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theme/theme5.xml" ContentType="application/vnd.openxmlformats-officedocument.theme+xml"/>
  <Override PartName="/ppt/slideLayouts/slideLayout31.xml" ContentType="application/vnd.openxmlformats-officedocument.presentationml.slideLayout+xml"/>
  <Override PartName="/ppt/theme/theme6.xml" ContentType="application/vnd.openxmlformats-officedocument.theme+xml"/>
  <Override PartName="/ppt/slideLayouts/slideLayout32.xml" ContentType="application/vnd.openxmlformats-officedocument.presentationml.slideLayout+xml"/>
  <Override PartName="/ppt/theme/theme7.xml" ContentType="application/vnd.openxmlformats-officedocument.theme+xml"/>
  <Override PartName="/ppt/slideLayouts/slideLayout33.xml" ContentType="application/vnd.openxmlformats-officedocument.presentationml.slideLayout+xml"/>
  <Override PartName="/ppt/theme/theme8.xml" ContentType="application/vnd.openxmlformats-officedocument.theme+xml"/>
  <Override PartName="/ppt/slideLayouts/slideLayout34.xml" ContentType="application/vnd.openxmlformats-officedocument.presentationml.slideLayout+xml"/>
  <Override PartName="/ppt/theme/theme9.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0.xml" ContentType="application/vnd.openxmlformats-officedocument.theme+xml"/>
  <Override PartName="/ppt/slideLayouts/slideLayout37.xml" ContentType="application/vnd.openxmlformats-officedocument.presentationml.slideLayout+xml"/>
  <Override PartName="/ppt/theme/theme11.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1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8.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0.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1.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23.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4.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25.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6.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6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7.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8.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9.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0" r:id="rId2"/>
    <p:sldMasterId id="2147483812" r:id="rId3"/>
    <p:sldMasterId id="2147483816" r:id="rId4"/>
    <p:sldMasterId id="2147483826" r:id="rId5"/>
    <p:sldMasterId id="2147483828" r:id="rId6"/>
    <p:sldMasterId id="2147483832" r:id="rId7"/>
    <p:sldMasterId id="2147483834" r:id="rId8"/>
    <p:sldMasterId id="2147483836" r:id="rId9"/>
    <p:sldMasterId id="2147483842" r:id="rId10"/>
    <p:sldMasterId id="2147483844" r:id="rId11"/>
    <p:sldMasterId id="2147483848" r:id="rId12"/>
    <p:sldMasterId id="2147484946" r:id="rId13"/>
    <p:sldMasterId id="2147484962" r:id="rId14"/>
    <p:sldMasterId id="2147484976" r:id="rId15"/>
    <p:sldMasterId id="2147484990" r:id="rId16"/>
    <p:sldMasterId id="2147485007" r:id="rId17"/>
    <p:sldMasterId id="2147485053" r:id="rId18"/>
    <p:sldMasterId id="2147485064" r:id="rId19"/>
    <p:sldMasterId id="2147485071" r:id="rId20"/>
    <p:sldMasterId id="2147485090" r:id="rId21"/>
    <p:sldMasterId id="2147485114" r:id="rId22"/>
    <p:sldMasterId id="2147485141" r:id="rId23"/>
    <p:sldMasterId id="2147485157" r:id="rId24"/>
    <p:sldMasterId id="2147485170" r:id="rId25"/>
    <p:sldMasterId id="2147485176" r:id="rId26"/>
    <p:sldMasterId id="2147485192" r:id="rId27"/>
    <p:sldMasterId id="2147485195" r:id="rId28"/>
  </p:sldMasterIdLst>
  <p:notesMasterIdLst>
    <p:notesMasterId r:id="rId148"/>
  </p:notesMasterIdLst>
  <p:sldIdLst>
    <p:sldId id="450" r:id="rId29"/>
    <p:sldId id="385" r:id="rId30"/>
    <p:sldId id="539" r:id="rId31"/>
    <p:sldId id="476" r:id="rId32"/>
    <p:sldId id="479" r:id="rId33"/>
    <p:sldId id="474" r:id="rId34"/>
    <p:sldId id="475" r:id="rId35"/>
    <p:sldId id="622" r:id="rId36"/>
    <p:sldId id="354" r:id="rId37"/>
    <p:sldId id="352" r:id="rId38"/>
    <p:sldId id="386" r:id="rId39"/>
    <p:sldId id="299" r:id="rId40"/>
    <p:sldId id="468" r:id="rId41"/>
    <p:sldId id="308" r:id="rId42"/>
    <p:sldId id="550" r:id="rId43"/>
    <p:sldId id="464" r:id="rId44"/>
    <p:sldId id="574" r:id="rId45"/>
    <p:sldId id="580" r:id="rId46"/>
    <p:sldId id="581" r:id="rId47"/>
    <p:sldId id="582" r:id="rId48"/>
    <p:sldId id="583" r:id="rId49"/>
    <p:sldId id="466" r:id="rId50"/>
    <p:sldId id="607" r:id="rId51"/>
    <p:sldId id="608" r:id="rId52"/>
    <p:sldId id="378" r:id="rId53"/>
    <p:sldId id="388" r:id="rId54"/>
    <p:sldId id="540" r:id="rId55"/>
    <p:sldId id="266" r:id="rId56"/>
    <p:sldId id="542" r:id="rId57"/>
    <p:sldId id="268" r:id="rId58"/>
    <p:sldId id="269" r:id="rId59"/>
    <p:sldId id="543" r:id="rId60"/>
    <p:sldId id="271" r:id="rId61"/>
    <p:sldId id="554" r:id="rId62"/>
    <p:sldId id="585" r:id="rId63"/>
    <p:sldId id="389" r:id="rId64"/>
    <p:sldId id="544" r:id="rId65"/>
    <p:sldId id="284" r:id="rId66"/>
    <p:sldId id="546" r:id="rId67"/>
    <p:sldId id="545" r:id="rId68"/>
    <p:sldId id="390" r:id="rId69"/>
    <p:sldId id="391" r:id="rId70"/>
    <p:sldId id="397" r:id="rId71"/>
    <p:sldId id="399" r:id="rId72"/>
    <p:sldId id="535" r:id="rId73"/>
    <p:sldId id="586" r:id="rId74"/>
    <p:sldId id="588" r:id="rId75"/>
    <p:sldId id="589" r:id="rId76"/>
    <p:sldId id="590" r:id="rId77"/>
    <p:sldId id="591" r:id="rId78"/>
    <p:sldId id="598" r:id="rId79"/>
    <p:sldId id="599" r:id="rId80"/>
    <p:sldId id="600" r:id="rId81"/>
    <p:sldId id="401" r:id="rId82"/>
    <p:sldId id="556" r:id="rId83"/>
    <p:sldId id="403" r:id="rId84"/>
    <p:sldId id="454" r:id="rId85"/>
    <p:sldId id="510" r:id="rId86"/>
    <p:sldId id="457" r:id="rId87"/>
    <p:sldId id="621" r:id="rId88"/>
    <p:sldId id="615" r:id="rId89"/>
    <p:sldId id="609" r:id="rId90"/>
    <p:sldId id="610" r:id="rId91"/>
    <p:sldId id="613" r:id="rId92"/>
    <p:sldId id="422" r:id="rId93"/>
    <p:sldId id="488" r:id="rId94"/>
    <p:sldId id="576" r:id="rId95"/>
    <p:sldId id="405" r:id="rId96"/>
    <p:sldId id="462" r:id="rId97"/>
    <p:sldId id="417" r:id="rId98"/>
    <p:sldId id="418" r:id="rId99"/>
    <p:sldId id="419" r:id="rId100"/>
    <p:sldId id="420" r:id="rId101"/>
    <p:sldId id="423" r:id="rId102"/>
    <p:sldId id="424" r:id="rId103"/>
    <p:sldId id="426" r:id="rId104"/>
    <p:sldId id="427" r:id="rId105"/>
    <p:sldId id="428" r:id="rId106"/>
    <p:sldId id="429" r:id="rId107"/>
    <p:sldId id="430" r:id="rId108"/>
    <p:sldId id="431" r:id="rId109"/>
    <p:sldId id="572" r:id="rId110"/>
    <p:sldId id="359" r:id="rId111"/>
    <p:sldId id="526" r:id="rId112"/>
    <p:sldId id="360" r:id="rId113"/>
    <p:sldId id="501" r:id="rId114"/>
    <p:sldId id="619" r:id="rId115"/>
    <p:sldId id="503" r:id="rId116"/>
    <p:sldId id="527" r:id="rId117"/>
    <p:sldId id="577" r:id="rId118"/>
    <p:sldId id="566" r:id="rId119"/>
    <p:sldId id="578" r:id="rId120"/>
    <p:sldId id="505" r:id="rId121"/>
    <p:sldId id="516" r:id="rId122"/>
    <p:sldId id="363" r:id="rId123"/>
    <p:sldId id="364" r:id="rId124"/>
    <p:sldId id="471" r:id="rId125"/>
    <p:sldId id="533" r:id="rId126"/>
    <p:sldId id="367" r:id="rId127"/>
    <p:sldId id="570" r:id="rId128"/>
    <p:sldId id="368" r:id="rId129"/>
    <p:sldId id="370" r:id="rId130"/>
    <p:sldId id="371" r:id="rId131"/>
    <p:sldId id="372" r:id="rId132"/>
    <p:sldId id="374" r:id="rId133"/>
    <p:sldId id="375" r:id="rId134"/>
    <p:sldId id="376" r:id="rId135"/>
    <p:sldId id="307" r:id="rId136"/>
    <p:sldId id="575" r:id="rId137"/>
    <p:sldId id="562" r:id="rId138"/>
    <p:sldId id="511" r:id="rId139"/>
    <p:sldId id="616" r:id="rId140"/>
    <p:sldId id="617" r:id="rId141"/>
    <p:sldId id="524" r:id="rId142"/>
    <p:sldId id="618" r:id="rId143"/>
    <p:sldId id="438" r:id="rId144"/>
    <p:sldId id="514" r:id="rId145"/>
    <p:sldId id="559" r:id="rId146"/>
    <p:sldId id="439" r:id="rId147"/>
  </p:sldIdLst>
  <p:sldSz cx="12192000" cy="6858000"/>
  <p:notesSz cx="6858000" cy="9144000"/>
  <p:defaultTextStyle>
    <a:defPPr>
      <a:defRPr lang="zh-CN"/>
    </a:defPPr>
    <a:lvl1pPr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1pPr>
    <a:lvl2pPr marL="4572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2pPr>
    <a:lvl3pPr marL="9144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3pPr>
    <a:lvl4pPr marL="13716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4pPr>
    <a:lvl5pPr marL="1828800" algn="l" rtl="0" eaLnBrk="0" fontAlgn="base" hangingPunct="0">
      <a:spcBef>
        <a:spcPct val="0"/>
      </a:spcBef>
      <a:spcAft>
        <a:spcPct val="0"/>
      </a:spcAft>
      <a:defRPr kumimoji="1" kern="1200">
        <a:solidFill>
          <a:schemeClr val="tx1"/>
        </a:solidFill>
        <a:latin typeface="Arial" pitchFamily="34" charset="0"/>
        <a:ea typeface="新細明體" pitchFamily="18" charset="-120"/>
        <a:cs typeface="+mn-cs"/>
      </a:defRPr>
    </a:lvl5pPr>
    <a:lvl6pPr marL="2286000" algn="l" defTabSz="914400" rtl="0" eaLnBrk="1" latinLnBrk="0" hangingPunct="1">
      <a:defRPr kumimoji="1" kern="1200">
        <a:solidFill>
          <a:schemeClr val="tx1"/>
        </a:solidFill>
        <a:latin typeface="Arial" pitchFamily="34" charset="0"/>
        <a:ea typeface="新細明體" pitchFamily="18" charset="-120"/>
        <a:cs typeface="+mn-cs"/>
      </a:defRPr>
    </a:lvl6pPr>
    <a:lvl7pPr marL="2743200" algn="l" defTabSz="914400" rtl="0" eaLnBrk="1" latinLnBrk="0" hangingPunct="1">
      <a:defRPr kumimoji="1" kern="1200">
        <a:solidFill>
          <a:schemeClr val="tx1"/>
        </a:solidFill>
        <a:latin typeface="Arial" pitchFamily="34" charset="0"/>
        <a:ea typeface="新細明體" pitchFamily="18" charset="-120"/>
        <a:cs typeface="+mn-cs"/>
      </a:defRPr>
    </a:lvl7pPr>
    <a:lvl8pPr marL="3200400" algn="l" defTabSz="914400" rtl="0" eaLnBrk="1" latinLnBrk="0" hangingPunct="1">
      <a:defRPr kumimoji="1" kern="1200">
        <a:solidFill>
          <a:schemeClr val="tx1"/>
        </a:solidFill>
        <a:latin typeface="Arial" pitchFamily="34" charset="0"/>
        <a:ea typeface="新細明體" pitchFamily="18" charset="-120"/>
        <a:cs typeface="+mn-cs"/>
      </a:defRPr>
    </a:lvl8pPr>
    <a:lvl9pPr marL="3657600" algn="l" defTabSz="914400" rtl="0" eaLnBrk="1" latinLnBrk="0" hangingPunct="1">
      <a:defRPr kumimoji="1" kern="1200">
        <a:solidFill>
          <a:schemeClr val="tx1"/>
        </a:solidFill>
        <a:latin typeface="Arial" pitchFamily="34"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99"/>
    <a:srgbClr val="006600"/>
    <a:srgbClr val="663300"/>
    <a:srgbClr val="EA718A"/>
    <a:srgbClr val="00FF00"/>
    <a:srgbClr val="93634C"/>
    <a:srgbClr val="FF00FF"/>
    <a:srgbClr val="FFD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佈景主題樣式 2 - 輔色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淺色樣式 1 - 輔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深色樣式 1 - 輔色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65" autoAdjust="0"/>
    <p:restoredTop sz="99273" autoAdjust="0"/>
  </p:normalViewPr>
  <p:slideViewPr>
    <p:cSldViewPr>
      <p:cViewPr varScale="1">
        <p:scale>
          <a:sx n="77" d="100"/>
          <a:sy n="77" d="100"/>
        </p:scale>
        <p:origin x="132" y="42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47" Type="http://schemas.openxmlformats.org/officeDocument/2006/relationships/slide" Target="slides/slide19.xml"/><Relationship Id="rId63" Type="http://schemas.openxmlformats.org/officeDocument/2006/relationships/slide" Target="slides/slide35.xml"/><Relationship Id="rId68" Type="http://schemas.openxmlformats.org/officeDocument/2006/relationships/slide" Target="slides/slide40.xml"/><Relationship Id="rId84" Type="http://schemas.openxmlformats.org/officeDocument/2006/relationships/slide" Target="slides/slide56.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38" Type="http://schemas.openxmlformats.org/officeDocument/2006/relationships/slide" Target="slides/slide110.xml"/><Relationship Id="rId16" Type="http://schemas.openxmlformats.org/officeDocument/2006/relationships/slideMaster" Target="slideMasters/slideMaster16.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37" Type="http://schemas.openxmlformats.org/officeDocument/2006/relationships/slide" Target="slides/slide9.xml"/><Relationship Id="rId53" Type="http://schemas.openxmlformats.org/officeDocument/2006/relationships/slide" Target="slides/slide25.xml"/><Relationship Id="rId58" Type="http://schemas.openxmlformats.org/officeDocument/2006/relationships/slide" Target="slides/slide30.xml"/><Relationship Id="rId74" Type="http://schemas.openxmlformats.org/officeDocument/2006/relationships/slide" Target="slides/slide46.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28" Type="http://schemas.openxmlformats.org/officeDocument/2006/relationships/slide" Target="slides/slide100.xml"/><Relationship Id="rId144" Type="http://schemas.openxmlformats.org/officeDocument/2006/relationships/slide" Target="slides/slide116.xml"/><Relationship Id="rId149"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2.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5.xml"/><Relationship Id="rId38" Type="http://schemas.openxmlformats.org/officeDocument/2006/relationships/slide" Target="slides/slide10.xml"/><Relationship Id="rId46" Type="http://schemas.openxmlformats.org/officeDocument/2006/relationships/slide" Target="slides/slide18.xml"/><Relationship Id="rId59" Type="http://schemas.openxmlformats.org/officeDocument/2006/relationships/slide" Target="slides/slide31.xml"/><Relationship Id="rId67" Type="http://schemas.openxmlformats.org/officeDocument/2006/relationships/slide" Target="slides/slide39.xml"/><Relationship Id="rId103" Type="http://schemas.openxmlformats.org/officeDocument/2006/relationships/slide" Target="slides/slide75.xml"/><Relationship Id="rId108" Type="http://schemas.openxmlformats.org/officeDocument/2006/relationships/slide" Target="slides/slide80.xml"/><Relationship Id="rId116" Type="http://schemas.openxmlformats.org/officeDocument/2006/relationships/slide" Target="slides/slide88.xml"/><Relationship Id="rId124" Type="http://schemas.openxmlformats.org/officeDocument/2006/relationships/slide" Target="slides/slide96.xml"/><Relationship Id="rId129" Type="http://schemas.openxmlformats.org/officeDocument/2006/relationships/slide" Target="slides/slide101.xml"/><Relationship Id="rId137"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 Target="slides/slide13.xml"/><Relationship Id="rId54" Type="http://schemas.openxmlformats.org/officeDocument/2006/relationships/slide" Target="slides/slide26.xml"/><Relationship Id="rId62" Type="http://schemas.openxmlformats.org/officeDocument/2006/relationships/slide" Target="slides/slide34.xml"/><Relationship Id="rId70" Type="http://schemas.openxmlformats.org/officeDocument/2006/relationships/slide" Target="slides/slide42.xml"/><Relationship Id="rId75" Type="http://schemas.openxmlformats.org/officeDocument/2006/relationships/slide" Target="slides/slide47.xml"/><Relationship Id="rId83" Type="http://schemas.openxmlformats.org/officeDocument/2006/relationships/slide" Target="slides/slide55.xml"/><Relationship Id="rId88" Type="http://schemas.openxmlformats.org/officeDocument/2006/relationships/slide" Target="slides/slide60.xml"/><Relationship Id="rId91" Type="http://schemas.openxmlformats.org/officeDocument/2006/relationships/slide" Target="slides/slide63.xml"/><Relationship Id="rId96" Type="http://schemas.openxmlformats.org/officeDocument/2006/relationships/slide" Target="slides/slide68.xml"/><Relationship Id="rId111" Type="http://schemas.openxmlformats.org/officeDocument/2006/relationships/slide" Target="slides/slide83.xml"/><Relationship Id="rId132" Type="http://schemas.openxmlformats.org/officeDocument/2006/relationships/slide" Target="slides/slide104.xml"/><Relationship Id="rId140" Type="http://schemas.openxmlformats.org/officeDocument/2006/relationships/slide" Target="slides/slide112.xml"/><Relationship Id="rId145" Type="http://schemas.openxmlformats.org/officeDocument/2006/relationships/slide" Target="slides/slide11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8.xml"/><Relationship Id="rId49" Type="http://schemas.openxmlformats.org/officeDocument/2006/relationships/slide" Target="slides/slide21.xml"/><Relationship Id="rId57" Type="http://schemas.openxmlformats.org/officeDocument/2006/relationships/slide" Target="slides/slide29.xml"/><Relationship Id="rId106" Type="http://schemas.openxmlformats.org/officeDocument/2006/relationships/slide" Target="slides/slide78.xml"/><Relationship Id="rId114" Type="http://schemas.openxmlformats.org/officeDocument/2006/relationships/slide" Target="slides/slide86.xml"/><Relationship Id="rId119" Type="http://schemas.openxmlformats.org/officeDocument/2006/relationships/slide" Target="slides/slide91.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44" Type="http://schemas.openxmlformats.org/officeDocument/2006/relationships/slide" Target="slides/slide16.xml"/><Relationship Id="rId52" Type="http://schemas.openxmlformats.org/officeDocument/2006/relationships/slide" Target="slides/slide24.xml"/><Relationship Id="rId60" Type="http://schemas.openxmlformats.org/officeDocument/2006/relationships/slide" Target="slides/slide32.xml"/><Relationship Id="rId65" Type="http://schemas.openxmlformats.org/officeDocument/2006/relationships/slide" Target="slides/slide37.xml"/><Relationship Id="rId73" Type="http://schemas.openxmlformats.org/officeDocument/2006/relationships/slide" Target="slides/slide45.xml"/><Relationship Id="rId78" Type="http://schemas.openxmlformats.org/officeDocument/2006/relationships/slide" Target="slides/slide50.xml"/><Relationship Id="rId81" Type="http://schemas.openxmlformats.org/officeDocument/2006/relationships/slide" Target="slides/slide53.xml"/><Relationship Id="rId86" Type="http://schemas.openxmlformats.org/officeDocument/2006/relationships/slide" Target="slides/slide58.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30" Type="http://schemas.openxmlformats.org/officeDocument/2006/relationships/slide" Target="slides/slide102.xml"/><Relationship Id="rId135" Type="http://schemas.openxmlformats.org/officeDocument/2006/relationships/slide" Target="slides/slide107.xml"/><Relationship Id="rId143" Type="http://schemas.openxmlformats.org/officeDocument/2006/relationships/slide" Target="slides/slide115.xml"/><Relationship Id="rId148" Type="http://schemas.openxmlformats.org/officeDocument/2006/relationships/notesMaster" Target="notesMasters/notesMaster1.xml"/><Relationship Id="rId15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slide" Target="slides/slide118.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61" Type="http://schemas.openxmlformats.org/officeDocument/2006/relationships/slide" Target="slides/slide33.xml"/><Relationship Id="rId82" Type="http://schemas.openxmlformats.org/officeDocument/2006/relationships/slide" Target="slides/slide54.xml"/><Relationship Id="rId152"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slide" Target="slides/slide119.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3" Type="http://schemas.openxmlformats.org/officeDocument/2006/relationships/slideMaster" Target="slideMasters/slideMaster3.xml"/></Relationships>
</file>

<file path=ppt/diagrams/_rels/data1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image" Target="../media/image116.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43937A-FB2F-D040-9291-201C818EB4F9}" type="doc">
      <dgm:prSet loTypeId="urn:microsoft.com/office/officeart/2005/8/layout/gear1" loCatId="" qsTypeId="urn:microsoft.com/office/officeart/2005/8/quickstyle/simple1" qsCatId="simple" csTypeId="urn:microsoft.com/office/officeart/2005/8/colors/colorful4" csCatId="colorful" phldr="1"/>
      <dgm:spPr/>
      <dgm:t>
        <a:bodyPr/>
        <a:lstStyle/>
        <a:p>
          <a:endParaRPr lang="zh-TW" altLang="en-US"/>
        </a:p>
      </dgm:t>
    </dgm:pt>
    <dgm:pt modelId="{D4FD2471-B0ED-D04B-9755-5F8E8C17B2E7}">
      <dgm:prSet phldrT="[文字]"/>
      <dgm:spPr/>
      <dgm:t>
        <a:bodyPr/>
        <a:lstStyle/>
        <a:p>
          <a:r>
            <a:rPr lang="zh-TW" altLang="en-US" b="1" dirty="0" smtClean="0">
              <a:solidFill>
                <a:schemeClr val="bg1"/>
              </a:solidFill>
              <a:latin typeface="BiauKai"/>
              <a:ea typeface="BiauKai"/>
              <a:cs typeface="BiauKai"/>
            </a:rPr>
            <a:t>未來</a:t>
          </a:r>
        </a:p>
        <a:p>
          <a:r>
            <a:rPr lang="zh-TW" altLang="en-US" b="1" dirty="0" smtClean="0">
              <a:solidFill>
                <a:schemeClr val="bg1"/>
              </a:solidFill>
              <a:latin typeface="BiauKai"/>
              <a:ea typeface="BiauKai"/>
              <a:cs typeface="BiauKai"/>
            </a:rPr>
            <a:t>工作？</a:t>
          </a:r>
          <a:endParaRPr lang="zh-TW" altLang="en-US" b="1" dirty="0">
            <a:solidFill>
              <a:schemeClr val="bg1"/>
            </a:solidFill>
            <a:latin typeface="BiauKai"/>
            <a:ea typeface="BiauKai"/>
            <a:cs typeface="BiauKai"/>
          </a:endParaRPr>
        </a:p>
      </dgm:t>
    </dgm:pt>
    <dgm:pt modelId="{C8C037C0-7276-C748-8234-2CAB2057B84F}" type="parTrans" cxnId="{2C6C047B-5EA6-B149-B233-1ABC7A796EC1}">
      <dgm:prSet/>
      <dgm:spPr/>
      <dgm:t>
        <a:bodyPr/>
        <a:lstStyle/>
        <a:p>
          <a:endParaRPr lang="zh-TW" altLang="en-US" b="1">
            <a:solidFill>
              <a:schemeClr val="bg1"/>
            </a:solidFill>
            <a:latin typeface="BiauKai"/>
            <a:ea typeface="BiauKai"/>
            <a:cs typeface="BiauKai"/>
          </a:endParaRPr>
        </a:p>
      </dgm:t>
    </dgm:pt>
    <dgm:pt modelId="{FA723A4A-8469-EC41-864F-C636417A40A3}" type="sibTrans" cxnId="{2C6C047B-5EA6-B149-B233-1ABC7A796EC1}">
      <dgm:prSet/>
      <dgm:spPr/>
      <dgm:t>
        <a:bodyPr/>
        <a:lstStyle/>
        <a:p>
          <a:endParaRPr lang="zh-TW" altLang="en-US" b="1">
            <a:solidFill>
              <a:schemeClr val="bg1"/>
            </a:solidFill>
            <a:latin typeface="BiauKai"/>
            <a:ea typeface="BiauKai"/>
            <a:cs typeface="BiauKai"/>
          </a:endParaRPr>
        </a:p>
      </dgm:t>
    </dgm:pt>
    <dgm:pt modelId="{B17D666C-27CD-B14D-86DE-969BC1197144}">
      <dgm:prSet phldrT="[文字]"/>
      <dgm:spPr>
        <a:solidFill>
          <a:srgbClr val="7030A0"/>
        </a:solidFill>
      </dgm:spPr>
      <dgm:t>
        <a:bodyPr/>
        <a:lstStyle/>
        <a:p>
          <a:r>
            <a:rPr lang="zh-TW" altLang="en-US" b="1" dirty="0" smtClean="0">
              <a:solidFill>
                <a:schemeClr val="bg1"/>
              </a:solidFill>
              <a:latin typeface="BiauKai"/>
              <a:ea typeface="BiauKai"/>
              <a:cs typeface="BiauKai"/>
            </a:rPr>
            <a:t>人口老化</a:t>
          </a:r>
          <a:endParaRPr lang="zh-TW" altLang="en-US" b="1" dirty="0">
            <a:solidFill>
              <a:schemeClr val="bg1"/>
            </a:solidFill>
            <a:latin typeface="BiauKai"/>
            <a:ea typeface="BiauKai"/>
            <a:cs typeface="BiauKai"/>
          </a:endParaRPr>
        </a:p>
      </dgm:t>
    </dgm:pt>
    <dgm:pt modelId="{7E24D671-8A74-8C4A-AF3C-CD832DBE8500}" type="parTrans" cxnId="{DDA244F3-C4B7-9946-922B-7B3ECCE565C2}">
      <dgm:prSet/>
      <dgm:spPr/>
      <dgm:t>
        <a:bodyPr/>
        <a:lstStyle/>
        <a:p>
          <a:endParaRPr lang="zh-TW" altLang="en-US" b="1">
            <a:solidFill>
              <a:schemeClr val="bg1"/>
            </a:solidFill>
            <a:latin typeface="BiauKai"/>
            <a:ea typeface="BiauKai"/>
            <a:cs typeface="BiauKai"/>
          </a:endParaRPr>
        </a:p>
      </dgm:t>
    </dgm:pt>
    <dgm:pt modelId="{FBE2CCCC-E56E-744A-92FD-42C0D70B25F0}" type="sibTrans" cxnId="{DDA244F3-C4B7-9946-922B-7B3ECCE565C2}">
      <dgm:prSet/>
      <dgm:spPr/>
      <dgm:t>
        <a:bodyPr/>
        <a:lstStyle/>
        <a:p>
          <a:endParaRPr lang="zh-TW" altLang="en-US" b="1">
            <a:solidFill>
              <a:schemeClr val="bg1"/>
            </a:solidFill>
            <a:latin typeface="BiauKai"/>
            <a:ea typeface="BiauKai"/>
            <a:cs typeface="BiauKai"/>
          </a:endParaRPr>
        </a:p>
      </dgm:t>
    </dgm:pt>
    <dgm:pt modelId="{6DBA012C-BF2A-D843-9226-0D8712D7A8DD}">
      <dgm:prSet phldrT="[文字]"/>
      <dgm:spPr>
        <a:solidFill>
          <a:schemeClr val="accent1">
            <a:lumMod val="50000"/>
          </a:schemeClr>
        </a:solidFill>
      </dgm:spPr>
      <dgm:t>
        <a:bodyPr/>
        <a:lstStyle/>
        <a:p>
          <a:r>
            <a:rPr lang="zh-TW" altLang="en-US" b="1" dirty="0" smtClean="0">
              <a:solidFill>
                <a:schemeClr val="bg1"/>
              </a:solidFill>
              <a:latin typeface="BiauKai"/>
              <a:ea typeface="BiauKai"/>
              <a:cs typeface="BiauKai"/>
            </a:rPr>
            <a:t>少子女化</a:t>
          </a:r>
          <a:endParaRPr lang="zh-TW" altLang="en-US" b="1" dirty="0">
            <a:solidFill>
              <a:schemeClr val="bg1"/>
            </a:solidFill>
            <a:latin typeface="BiauKai"/>
            <a:ea typeface="BiauKai"/>
            <a:cs typeface="BiauKai"/>
          </a:endParaRPr>
        </a:p>
      </dgm:t>
    </dgm:pt>
    <dgm:pt modelId="{57918EEB-C994-9748-9493-6AED2F427789}" type="parTrans" cxnId="{0EFD8C18-0971-1741-90BD-430DA7431F6F}">
      <dgm:prSet/>
      <dgm:spPr/>
      <dgm:t>
        <a:bodyPr/>
        <a:lstStyle/>
        <a:p>
          <a:endParaRPr lang="zh-TW" altLang="en-US" b="1">
            <a:solidFill>
              <a:schemeClr val="bg1"/>
            </a:solidFill>
            <a:latin typeface="BiauKai"/>
            <a:ea typeface="BiauKai"/>
            <a:cs typeface="BiauKai"/>
          </a:endParaRPr>
        </a:p>
      </dgm:t>
    </dgm:pt>
    <dgm:pt modelId="{1AFE340C-CE10-8840-AAC0-F345FFEAB3D6}" type="sibTrans" cxnId="{0EFD8C18-0971-1741-90BD-430DA7431F6F}">
      <dgm:prSet/>
      <dgm:spPr/>
      <dgm:t>
        <a:bodyPr/>
        <a:lstStyle/>
        <a:p>
          <a:endParaRPr lang="zh-TW" altLang="en-US" b="1">
            <a:solidFill>
              <a:schemeClr val="bg1"/>
            </a:solidFill>
            <a:latin typeface="BiauKai"/>
            <a:ea typeface="BiauKai"/>
            <a:cs typeface="BiauKai"/>
          </a:endParaRPr>
        </a:p>
      </dgm:t>
    </dgm:pt>
    <dgm:pt modelId="{724D1CEA-E972-4049-98C6-5BE1F93CF5EE}">
      <dgm:prSet phldrT="[文字]" phldr="1"/>
      <dgm:spPr/>
      <dgm:t>
        <a:bodyPr/>
        <a:lstStyle/>
        <a:p>
          <a:endParaRPr lang="zh-TW" altLang="en-US" b="1" dirty="0">
            <a:solidFill>
              <a:schemeClr val="bg1"/>
            </a:solidFill>
            <a:latin typeface="BiauKai"/>
            <a:ea typeface="BiauKai"/>
            <a:cs typeface="BiauKai"/>
          </a:endParaRPr>
        </a:p>
      </dgm:t>
    </dgm:pt>
    <dgm:pt modelId="{A1939D78-CE1F-704D-98B3-3FD981FD2DF1}" type="sibTrans" cxnId="{4C3FA264-530C-9645-A431-E3387143DA3A}">
      <dgm:prSet/>
      <dgm:spPr/>
      <dgm:t>
        <a:bodyPr/>
        <a:lstStyle/>
        <a:p>
          <a:endParaRPr lang="zh-TW" altLang="en-US" b="1">
            <a:solidFill>
              <a:schemeClr val="bg1"/>
            </a:solidFill>
            <a:latin typeface="BiauKai"/>
            <a:ea typeface="BiauKai"/>
            <a:cs typeface="BiauKai"/>
          </a:endParaRPr>
        </a:p>
      </dgm:t>
    </dgm:pt>
    <dgm:pt modelId="{FD2BE35E-8C8C-1B43-B679-664BB8D00605}" type="parTrans" cxnId="{4C3FA264-530C-9645-A431-E3387143DA3A}">
      <dgm:prSet/>
      <dgm:spPr/>
      <dgm:t>
        <a:bodyPr/>
        <a:lstStyle/>
        <a:p>
          <a:endParaRPr lang="zh-TW" altLang="en-US" b="1">
            <a:solidFill>
              <a:schemeClr val="bg1"/>
            </a:solidFill>
            <a:latin typeface="BiauKai"/>
            <a:ea typeface="BiauKai"/>
            <a:cs typeface="BiauKai"/>
          </a:endParaRPr>
        </a:p>
      </dgm:t>
    </dgm:pt>
    <dgm:pt modelId="{657EC129-D08F-9D4C-B61B-A9757169AE35}" type="pres">
      <dgm:prSet presAssocID="{5043937A-FB2F-D040-9291-201C818EB4F9}" presName="composite" presStyleCnt="0">
        <dgm:presLayoutVars>
          <dgm:chMax val="3"/>
          <dgm:animLvl val="lvl"/>
          <dgm:resizeHandles val="exact"/>
        </dgm:presLayoutVars>
      </dgm:prSet>
      <dgm:spPr/>
      <dgm:t>
        <a:bodyPr/>
        <a:lstStyle/>
        <a:p>
          <a:endParaRPr lang="zh-TW" altLang="en-US"/>
        </a:p>
      </dgm:t>
    </dgm:pt>
    <dgm:pt modelId="{B0ADB754-54E9-2E43-9ED4-3925F2EAE3F2}" type="pres">
      <dgm:prSet presAssocID="{D4FD2471-B0ED-D04B-9755-5F8E8C17B2E7}" presName="gear1" presStyleLbl="node1" presStyleIdx="0" presStyleCnt="3">
        <dgm:presLayoutVars>
          <dgm:chMax val="1"/>
          <dgm:bulletEnabled val="1"/>
        </dgm:presLayoutVars>
      </dgm:prSet>
      <dgm:spPr/>
      <dgm:t>
        <a:bodyPr/>
        <a:lstStyle/>
        <a:p>
          <a:endParaRPr lang="zh-TW" altLang="en-US"/>
        </a:p>
      </dgm:t>
    </dgm:pt>
    <dgm:pt modelId="{2E6767EA-C22F-D74B-8F1E-837926DB011B}" type="pres">
      <dgm:prSet presAssocID="{D4FD2471-B0ED-D04B-9755-5F8E8C17B2E7}" presName="gear1srcNode" presStyleLbl="node1" presStyleIdx="0" presStyleCnt="3"/>
      <dgm:spPr/>
      <dgm:t>
        <a:bodyPr/>
        <a:lstStyle/>
        <a:p>
          <a:endParaRPr lang="zh-TW" altLang="en-US"/>
        </a:p>
      </dgm:t>
    </dgm:pt>
    <dgm:pt modelId="{B011237E-1114-4C4F-B1C2-7C18661F826B}" type="pres">
      <dgm:prSet presAssocID="{D4FD2471-B0ED-D04B-9755-5F8E8C17B2E7}" presName="gear1dstNode" presStyleLbl="node1" presStyleIdx="0" presStyleCnt="3"/>
      <dgm:spPr/>
      <dgm:t>
        <a:bodyPr/>
        <a:lstStyle/>
        <a:p>
          <a:endParaRPr lang="zh-TW" altLang="en-US"/>
        </a:p>
      </dgm:t>
    </dgm:pt>
    <dgm:pt modelId="{03607A1F-E93B-6745-9D57-2D739E11DF42}" type="pres">
      <dgm:prSet presAssocID="{B17D666C-27CD-B14D-86DE-969BC1197144}" presName="gear2" presStyleLbl="node1" presStyleIdx="1" presStyleCnt="3">
        <dgm:presLayoutVars>
          <dgm:chMax val="1"/>
          <dgm:bulletEnabled val="1"/>
        </dgm:presLayoutVars>
      </dgm:prSet>
      <dgm:spPr/>
      <dgm:t>
        <a:bodyPr/>
        <a:lstStyle/>
        <a:p>
          <a:endParaRPr lang="zh-TW" altLang="en-US"/>
        </a:p>
      </dgm:t>
    </dgm:pt>
    <dgm:pt modelId="{3CA0AE1C-39ED-D643-ADCF-6E81E882877D}" type="pres">
      <dgm:prSet presAssocID="{B17D666C-27CD-B14D-86DE-969BC1197144}" presName="gear2srcNode" presStyleLbl="node1" presStyleIdx="1" presStyleCnt="3"/>
      <dgm:spPr/>
      <dgm:t>
        <a:bodyPr/>
        <a:lstStyle/>
        <a:p>
          <a:endParaRPr lang="zh-TW" altLang="en-US"/>
        </a:p>
      </dgm:t>
    </dgm:pt>
    <dgm:pt modelId="{B9FE58B3-2902-FE42-A7DD-BC90D9179C7B}" type="pres">
      <dgm:prSet presAssocID="{B17D666C-27CD-B14D-86DE-969BC1197144}" presName="gear2dstNode" presStyleLbl="node1" presStyleIdx="1" presStyleCnt="3"/>
      <dgm:spPr/>
      <dgm:t>
        <a:bodyPr/>
        <a:lstStyle/>
        <a:p>
          <a:endParaRPr lang="zh-TW" altLang="en-US"/>
        </a:p>
      </dgm:t>
    </dgm:pt>
    <dgm:pt modelId="{AE9CA009-3FB3-0640-BF37-0B46B2B02182}" type="pres">
      <dgm:prSet presAssocID="{6DBA012C-BF2A-D843-9226-0D8712D7A8DD}" presName="gear3" presStyleLbl="node1" presStyleIdx="2" presStyleCnt="3"/>
      <dgm:spPr/>
      <dgm:t>
        <a:bodyPr/>
        <a:lstStyle/>
        <a:p>
          <a:endParaRPr lang="zh-TW" altLang="en-US"/>
        </a:p>
      </dgm:t>
    </dgm:pt>
    <dgm:pt modelId="{BF2DCD6E-0032-7B4B-9950-7A05CD207274}" type="pres">
      <dgm:prSet presAssocID="{6DBA012C-BF2A-D843-9226-0D8712D7A8DD}" presName="gear3tx" presStyleLbl="node1" presStyleIdx="2" presStyleCnt="3">
        <dgm:presLayoutVars>
          <dgm:chMax val="1"/>
          <dgm:bulletEnabled val="1"/>
        </dgm:presLayoutVars>
      </dgm:prSet>
      <dgm:spPr/>
      <dgm:t>
        <a:bodyPr/>
        <a:lstStyle/>
        <a:p>
          <a:endParaRPr lang="zh-TW" altLang="en-US"/>
        </a:p>
      </dgm:t>
    </dgm:pt>
    <dgm:pt modelId="{95400F8E-6342-A343-AA22-6DCFAFA7668B}" type="pres">
      <dgm:prSet presAssocID="{6DBA012C-BF2A-D843-9226-0D8712D7A8DD}" presName="gear3srcNode" presStyleLbl="node1" presStyleIdx="2" presStyleCnt="3"/>
      <dgm:spPr/>
      <dgm:t>
        <a:bodyPr/>
        <a:lstStyle/>
        <a:p>
          <a:endParaRPr lang="zh-TW" altLang="en-US"/>
        </a:p>
      </dgm:t>
    </dgm:pt>
    <dgm:pt modelId="{D4EBB393-CC03-2E4E-ABFE-D9F5DEA3F789}" type="pres">
      <dgm:prSet presAssocID="{6DBA012C-BF2A-D843-9226-0D8712D7A8DD}" presName="gear3dstNode" presStyleLbl="node1" presStyleIdx="2" presStyleCnt="3"/>
      <dgm:spPr/>
      <dgm:t>
        <a:bodyPr/>
        <a:lstStyle/>
        <a:p>
          <a:endParaRPr lang="zh-TW" altLang="en-US"/>
        </a:p>
      </dgm:t>
    </dgm:pt>
    <dgm:pt modelId="{BAAF8F42-77C2-A64D-A992-7EDB6546C685}" type="pres">
      <dgm:prSet presAssocID="{FA723A4A-8469-EC41-864F-C636417A40A3}" presName="connector1" presStyleLbl="sibTrans2D1" presStyleIdx="0" presStyleCnt="3"/>
      <dgm:spPr/>
      <dgm:t>
        <a:bodyPr/>
        <a:lstStyle/>
        <a:p>
          <a:endParaRPr lang="zh-TW" altLang="en-US"/>
        </a:p>
      </dgm:t>
    </dgm:pt>
    <dgm:pt modelId="{C97C3F2D-C5FC-4C4D-A5D0-A870B3E0E9CE}" type="pres">
      <dgm:prSet presAssocID="{FBE2CCCC-E56E-744A-92FD-42C0D70B25F0}" presName="connector2" presStyleLbl="sibTrans2D1" presStyleIdx="1" presStyleCnt="3"/>
      <dgm:spPr/>
      <dgm:t>
        <a:bodyPr/>
        <a:lstStyle/>
        <a:p>
          <a:endParaRPr lang="zh-TW" altLang="en-US"/>
        </a:p>
      </dgm:t>
    </dgm:pt>
    <dgm:pt modelId="{113852E8-E2E0-5C48-8B10-F8C0B4B9955E}" type="pres">
      <dgm:prSet presAssocID="{1AFE340C-CE10-8840-AAC0-F345FFEAB3D6}" presName="connector3" presStyleLbl="sibTrans2D1" presStyleIdx="2" presStyleCnt="3"/>
      <dgm:spPr/>
      <dgm:t>
        <a:bodyPr/>
        <a:lstStyle/>
        <a:p>
          <a:endParaRPr lang="zh-TW" altLang="en-US"/>
        </a:p>
      </dgm:t>
    </dgm:pt>
  </dgm:ptLst>
  <dgm:cxnLst>
    <dgm:cxn modelId="{FD8CC4B4-8EC7-4915-8673-9C1723BD69D6}" type="presOf" srcId="{D4FD2471-B0ED-D04B-9755-5F8E8C17B2E7}" destId="{B0ADB754-54E9-2E43-9ED4-3925F2EAE3F2}" srcOrd="0" destOrd="0" presId="urn:microsoft.com/office/officeart/2005/8/layout/gear1"/>
    <dgm:cxn modelId="{1ED5E20E-9F6C-4AB3-8DF7-5D060DAAD55E}" type="presOf" srcId="{5043937A-FB2F-D040-9291-201C818EB4F9}" destId="{657EC129-D08F-9D4C-B61B-A9757169AE35}" srcOrd="0" destOrd="0" presId="urn:microsoft.com/office/officeart/2005/8/layout/gear1"/>
    <dgm:cxn modelId="{01E317E1-EB20-4CAE-A864-7B43B0DE3B0B}" type="presOf" srcId="{B17D666C-27CD-B14D-86DE-969BC1197144}" destId="{3CA0AE1C-39ED-D643-ADCF-6E81E882877D}" srcOrd="1" destOrd="0" presId="urn:microsoft.com/office/officeart/2005/8/layout/gear1"/>
    <dgm:cxn modelId="{AEFD4FA4-F674-4655-9A35-3D0B7439B8A7}" type="presOf" srcId="{6DBA012C-BF2A-D843-9226-0D8712D7A8DD}" destId="{AE9CA009-3FB3-0640-BF37-0B46B2B02182}" srcOrd="0" destOrd="0" presId="urn:microsoft.com/office/officeart/2005/8/layout/gear1"/>
    <dgm:cxn modelId="{A4E473AA-29E2-4D99-A2D5-5E163A433E12}" type="presOf" srcId="{D4FD2471-B0ED-D04B-9755-5F8E8C17B2E7}" destId="{2E6767EA-C22F-D74B-8F1E-837926DB011B}" srcOrd="1" destOrd="0" presId="urn:microsoft.com/office/officeart/2005/8/layout/gear1"/>
    <dgm:cxn modelId="{5B5A86B1-0F06-4541-A5B2-43C5E96E1722}" type="presOf" srcId="{FBE2CCCC-E56E-744A-92FD-42C0D70B25F0}" destId="{C97C3F2D-C5FC-4C4D-A5D0-A870B3E0E9CE}" srcOrd="0" destOrd="0" presId="urn:microsoft.com/office/officeart/2005/8/layout/gear1"/>
    <dgm:cxn modelId="{B352C70E-3C1E-4D87-91BD-10AEF8C0D509}" type="presOf" srcId="{6DBA012C-BF2A-D843-9226-0D8712D7A8DD}" destId="{95400F8E-6342-A343-AA22-6DCFAFA7668B}" srcOrd="2" destOrd="0" presId="urn:microsoft.com/office/officeart/2005/8/layout/gear1"/>
    <dgm:cxn modelId="{DDA244F3-C4B7-9946-922B-7B3ECCE565C2}" srcId="{5043937A-FB2F-D040-9291-201C818EB4F9}" destId="{B17D666C-27CD-B14D-86DE-969BC1197144}" srcOrd="1" destOrd="0" parTransId="{7E24D671-8A74-8C4A-AF3C-CD832DBE8500}" sibTransId="{FBE2CCCC-E56E-744A-92FD-42C0D70B25F0}"/>
    <dgm:cxn modelId="{4BB3FC6C-F60B-4BD2-BD95-11BE5DBB9368}" type="presOf" srcId="{6DBA012C-BF2A-D843-9226-0D8712D7A8DD}" destId="{BF2DCD6E-0032-7B4B-9950-7A05CD207274}" srcOrd="1" destOrd="0" presId="urn:microsoft.com/office/officeart/2005/8/layout/gear1"/>
    <dgm:cxn modelId="{4C3FA264-530C-9645-A431-E3387143DA3A}" srcId="{5043937A-FB2F-D040-9291-201C818EB4F9}" destId="{724D1CEA-E972-4049-98C6-5BE1F93CF5EE}" srcOrd="3" destOrd="0" parTransId="{FD2BE35E-8C8C-1B43-B679-664BB8D00605}" sibTransId="{A1939D78-CE1F-704D-98B3-3FD981FD2DF1}"/>
    <dgm:cxn modelId="{2C6C047B-5EA6-B149-B233-1ABC7A796EC1}" srcId="{5043937A-FB2F-D040-9291-201C818EB4F9}" destId="{D4FD2471-B0ED-D04B-9755-5F8E8C17B2E7}" srcOrd="0" destOrd="0" parTransId="{C8C037C0-7276-C748-8234-2CAB2057B84F}" sibTransId="{FA723A4A-8469-EC41-864F-C636417A40A3}"/>
    <dgm:cxn modelId="{07EB3293-445C-4208-A50E-43C312924F5E}" type="presOf" srcId="{1AFE340C-CE10-8840-AAC0-F345FFEAB3D6}" destId="{113852E8-E2E0-5C48-8B10-F8C0B4B9955E}" srcOrd="0" destOrd="0" presId="urn:microsoft.com/office/officeart/2005/8/layout/gear1"/>
    <dgm:cxn modelId="{AA14BAB1-550A-4BB7-8453-BE113AA5EE54}" type="presOf" srcId="{FA723A4A-8469-EC41-864F-C636417A40A3}" destId="{BAAF8F42-77C2-A64D-A992-7EDB6546C685}" srcOrd="0" destOrd="0" presId="urn:microsoft.com/office/officeart/2005/8/layout/gear1"/>
    <dgm:cxn modelId="{A223676B-7A6B-4563-AB8A-566F10A1227D}" type="presOf" srcId="{B17D666C-27CD-B14D-86DE-969BC1197144}" destId="{B9FE58B3-2902-FE42-A7DD-BC90D9179C7B}" srcOrd="2" destOrd="0" presId="urn:microsoft.com/office/officeart/2005/8/layout/gear1"/>
    <dgm:cxn modelId="{179A7C43-E459-4843-B866-4D58604B5ABE}" type="presOf" srcId="{B17D666C-27CD-B14D-86DE-969BC1197144}" destId="{03607A1F-E93B-6745-9D57-2D739E11DF42}" srcOrd="0" destOrd="0" presId="urn:microsoft.com/office/officeart/2005/8/layout/gear1"/>
    <dgm:cxn modelId="{F5539776-E5BD-4333-9C07-BEEC9C584996}" type="presOf" srcId="{D4FD2471-B0ED-D04B-9755-5F8E8C17B2E7}" destId="{B011237E-1114-4C4F-B1C2-7C18661F826B}" srcOrd="2" destOrd="0" presId="urn:microsoft.com/office/officeart/2005/8/layout/gear1"/>
    <dgm:cxn modelId="{89C1CF82-15D8-494E-A0D2-41873F2495C7}" type="presOf" srcId="{6DBA012C-BF2A-D843-9226-0D8712D7A8DD}" destId="{D4EBB393-CC03-2E4E-ABFE-D9F5DEA3F789}" srcOrd="3" destOrd="0" presId="urn:microsoft.com/office/officeart/2005/8/layout/gear1"/>
    <dgm:cxn modelId="{0EFD8C18-0971-1741-90BD-430DA7431F6F}" srcId="{5043937A-FB2F-D040-9291-201C818EB4F9}" destId="{6DBA012C-BF2A-D843-9226-0D8712D7A8DD}" srcOrd="2" destOrd="0" parTransId="{57918EEB-C994-9748-9493-6AED2F427789}" sibTransId="{1AFE340C-CE10-8840-AAC0-F345FFEAB3D6}"/>
    <dgm:cxn modelId="{E8AA048B-18A2-40C9-9CCE-FC4374E4811C}" type="presParOf" srcId="{657EC129-D08F-9D4C-B61B-A9757169AE35}" destId="{B0ADB754-54E9-2E43-9ED4-3925F2EAE3F2}" srcOrd="0" destOrd="0" presId="urn:microsoft.com/office/officeart/2005/8/layout/gear1"/>
    <dgm:cxn modelId="{29601F57-7E46-43E8-A5C2-63B70DAE80E6}" type="presParOf" srcId="{657EC129-D08F-9D4C-B61B-A9757169AE35}" destId="{2E6767EA-C22F-D74B-8F1E-837926DB011B}" srcOrd="1" destOrd="0" presId="urn:microsoft.com/office/officeart/2005/8/layout/gear1"/>
    <dgm:cxn modelId="{431087F7-4F37-42C2-AC88-F0D9D69A180B}" type="presParOf" srcId="{657EC129-D08F-9D4C-B61B-A9757169AE35}" destId="{B011237E-1114-4C4F-B1C2-7C18661F826B}" srcOrd="2" destOrd="0" presId="urn:microsoft.com/office/officeart/2005/8/layout/gear1"/>
    <dgm:cxn modelId="{4D83E51A-5744-49D4-852F-4F704CCB48AA}" type="presParOf" srcId="{657EC129-D08F-9D4C-B61B-A9757169AE35}" destId="{03607A1F-E93B-6745-9D57-2D739E11DF42}" srcOrd="3" destOrd="0" presId="urn:microsoft.com/office/officeart/2005/8/layout/gear1"/>
    <dgm:cxn modelId="{6B4DAF43-FE54-4D37-A9CD-66AE1E237512}" type="presParOf" srcId="{657EC129-D08F-9D4C-B61B-A9757169AE35}" destId="{3CA0AE1C-39ED-D643-ADCF-6E81E882877D}" srcOrd="4" destOrd="0" presId="urn:microsoft.com/office/officeart/2005/8/layout/gear1"/>
    <dgm:cxn modelId="{7E44074A-58DE-4CFC-BF7A-409C2CF5BCD6}" type="presParOf" srcId="{657EC129-D08F-9D4C-B61B-A9757169AE35}" destId="{B9FE58B3-2902-FE42-A7DD-BC90D9179C7B}" srcOrd="5" destOrd="0" presId="urn:microsoft.com/office/officeart/2005/8/layout/gear1"/>
    <dgm:cxn modelId="{76498317-1EC6-4060-B8C7-9D0B06BC981C}" type="presParOf" srcId="{657EC129-D08F-9D4C-B61B-A9757169AE35}" destId="{AE9CA009-3FB3-0640-BF37-0B46B2B02182}" srcOrd="6" destOrd="0" presId="urn:microsoft.com/office/officeart/2005/8/layout/gear1"/>
    <dgm:cxn modelId="{68B0EACF-01B4-4108-A3AD-8CE712C49EF9}" type="presParOf" srcId="{657EC129-D08F-9D4C-B61B-A9757169AE35}" destId="{BF2DCD6E-0032-7B4B-9950-7A05CD207274}" srcOrd="7" destOrd="0" presId="urn:microsoft.com/office/officeart/2005/8/layout/gear1"/>
    <dgm:cxn modelId="{F0E4D538-34FF-4FC6-BC60-9BF2EEEC9E44}" type="presParOf" srcId="{657EC129-D08F-9D4C-B61B-A9757169AE35}" destId="{95400F8E-6342-A343-AA22-6DCFAFA7668B}" srcOrd="8" destOrd="0" presId="urn:microsoft.com/office/officeart/2005/8/layout/gear1"/>
    <dgm:cxn modelId="{788FC7A6-BB98-41E0-A6D4-ABA4E4821206}" type="presParOf" srcId="{657EC129-D08F-9D4C-B61B-A9757169AE35}" destId="{D4EBB393-CC03-2E4E-ABFE-D9F5DEA3F789}" srcOrd="9" destOrd="0" presId="urn:microsoft.com/office/officeart/2005/8/layout/gear1"/>
    <dgm:cxn modelId="{BFEC17C2-8A11-4B9D-9A96-B93248821AAC}" type="presParOf" srcId="{657EC129-D08F-9D4C-B61B-A9757169AE35}" destId="{BAAF8F42-77C2-A64D-A992-7EDB6546C685}" srcOrd="10" destOrd="0" presId="urn:microsoft.com/office/officeart/2005/8/layout/gear1"/>
    <dgm:cxn modelId="{FA95C941-CF0A-42DB-B070-240161B9A444}" type="presParOf" srcId="{657EC129-D08F-9D4C-B61B-A9757169AE35}" destId="{C97C3F2D-C5FC-4C4D-A5D0-A870B3E0E9CE}" srcOrd="11" destOrd="0" presId="urn:microsoft.com/office/officeart/2005/8/layout/gear1"/>
    <dgm:cxn modelId="{956D6753-469B-4471-8F8D-8D68068E22F7}" type="presParOf" srcId="{657EC129-D08F-9D4C-B61B-A9757169AE35}" destId="{113852E8-E2E0-5C48-8B10-F8C0B4B9955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E8F9A00-2096-3741-89E7-777E00EE7294}" type="doc">
      <dgm:prSet loTypeId="urn:microsoft.com/office/officeart/2005/8/layout/radial4" loCatId="" qsTypeId="urn:microsoft.com/office/officeart/2005/8/quickstyle/simple4" qsCatId="simple" csTypeId="urn:microsoft.com/office/officeart/2005/8/colors/colorful3" csCatId="colorful" phldr="1"/>
      <dgm:spPr/>
      <dgm:t>
        <a:bodyPr/>
        <a:lstStyle/>
        <a:p>
          <a:endParaRPr lang="zh-TW" altLang="en-US"/>
        </a:p>
      </dgm:t>
    </dgm:pt>
    <dgm:pt modelId="{D848E5AA-C59E-E646-B009-218E2B4A3D0E}">
      <dgm:prSet phldrT="[文字]">
        <dgm:style>
          <a:lnRef idx="1">
            <a:schemeClr val="accent4"/>
          </a:lnRef>
          <a:fillRef idx="3">
            <a:schemeClr val="accent4"/>
          </a:fillRef>
          <a:effectRef idx="2">
            <a:schemeClr val="accent4"/>
          </a:effectRef>
          <a:fontRef idx="minor">
            <a:schemeClr val="lt1"/>
          </a:fontRef>
        </dgm:style>
      </dgm:prSet>
      <dgm:spPr>
        <a:solidFill>
          <a:schemeClr val="tx1"/>
        </a:solidFill>
        <a:ln>
          <a:solidFill>
            <a:schemeClr val="accent4">
              <a:lumMod val="75000"/>
            </a:schemeClr>
          </a:solidFill>
        </a:ln>
      </dgm:spPr>
      <dgm:t>
        <a:bodyPr/>
        <a:lstStyle/>
        <a:p>
          <a:r>
            <a:rPr lang="zh-TW" altLang="en-US" b="1" dirty="0"/>
            <a:t>進行微調</a:t>
          </a:r>
        </a:p>
      </dgm:t>
    </dgm:pt>
    <dgm:pt modelId="{98D22255-173B-2C4C-BFEB-5B3A1857861F}" type="parTrans" cxnId="{8EA9BC1E-C391-F646-8951-2C1712F5528C}">
      <dgm:prSet/>
      <dgm:spPr/>
      <dgm:t>
        <a:bodyPr/>
        <a:lstStyle/>
        <a:p>
          <a:endParaRPr lang="zh-TW" altLang="en-US"/>
        </a:p>
      </dgm:t>
    </dgm:pt>
    <dgm:pt modelId="{9D1BD03E-CDD3-E241-AE97-8D659E280920}" type="sibTrans" cxnId="{8EA9BC1E-C391-F646-8951-2C1712F5528C}">
      <dgm:prSet/>
      <dgm:spPr/>
      <dgm:t>
        <a:bodyPr/>
        <a:lstStyle/>
        <a:p>
          <a:endParaRPr lang="zh-TW" altLang="en-US"/>
        </a:p>
      </dgm:t>
    </dgm:pt>
    <dgm:pt modelId="{47F071EA-1C03-544F-B784-3484FB7E3774}">
      <dgm:prSet phldrT="[文字]">
        <dgm:style>
          <a:lnRef idx="1">
            <a:schemeClr val="accent2"/>
          </a:lnRef>
          <a:fillRef idx="3">
            <a:schemeClr val="accent2"/>
          </a:fillRef>
          <a:effectRef idx="2">
            <a:schemeClr val="accent2"/>
          </a:effectRef>
          <a:fontRef idx="minor">
            <a:schemeClr val="lt1"/>
          </a:fontRef>
        </dgm:style>
      </dgm:prSet>
      <dgm:spPr>
        <a:solidFill>
          <a:srgbClr val="000099"/>
        </a:solidFill>
      </dgm:spPr>
      <dgm:t>
        <a:bodyPr/>
        <a:lstStyle/>
        <a:p>
          <a:r>
            <a:rPr lang="zh-TW" altLang="en-US" b="1" dirty="0"/>
            <a:t>溝通討論</a:t>
          </a:r>
        </a:p>
      </dgm:t>
    </dgm:pt>
    <dgm:pt modelId="{CBD298DF-7A94-2F42-B675-98236159267A}" type="parTrans" cxnId="{DB0E03B7-ADE5-CF48-82F1-D4E42E6EB227}">
      <dgm:prSet>
        <dgm:style>
          <a:lnRef idx="1">
            <a:schemeClr val="accent2"/>
          </a:lnRef>
          <a:fillRef idx="3">
            <a:schemeClr val="accent2"/>
          </a:fillRef>
          <a:effectRef idx="2">
            <a:schemeClr val="accent2"/>
          </a:effectRef>
          <a:fontRef idx="minor">
            <a:schemeClr val="lt1"/>
          </a:fontRef>
        </dgm:style>
      </dgm:prSet>
      <dgm:spPr/>
      <dgm:t>
        <a:bodyPr/>
        <a:lstStyle/>
        <a:p>
          <a:endParaRPr lang="zh-TW" altLang="en-US"/>
        </a:p>
      </dgm:t>
    </dgm:pt>
    <dgm:pt modelId="{8F9735B6-A68A-6849-A1F1-9C66F1D37712}" type="sibTrans" cxnId="{DB0E03B7-ADE5-CF48-82F1-D4E42E6EB227}">
      <dgm:prSet/>
      <dgm:spPr/>
      <dgm:t>
        <a:bodyPr/>
        <a:lstStyle/>
        <a:p>
          <a:endParaRPr lang="zh-TW" altLang="en-US"/>
        </a:p>
      </dgm:t>
    </dgm:pt>
    <dgm:pt modelId="{9AF51CBB-31CD-FF45-B79A-999DA18BA7CE}">
      <dgm:prSet phldrT="[文字]"/>
      <dgm:spPr>
        <a:solidFill>
          <a:srgbClr val="FF0000"/>
        </a:solidFill>
      </dgm:spPr>
      <dgm:t>
        <a:bodyPr/>
        <a:lstStyle/>
        <a:p>
          <a:r>
            <a:rPr lang="zh-TW" altLang="en-US" b="1" dirty="0"/>
            <a:t>會考成績</a:t>
          </a:r>
        </a:p>
      </dgm:t>
    </dgm:pt>
    <dgm:pt modelId="{6D763F25-E751-0848-BBD0-5534DC92A042}" type="parTrans" cxnId="{DC875BD4-5C15-0247-9515-21C40FCB9B75}">
      <dgm:prSet/>
      <dgm:spPr/>
      <dgm:t>
        <a:bodyPr/>
        <a:lstStyle/>
        <a:p>
          <a:endParaRPr lang="zh-TW" altLang="en-US"/>
        </a:p>
      </dgm:t>
    </dgm:pt>
    <dgm:pt modelId="{FFE9D5D6-86C9-6841-823F-08510461BDE0}" type="sibTrans" cxnId="{DC875BD4-5C15-0247-9515-21C40FCB9B75}">
      <dgm:prSet/>
      <dgm:spPr/>
      <dgm:t>
        <a:bodyPr/>
        <a:lstStyle/>
        <a:p>
          <a:endParaRPr lang="zh-TW" altLang="en-US"/>
        </a:p>
      </dgm:t>
    </dgm:pt>
    <dgm:pt modelId="{93F834B0-FBCE-0540-AC92-1DCCCF1B97CA}">
      <dgm:prSet phldrT="[文字]"/>
      <dgm:spPr>
        <a:solidFill>
          <a:srgbClr val="000099"/>
        </a:solidFill>
      </dgm:spPr>
      <dgm:t>
        <a:bodyPr/>
        <a:lstStyle/>
        <a:p>
          <a:r>
            <a:rPr lang="zh-TW" altLang="en-US" b="1" dirty="0"/>
            <a:t>同校、同群、連填</a:t>
          </a:r>
        </a:p>
      </dgm:t>
    </dgm:pt>
    <dgm:pt modelId="{64125F07-8C1C-044C-A4DF-865B0642B595}" type="parTrans" cxnId="{5342AE4F-831C-114B-8D88-EA4EEBCB6CEE}">
      <dgm:prSet/>
      <dgm:spPr/>
      <dgm:t>
        <a:bodyPr/>
        <a:lstStyle/>
        <a:p>
          <a:endParaRPr lang="zh-TW" altLang="en-US"/>
        </a:p>
      </dgm:t>
    </dgm:pt>
    <dgm:pt modelId="{96C1AC10-B0F4-544F-8D4A-CE101E7B26D1}" type="sibTrans" cxnId="{5342AE4F-831C-114B-8D88-EA4EEBCB6CEE}">
      <dgm:prSet/>
      <dgm:spPr/>
      <dgm:t>
        <a:bodyPr/>
        <a:lstStyle/>
        <a:p>
          <a:endParaRPr lang="zh-TW" altLang="en-US"/>
        </a:p>
      </dgm:t>
    </dgm:pt>
    <dgm:pt modelId="{03C450A2-AF8D-B240-AFFD-F02E99406F8C}" type="pres">
      <dgm:prSet presAssocID="{0E8F9A00-2096-3741-89E7-777E00EE7294}" presName="cycle" presStyleCnt="0">
        <dgm:presLayoutVars>
          <dgm:chMax val="1"/>
          <dgm:dir/>
          <dgm:animLvl val="ctr"/>
          <dgm:resizeHandles val="exact"/>
        </dgm:presLayoutVars>
      </dgm:prSet>
      <dgm:spPr/>
      <dgm:t>
        <a:bodyPr/>
        <a:lstStyle/>
        <a:p>
          <a:endParaRPr lang="zh-TW" altLang="en-US"/>
        </a:p>
      </dgm:t>
    </dgm:pt>
    <dgm:pt modelId="{BCEB77BF-5D98-EC4B-BAD0-05DD367F4FAE}" type="pres">
      <dgm:prSet presAssocID="{D848E5AA-C59E-E646-B009-218E2B4A3D0E}" presName="centerShape" presStyleLbl="node0" presStyleIdx="0" presStyleCnt="1" custLinFactNeighborX="8732" custLinFactNeighborY="-569"/>
      <dgm:spPr/>
      <dgm:t>
        <a:bodyPr/>
        <a:lstStyle/>
        <a:p>
          <a:endParaRPr lang="zh-TW" altLang="en-US"/>
        </a:p>
      </dgm:t>
    </dgm:pt>
    <dgm:pt modelId="{FB6C89CE-212E-ED42-BEAC-9A0EC1C7FFE1}" type="pres">
      <dgm:prSet presAssocID="{CBD298DF-7A94-2F42-B675-98236159267A}" presName="parTrans" presStyleLbl="bgSibTrans2D1" presStyleIdx="0" presStyleCnt="3"/>
      <dgm:spPr/>
      <dgm:t>
        <a:bodyPr/>
        <a:lstStyle/>
        <a:p>
          <a:endParaRPr lang="zh-TW" altLang="en-US"/>
        </a:p>
      </dgm:t>
    </dgm:pt>
    <dgm:pt modelId="{9EAE0880-C099-9345-97D3-A3CC0E39307B}" type="pres">
      <dgm:prSet presAssocID="{47F071EA-1C03-544F-B784-3484FB7E3774}" presName="node" presStyleLbl="node1" presStyleIdx="0" presStyleCnt="3" custRadScaleRad="86437" custRadScaleInc="-39867">
        <dgm:presLayoutVars>
          <dgm:bulletEnabled val="1"/>
        </dgm:presLayoutVars>
      </dgm:prSet>
      <dgm:spPr/>
      <dgm:t>
        <a:bodyPr/>
        <a:lstStyle/>
        <a:p>
          <a:endParaRPr lang="zh-TW" altLang="en-US"/>
        </a:p>
      </dgm:t>
    </dgm:pt>
    <dgm:pt modelId="{6C167A12-C53A-1443-859D-6E9DAC7DC10C}" type="pres">
      <dgm:prSet presAssocID="{6D763F25-E751-0848-BBD0-5534DC92A042}" presName="parTrans" presStyleLbl="bgSibTrans2D1" presStyleIdx="1" presStyleCnt="3"/>
      <dgm:spPr/>
      <dgm:t>
        <a:bodyPr/>
        <a:lstStyle/>
        <a:p>
          <a:endParaRPr lang="zh-TW" altLang="en-US"/>
        </a:p>
      </dgm:t>
    </dgm:pt>
    <dgm:pt modelId="{722BF291-F48E-2C4E-8516-6364A8363A7B}" type="pres">
      <dgm:prSet presAssocID="{9AF51CBB-31CD-FF45-B79A-999DA18BA7CE}" presName="node" presStyleLbl="node1" presStyleIdx="1" presStyleCnt="3" custRadScaleRad="98092" custRadScaleInc="-58576">
        <dgm:presLayoutVars>
          <dgm:bulletEnabled val="1"/>
        </dgm:presLayoutVars>
      </dgm:prSet>
      <dgm:spPr/>
      <dgm:t>
        <a:bodyPr/>
        <a:lstStyle/>
        <a:p>
          <a:endParaRPr lang="zh-TW" altLang="en-US"/>
        </a:p>
      </dgm:t>
    </dgm:pt>
    <dgm:pt modelId="{2965E3A4-7D48-B146-8F79-7CBABB8AB4E3}" type="pres">
      <dgm:prSet presAssocID="{64125F07-8C1C-044C-A4DF-865B0642B595}" presName="parTrans" presStyleLbl="bgSibTrans2D1" presStyleIdx="2" presStyleCnt="3"/>
      <dgm:spPr/>
      <dgm:t>
        <a:bodyPr/>
        <a:lstStyle/>
        <a:p>
          <a:endParaRPr lang="zh-TW" altLang="en-US"/>
        </a:p>
      </dgm:t>
    </dgm:pt>
    <dgm:pt modelId="{FAAD1BF6-A6CA-CA41-9E4A-1BBBCF7DBC00}" type="pres">
      <dgm:prSet presAssocID="{93F834B0-FBCE-0540-AC92-1DCCCF1B97CA}" presName="node" presStyleLbl="node1" presStyleIdx="2" presStyleCnt="3" custRadScaleRad="93865" custRadScaleInc="-68512">
        <dgm:presLayoutVars>
          <dgm:bulletEnabled val="1"/>
        </dgm:presLayoutVars>
      </dgm:prSet>
      <dgm:spPr/>
      <dgm:t>
        <a:bodyPr/>
        <a:lstStyle/>
        <a:p>
          <a:endParaRPr lang="zh-TW" altLang="en-US"/>
        </a:p>
      </dgm:t>
    </dgm:pt>
  </dgm:ptLst>
  <dgm:cxnLst>
    <dgm:cxn modelId="{9BAC740A-63BC-4300-8812-FFDE4D63FF5A}" type="presOf" srcId="{D848E5AA-C59E-E646-B009-218E2B4A3D0E}" destId="{BCEB77BF-5D98-EC4B-BAD0-05DD367F4FAE}" srcOrd="0" destOrd="0" presId="urn:microsoft.com/office/officeart/2005/8/layout/radial4"/>
    <dgm:cxn modelId="{8EA9BC1E-C391-F646-8951-2C1712F5528C}" srcId="{0E8F9A00-2096-3741-89E7-777E00EE7294}" destId="{D848E5AA-C59E-E646-B009-218E2B4A3D0E}" srcOrd="0" destOrd="0" parTransId="{98D22255-173B-2C4C-BFEB-5B3A1857861F}" sibTransId="{9D1BD03E-CDD3-E241-AE97-8D659E280920}"/>
    <dgm:cxn modelId="{DC875BD4-5C15-0247-9515-21C40FCB9B75}" srcId="{D848E5AA-C59E-E646-B009-218E2B4A3D0E}" destId="{9AF51CBB-31CD-FF45-B79A-999DA18BA7CE}" srcOrd="1" destOrd="0" parTransId="{6D763F25-E751-0848-BBD0-5534DC92A042}" sibTransId="{FFE9D5D6-86C9-6841-823F-08510461BDE0}"/>
    <dgm:cxn modelId="{5342AE4F-831C-114B-8D88-EA4EEBCB6CEE}" srcId="{D848E5AA-C59E-E646-B009-218E2B4A3D0E}" destId="{93F834B0-FBCE-0540-AC92-1DCCCF1B97CA}" srcOrd="2" destOrd="0" parTransId="{64125F07-8C1C-044C-A4DF-865B0642B595}" sibTransId="{96C1AC10-B0F4-544F-8D4A-CE101E7B26D1}"/>
    <dgm:cxn modelId="{F6F6675F-BAC3-4073-A92C-A4A2E561EE57}" type="presOf" srcId="{47F071EA-1C03-544F-B784-3484FB7E3774}" destId="{9EAE0880-C099-9345-97D3-A3CC0E39307B}" srcOrd="0" destOrd="0" presId="urn:microsoft.com/office/officeart/2005/8/layout/radial4"/>
    <dgm:cxn modelId="{72668641-2FC7-45AA-AC54-7BDB0646B5A0}" type="presOf" srcId="{9AF51CBB-31CD-FF45-B79A-999DA18BA7CE}" destId="{722BF291-F48E-2C4E-8516-6364A8363A7B}" srcOrd="0" destOrd="0" presId="urn:microsoft.com/office/officeart/2005/8/layout/radial4"/>
    <dgm:cxn modelId="{6DCB8910-2607-4994-9C2B-00D04CBD324C}" type="presOf" srcId="{0E8F9A00-2096-3741-89E7-777E00EE7294}" destId="{03C450A2-AF8D-B240-AFFD-F02E99406F8C}" srcOrd="0" destOrd="0" presId="urn:microsoft.com/office/officeart/2005/8/layout/radial4"/>
    <dgm:cxn modelId="{DB0E03B7-ADE5-CF48-82F1-D4E42E6EB227}" srcId="{D848E5AA-C59E-E646-B009-218E2B4A3D0E}" destId="{47F071EA-1C03-544F-B784-3484FB7E3774}" srcOrd="0" destOrd="0" parTransId="{CBD298DF-7A94-2F42-B675-98236159267A}" sibTransId="{8F9735B6-A68A-6849-A1F1-9C66F1D37712}"/>
    <dgm:cxn modelId="{66767359-6B71-4EDA-952A-777C151622F3}" type="presOf" srcId="{6D763F25-E751-0848-BBD0-5534DC92A042}" destId="{6C167A12-C53A-1443-859D-6E9DAC7DC10C}" srcOrd="0" destOrd="0" presId="urn:microsoft.com/office/officeart/2005/8/layout/radial4"/>
    <dgm:cxn modelId="{865CF2EA-D135-4B15-953A-B8E8C534E589}" type="presOf" srcId="{93F834B0-FBCE-0540-AC92-1DCCCF1B97CA}" destId="{FAAD1BF6-A6CA-CA41-9E4A-1BBBCF7DBC00}" srcOrd="0" destOrd="0" presId="urn:microsoft.com/office/officeart/2005/8/layout/radial4"/>
    <dgm:cxn modelId="{83B52A39-913D-4798-B015-06077C636312}" type="presOf" srcId="{CBD298DF-7A94-2F42-B675-98236159267A}" destId="{FB6C89CE-212E-ED42-BEAC-9A0EC1C7FFE1}" srcOrd="0" destOrd="0" presId="urn:microsoft.com/office/officeart/2005/8/layout/radial4"/>
    <dgm:cxn modelId="{D549E53C-F220-4C7C-B331-D1DCD044A9AE}" type="presOf" srcId="{64125F07-8C1C-044C-A4DF-865B0642B595}" destId="{2965E3A4-7D48-B146-8F79-7CBABB8AB4E3}" srcOrd="0" destOrd="0" presId="urn:microsoft.com/office/officeart/2005/8/layout/radial4"/>
    <dgm:cxn modelId="{4B199005-63AF-4EF6-8A04-01B5738143C7}" type="presParOf" srcId="{03C450A2-AF8D-B240-AFFD-F02E99406F8C}" destId="{BCEB77BF-5D98-EC4B-BAD0-05DD367F4FAE}" srcOrd="0" destOrd="0" presId="urn:microsoft.com/office/officeart/2005/8/layout/radial4"/>
    <dgm:cxn modelId="{DC4B1D87-0269-46F7-9AD8-FB491EAD6B70}" type="presParOf" srcId="{03C450A2-AF8D-B240-AFFD-F02E99406F8C}" destId="{FB6C89CE-212E-ED42-BEAC-9A0EC1C7FFE1}" srcOrd="1" destOrd="0" presId="urn:microsoft.com/office/officeart/2005/8/layout/radial4"/>
    <dgm:cxn modelId="{042B2515-ABA8-49BB-9548-75F20C2B6B48}" type="presParOf" srcId="{03C450A2-AF8D-B240-AFFD-F02E99406F8C}" destId="{9EAE0880-C099-9345-97D3-A3CC0E39307B}" srcOrd="2" destOrd="0" presId="urn:microsoft.com/office/officeart/2005/8/layout/radial4"/>
    <dgm:cxn modelId="{1E663D22-776B-4261-9CA8-5426332D80B9}" type="presParOf" srcId="{03C450A2-AF8D-B240-AFFD-F02E99406F8C}" destId="{6C167A12-C53A-1443-859D-6E9DAC7DC10C}" srcOrd="3" destOrd="0" presId="urn:microsoft.com/office/officeart/2005/8/layout/radial4"/>
    <dgm:cxn modelId="{25029179-9B54-4762-B88A-B3BE5F49D094}" type="presParOf" srcId="{03C450A2-AF8D-B240-AFFD-F02E99406F8C}" destId="{722BF291-F48E-2C4E-8516-6364A8363A7B}" srcOrd="4" destOrd="0" presId="urn:microsoft.com/office/officeart/2005/8/layout/radial4"/>
    <dgm:cxn modelId="{743E5F95-5A04-4DA0-981E-83D1CEA72B26}" type="presParOf" srcId="{03C450A2-AF8D-B240-AFFD-F02E99406F8C}" destId="{2965E3A4-7D48-B146-8F79-7CBABB8AB4E3}" srcOrd="5" destOrd="0" presId="urn:microsoft.com/office/officeart/2005/8/layout/radial4"/>
    <dgm:cxn modelId="{4AA74A01-CD1D-403F-AF18-613BC00A61D4}" type="presParOf" srcId="{03C450A2-AF8D-B240-AFFD-F02E99406F8C}" destId="{FAAD1BF6-A6CA-CA41-9E4A-1BBBCF7DBC00}"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4BEB201-4CE1-45BD-A736-2C57DEB25F40}" type="doc">
      <dgm:prSet loTypeId="urn:microsoft.com/office/officeart/2005/8/layout/radial4" loCatId="relationship" qsTypeId="urn:microsoft.com/office/officeart/2005/8/quickstyle/simple5" qsCatId="simple" csTypeId="urn:microsoft.com/office/officeart/2005/8/colors/colorful5" csCatId="colorful" phldr="1"/>
      <dgm:spPr/>
      <dgm:t>
        <a:bodyPr/>
        <a:lstStyle/>
        <a:p>
          <a:endParaRPr lang="zh-TW" altLang="en-US"/>
        </a:p>
      </dgm:t>
    </dgm:pt>
    <dgm:pt modelId="{F5BE8C1A-37C9-4CBC-918A-81D5F58E99C7}">
      <dgm:prSet phldrT="[文字]"/>
      <dgm:spPr>
        <a:solidFill>
          <a:srgbClr val="00B0F0"/>
        </a:solidFill>
      </dgm:spPr>
      <dgm:t>
        <a:bodyPr/>
        <a:lstStyle/>
        <a:p>
          <a:r>
            <a:rPr lang="zh-TW" altLang="zh-TW" dirty="0" smtClean="0">
              <a:effectLst>
                <a:outerShdw blurRad="50800" dist="38100" algn="tr" rotWithShape="0">
                  <a:prstClr val="black">
                    <a:alpha val="40000"/>
                  </a:prstClr>
                </a:outerShdw>
              </a:effectLst>
              <a:latin typeface="微軟正黑體" pitchFamily="34" charset="-120"/>
              <a:ea typeface="微軟正黑體" pitchFamily="34" charset="-120"/>
            </a:rPr>
            <a:t>綜合</a:t>
          </a:r>
          <a:r>
            <a:rPr lang="en-US" altLang="zh-TW" dirty="0" smtClean="0">
              <a:effectLst>
                <a:outerShdw blurRad="50800" dist="38100" algn="tr" rotWithShape="0">
                  <a:prstClr val="black">
                    <a:alpha val="40000"/>
                  </a:prstClr>
                </a:outerShdw>
              </a:effectLst>
              <a:latin typeface="微軟正黑體" pitchFamily="34" charset="-120"/>
              <a:ea typeface="微軟正黑體" pitchFamily="34" charset="-120"/>
            </a:rPr>
            <a:t/>
          </a:r>
          <a:br>
            <a:rPr lang="en-US" altLang="zh-TW" dirty="0" smtClean="0">
              <a:effectLst>
                <a:outerShdw blurRad="50800" dist="38100" algn="tr" rotWithShape="0">
                  <a:prstClr val="black">
                    <a:alpha val="40000"/>
                  </a:prstClr>
                </a:outerShdw>
              </a:effectLst>
              <a:latin typeface="微軟正黑體" pitchFamily="34" charset="-120"/>
              <a:ea typeface="微軟正黑體" pitchFamily="34" charset="-120"/>
            </a:rPr>
          </a:br>
          <a:r>
            <a:rPr lang="zh-TW" altLang="zh-TW" dirty="0" smtClean="0">
              <a:effectLst>
                <a:outerShdw blurRad="50800" dist="38100" algn="tr" rotWithShape="0">
                  <a:prstClr val="black">
                    <a:alpha val="40000"/>
                  </a:prstClr>
                </a:outerShdw>
              </a:effectLst>
              <a:latin typeface="微軟正黑體" pitchFamily="34" charset="-120"/>
              <a:ea typeface="微軟正黑體" pitchFamily="34" charset="-120"/>
            </a:rPr>
            <a:t>高中 </a:t>
          </a:r>
          <a:endParaRPr lang="zh-TW" altLang="en-US" dirty="0">
            <a:latin typeface="微軟正黑體" pitchFamily="34" charset="-120"/>
            <a:ea typeface="微軟正黑體" pitchFamily="34" charset="-120"/>
          </a:endParaRPr>
        </a:p>
      </dgm:t>
    </dgm:pt>
    <dgm:pt modelId="{B802B3F4-A526-4A72-A8F1-3F7775AEE489}" type="parTrans" cxnId="{106BFF45-BBC9-44B0-BBE8-04A5E23384CD}">
      <dgm:prSet/>
      <dgm:spPr/>
      <dgm:t>
        <a:bodyPr/>
        <a:lstStyle/>
        <a:p>
          <a:endParaRPr lang="zh-TW" altLang="en-US">
            <a:latin typeface="微軟正黑體" pitchFamily="34" charset="-120"/>
            <a:ea typeface="微軟正黑體" pitchFamily="34" charset="-120"/>
          </a:endParaRPr>
        </a:p>
      </dgm:t>
    </dgm:pt>
    <dgm:pt modelId="{586853C3-0E02-4951-B52A-F5014C51F9B3}" type="sibTrans" cxnId="{106BFF45-BBC9-44B0-BBE8-04A5E23384CD}">
      <dgm:prSet/>
      <dgm:spPr/>
      <dgm:t>
        <a:bodyPr/>
        <a:lstStyle/>
        <a:p>
          <a:endParaRPr lang="zh-TW" altLang="en-US">
            <a:latin typeface="微軟正黑體" pitchFamily="34" charset="-120"/>
            <a:ea typeface="微軟正黑體" pitchFamily="34" charset="-120"/>
          </a:endParaRPr>
        </a:p>
      </dgm:t>
    </dgm:pt>
    <dgm:pt modelId="{038E89FA-0FA4-4A57-8ECB-EB212C480E5C}">
      <dgm:prSet phldrT="[文字]" custT="1"/>
      <dgm:spPr/>
      <dgm:t>
        <a:bodyPr/>
        <a:lstStyle/>
        <a:p>
          <a:r>
            <a:rPr lang="zh-TW" sz="3200" dirty="0" smtClean="0">
              <a:solidFill>
                <a:schemeClr val="tx1"/>
              </a:solidFill>
              <a:latin typeface="微軟正黑體" pitchFamily="34" charset="-120"/>
              <a:ea typeface="微軟正黑體" pitchFamily="34" charset="-120"/>
            </a:rPr>
            <a:t>彈性的</a:t>
          </a:r>
          <a:endParaRPr lang="en-US" altLang="zh-TW" sz="3200" dirty="0" smtClean="0">
            <a:solidFill>
              <a:schemeClr val="tx1"/>
            </a:solidFill>
            <a:latin typeface="微軟正黑體" pitchFamily="34" charset="-120"/>
            <a:ea typeface="微軟正黑體" pitchFamily="34" charset="-120"/>
          </a:endParaRPr>
        </a:p>
        <a:p>
          <a:r>
            <a:rPr lang="zh-TW" sz="3200" dirty="0" smtClean="0">
              <a:solidFill>
                <a:schemeClr val="tx1"/>
              </a:solidFill>
              <a:latin typeface="微軟正黑體" pitchFamily="34" charset="-120"/>
              <a:ea typeface="微軟正黑體" pitchFamily="34" charset="-120"/>
            </a:rPr>
            <a:t>選課機制</a:t>
          </a:r>
          <a:endParaRPr lang="zh-TW" altLang="en-US" sz="3200" dirty="0">
            <a:solidFill>
              <a:schemeClr val="tx1"/>
            </a:solidFill>
            <a:latin typeface="微軟正黑體" pitchFamily="34" charset="-120"/>
            <a:ea typeface="微軟正黑體" pitchFamily="34" charset="-120"/>
          </a:endParaRPr>
        </a:p>
      </dgm:t>
    </dgm:pt>
    <dgm:pt modelId="{4A4E9FE1-0DE9-4CA8-AE49-6F18B68ACC35}" type="parTrans" cxnId="{ECD467C2-9228-48F4-B760-29D865907C05}">
      <dgm:prSet/>
      <dgm:spPr/>
      <dgm:t>
        <a:bodyPr/>
        <a:lstStyle/>
        <a:p>
          <a:endParaRPr lang="zh-TW" altLang="en-US">
            <a:latin typeface="微軟正黑體" pitchFamily="34" charset="-120"/>
            <a:ea typeface="微軟正黑體" pitchFamily="34" charset="-120"/>
          </a:endParaRPr>
        </a:p>
      </dgm:t>
    </dgm:pt>
    <dgm:pt modelId="{B3907DB4-3510-44AC-98BC-4C3B74B82AAB}" type="sibTrans" cxnId="{ECD467C2-9228-48F4-B760-29D865907C05}">
      <dgm:prSet/>
      <dgm:spPr/>
      <dgm:t>
        <a:bodyPr/>
        <a:lstStyle/>
        <a:p>
          <a:endParaRPr lang="zh-TW" altLang="en-US">
            <a:latin typeface="微軟正黑體" pitchFamily="34" charset="-120"/>
            <a:ea typeface="微軟正黑體" pitchFamily="34" charset="-120"/>
          </a:endParaRPr>
        </a:p>
      </dgm:t>
    </dgm:pt>
    <dgm:pt modelId="{84A5208B-63F7-407B-A266-4B793D3515EC}">
      <dgm:prSet phldrT="[文字]" custT="1"/>
      <dgm:spPr>
        <a:solidFill>
          <a:srgbClr val="FFDBB7"/>
        </a:solidFill>
      </dgm:spPr>
      <dgm:t>
        <a:bodyPr/>
        <a:lstStyle/>
        <a:p>
          <a:r>
            <a:rPr lang="zh-TW" sz="3200" dirty="0" smtClean="0">
              <a:solidFill>
                <a:schemeClr val="tx1"/>
              </a:solidFill>
              <a:latin typeface="微軟正黑體" pitchFamily="34" charset="-120"/>
              <a:ea typeface="微軟正黑體" pitchFamily="34" charset="-120"/>
            </a:rPr>
            <a:t>高一</a:t>
          </a:r>
          <a:endParaRPr lang="en-US" altLang="zh-TW" sz="3200" dirty="0" smtClean="0">
            <a:solidFill>
              <a:schemeClr val="tx1"/>
            </a:solidFill>
            <a:latin typeface="微軟正黑體" pitchFamily="34" charset="-120"/>
            <a:ea typeface="微軟正黑體" pitchFamily="34" charset="-120"/>
          </a:endParaRPr>
        </a:p>
        <a:p>
          <a:r>
            <a:rPr lang="zh-TW" sz="3200" dirty="0" smtClean="0">
              <a:solidFill>
                <a:schemeClr val="tx1"/>
              </a:solidFill>
              <a:latin typeface="微軟正黑體" pitchFamily="34" charset="-120"/>
              <a:ea typeface="微軟正黑體" pitchFamily="34" charset="-120"/>
            </a:rPr>
            <a:t>不分學程</a:t>
          </a:r>
          <a:endParaRPr lang="zh-TW" altLang="en-US" sz="3200" dirty="0">
            <a:solidFill>
              <a:schemeClr val="tx1"/>
            </a:solidFill>
            <a:latin typeface="微軟正黑體" pitchFamily="34" charset="-120"/>
            <a:ea typeface="微軟正黑體" pitchFamily="34" charset="-120"/>
          </a:endParaRPr>
        </a:p>
      </dgm:t>
    </dgm:pt>
    <dgm:pt modelId="{2BB342B9-7952-42A5-949A-2122D016D385}" type="parTrans" cxnId="{527E3108-EE9F-4199-A6F4-92A358912EC0}">
      <dgm:prSet/>
      <dgm:spPr/>
      <dgm:t>
        <a:bodyPr/>
        <a:lstStyle/>
        <a:p>
          <a:endParaRPr lang="zh-TW" altLang="en-US">
            <a:latin typeface="微軟正黑體" pitchFamily="34" charset="-120"/>
            <a:ea typeface="微軟正黑體" pitchFamily="34" charset="-120"/>
          </a:endParaRPr>
        </a:p>
      </dgm:t>
    </dgm:pt>
    <dgm:pt modelId="{E7D59A13-0F1C-451D-BE64-68F70FBC17AF}" type="sibTrans" cxnId="{527E3108-EE9F-4199-A6F4-92A358912EC0}">
      <dgm:prSet/>
      <dgm:spPr/>
      <dgm:t>
        <a:bodyPr/>
        <a:lstStyle/>
        <a:p>
          <a:endParaRPr lang="zh-TW" altLang="en-US">
            <a:latin typeface="微軟正黑體" pitchFamily="34" charset="-120"/>
            <a:ea typeface="微軟正黑體" pitchFamily="34" charset="-120"/>
          </a:endParaRPr>
        </a:p>
      </dgm:t>
    </dgm:pt>
    <dgm:pt modelId="{6BB9EDD5-B541-4E5A-979B-64BA022F0719}">
      <dgm:prSet phldrT="[文字]" custT="1"/>
      <dgm:spPr>
        <a:solidFill>
          <a:srgbClr val="FFFF00"/>
        </a:solidFill>
      </dgm:spPr>
      <dgm:t>
        <a:bodyPr/>
        <a:lstStyle/>
        <a:p>
          <a:r>
            <a:rPr lang="zh-TW" sz="3200" dirty="0" smtClean="0">
              <a:solidFill>
                <a:schemeClr val="tx1"/>
              </a:solidFill>
              <a:latin typeface="微軟正黑體" pitchFamily="34" charset="-120"/>
              <a:ea typeface="微軟正黑體" pitchFamily="34" charset="-120"/>
            </a:rPr>
            <a:t>高二開始適性選讀相關課程</a:t>
          </a:r>
          <a:endParaRPr lang="zh-TW" altLang="en-US" sz="3200" dirty="0">
            <a:solidFill>
              <a:schemeClr val="tx1"/>
            </a:solidFill>
            <a:latin typeface="微軟正黑體" pitchFamily="34" charset="-120"/>
            <a:ea typeface="微軟正黑體" pitchFamily="34" charset="-120"/>
          </a:endParaRPr>
        </a:p>
      </dgm:t>
    </dgm:pt>
    <dgm:pt modelId="{F68BA4F5-C065-4B9A-AFCC-D702AA5083D5}" type="parTrans" cxnId="{D5E3FD43-A953-43D2-A462-3B04B33A6CAF}">
      <dgm:prSet/>
      <dgm:spPr/>
      <dgm:t>
        <a:bodyPr/>
        <a:lstStyle/>
        <a:p>
          <a:endParaRPr lang="zh-TW" altLang="en-US">
            <a:latin typeface="微軟正黑體" pitchFamily="34" charset="-120"/>
            <a:ea typeface="微軟正黑體" pitchFamily="34" charset="-120"/>
          </a:endParaRPr>
        </a:p>
      </dgm:t>
    </dgm:pt>
    <dgm:pt modelId="{F4AEC6F3-3A1C-4D9A-8A40-D913EEFA8854}" type="sibTrans" cxnId="{D5E3FD43-A953-43D2-A462-3B04B33A6CAF}">
      <dgm:prSet/>
      <dgm:spPr/>
      <dgm:t>
        <a:bodyPr/>
        <a:lstStyle/>
        <a:p>
          <a:endParaRPr lang="zh-TW" altLang="en-US">
            <a:latin typeface="微軟正黑體" pitchFamily="34" charset="-120"/>
            <a:ea typeface="微軟正黑體" pitchFamily="34" charset="-120"/>
          </a:endParaRPr>
        </a:p>
      </dgm:t>
    </dgm:pt>
    <dgm:pt modelId="{3CC98999-EFDD-406B-93CA-A4AA6B4EF0C5}" type="pres">
      <dgm:prSet presAssocID="{E4BEB201-4CE1-45BD-A736-2C57DEB25F40}" presName="cycle" presStyleCnt="0">
        <dgm:presLayoutVars>
          <dgm:chMax val="1"/>
          <dgm:dir/>
          <dgm:animLvl val="ctr"/>
          <dgm:resizeHandles val="exact"/>
        </dgm:presLayoutVars>
      </dgm:prSet>
      <dgm:spPr/>
      <dgm:t>
        <a:bodyPr/>
        <a:lstStyle/>
        <a:p>
          <a:endParaRPr lang="zh-TW" altLang="en-US"/>
        </a:p>
      </dgm:t>
    </dgm:pt>
    <dgm:pt modelId="{1BC0326B-D35F-4680-8728-9795BD7174FA}" type="pres">
      <dgm:prSet presAssocID="{F5BE8C1A-37C9-4CBC-918A-81D5F58E99C7}" presName="centerShape" presStyleLbl="node0" presStyleIdx="0" presStyleCnt="1"/>
      <dgm:spPr/>
      <dgm:t>
        <a:bodyPr/>
        <a:lstStyle/>
        <a:p>
          <a:endParaRPr lang="zh-TW" altLang="en-US"/>
        </a:p>
      </dgm:t>
    </dgm:pt>
    <dgm:pt modelId="{0A6D1CA5-54A7-4EB6-8CCB-77D92086C4D5}" type="pres">
      <dgm:prSet presAssocID="{4A4E9FE1-0DE9-4CA8-AE49-6F18B68ACC35}" presName="parTrans" presStyleLbl="bgSibTrans2D1" presStyleIdx="0" presStyleCnt="3"/>
      <dgm:spPr/>
      <dgm:t>
        <a:bodyPr/>
        <a:lstStyle/>
        <a:p>
          <a:endParaRPr lang="zh-TW" altLang="en-US"/>
        </a:p>
      </dgm:t>
    </dgm:pt>
    <dgm:pt modelId="{1069F552-2CCF-4689-B6C4-3C3DA9E3DE5A}" type="pres">
      <dgm:prSet presAssocID="{038E89FA-0FA4-4A57-8ECB-EB212C480E5C}" presName="node" presStyleLbl="node1" presStyleIdx="0" presStyleCnt="3">
        <dgm:presLayoutVars>
          <dgm:bulletEnabled val="1"/>
        </dgm:presLayoutVars>
      </dgm:prSet>
      <dgm:spPr/>
      <dgm:t>
        <a:bodyPr/>
        <a:lstStyle/>
        <a:p>
          <a:endParaRPr lang="zh-TW" altLang="en-US"/>
        </a:p>
      </dgm:t>
    </dgm:pt>
    <dgm:pt modelId="{78591AC9-B5FA-4A02-B7FE-D0CC8363C635}" type="pres">
      <dgm:prSet presAssocID="{2BB342B9-7952-42A5-949A-2122D016D385}" presName="parTrans" presStyleLbl="bgSibTrans2D1" presStyleIdx="1" presStyleCnt="3"/>
      <dgm:spPr/>
      <dgm:t>
        <a:bodyPr/>
        <a:lstStyle/>
        <a:p>
          <a:endParaRPr lang="zh-TW" altLang="en-US"/>
        </a:p>
      </dgm:t>
    </dgm:pt>
    <dgm:pt modelId="{B6BA4BEB-DE04-403B-9AA0-F6DD57CA8173}" type="pres">
      <dgm:prSet presAssocID="{84A5208B-63F7-407B-A266-4B793D3515EC}" presName="node" presStyleLbl="node1" presStyleIdx="1" presStyleCnt="3">
        <dgm:presLayoutVars>
          <dgm:bulletEnabled val="1"/>
        </dgm:presLayoutVars>
      </dgm:prSet>
      <dgm:spPr/>
      <dgm:t>
        <a:bodyPr/>
        <a:lstStyle/>
        <a:p>
          <a:endParaRPr lang="zh-TW" altLang="en-US"/>
        </a:p>
      </dgm:t>
    </dgm:pt>
    <dgm:pt modelId="{DF0FFC31-24F5-4BEF-B69E-FE874F057E05}" type="pres">
      <dgm:prSet presAssocID="{F68BA4F5-C065-4B9A-AFCC-D702AA5083D5}" presName="parTrans" presStyleLbl="bgSibTrans2D1" presStyleIdx="2" presStyleCnt="3"/>
      <dgm:spPr/>
      <dgm:t>
        <a:bodyPr/>
        <a:lstStyle/>
        <a:p>
          <a:endParaRPr lang="zh-TW" altLang="en-US"/>
        </a:p>
      </dgm:t>
    </dgm:pt>
    <dgm:pt modelId="{CC3BB413-FD70-4419-825D-AA0B60B81D99}" type="pres">
      <dgm:prSet presAssocID="{6BB9EDD5-B541-4E5A-979B-64BA022F0719}" presName="node" presStyleLbl="node1" presStyleIdx="2" presStyleCnt="3" custScaleY="139626">
        <dgm:presLayoutVars>
          <dgm:bulletEnabled val="1"/>
        </dgm:presLayoutVars>
      </dgm:prSet>
      <dgm:spPr/>
      <dgm:t>
        <a:bodyPr/>
        <a:lstStyle/>
        <a:p>
          <a:endParaRPr lang="zh-TW" altLang="en-US"/>
        </a:p>
      </dgm:t>
    </dgm:pt>
  </dgm:ptLst>
  <dgm:cxnLst>
    <dgm:cxn modelId="{D5FC6DBE-4F0A-4DF9-8977-543017C8CE78}" type="presOf" srcId="{F68BA4F5-C065-4B9A-AFCC-D702AA5083D5}" destId="{DF0FFC31-24F5-4BEF-B69E-FE874F057E05}" srcOrd="0" destOrd="0" presId="urn:microsoft.com/office/officeart/2005/8/layout/radial4"/>
    <dgm:cxn modelId="{174E652A-A31C-47EE-BABD-3D161B517C4B}" type="presOf" srcId="{038E89FA-0FA4-4A57-8ECB-EB212C480E5C}" destId="{1069F552-2CCF-4689-B6C4-3C3DA9E3DE5A}" srcOrd="0" destOrd="0" presId="urn:microsoft.com/office/officeart/2005/8/layout/radial4"/>
    <dgm:cxn modelId="{D5E3FD43-A953-43D2-A462-3B04B33A6CAF}" srcId="{F5BE8C1A-37C9-4CBC-918A-81D5F58E99C7}" destId="{6BB9EDD5-B541-4E5A-979B-64BA022F0719}" srcOrd="2" destOrd="0" parTransId="{F68BA4F5-C065-4B9A-AFCC-D702AA5083D5}" sibTransId="{F4AEC6F3-3A1C-4D9A-8A40-D913EEFA8854}"/>
    <dgm:cxn modelId="{527E3108-EE9F-4199-A6F4-92A358912EC0}" srcId="{F5BE8C1A-37C9-4CBC-918A-81D5F58E99C7}" destId="{84A5208B-63F7-407B-A266-4B793D3515EC}" srcOrd="1" destOrd="0" parTransId="{2BB342B9-7952-42A5-949A-2122D016D385}" sibTransId="{E7D59A13-0F1C-451D-BE64-68F70FBC17AF}"/>
    <dgm:cxn modelId="{ECD467C2-9228-48F4-B760-29D865907C05}" srcId="{F5BE8C1A-37C9-4CBC-918A-81D5F58E99C7}" destId="{038E89FA-0FA4-4A57-8ECB-EB212C480E5C}" srcOrd="0" destOrd="0" parTransId="{4A4E9FE1-0DE9-4CA8-AE49-6F18B68ACC35}" sibTransId="{B3907DB4-3510-44AC-98BC-4C3B74B82AAB}"/>
    <dgm:cxn modelId="{3D452C6D-16AE-4475-A9F4-A729907829C4}" type="presOf" srcId="{E4BEB201-4CE1-45BD-A736-2C57DEB25F40}" destId="{3CC98999-EFDD-406B-93CA-A4AA6B4EF0C5}" srcOrd="0" destOrd="0" presId="urn:microsoft.com/office/officeart/2005/8/layout/radial4"/>
    <dgm:cxn modelId="{3D659743-2B8E-4118-9D45-DE57CAC4D810}" type="presOf" srcId="{2BB342B9-7952-42A5-949A-2122D016D385}" destId="{78591AC9-B5FA-4A02-B7FE-D0CC8363C635}" srcOrd="0" destOrd="0" presId="urn:microsoft.com/office/officeart/2005/8/layout/radial4"/>
    <dgm:cxn modelId="{AAC39E98-7F5F-4400-AE2B-C35C8B183087}" type="presOf" srcId="{84A5208B-63F7-407B-A266-4B793D3515EC}" destId="{B6BA4BEB-DE04-403B-9AA0-F6DD57CA8173}" srcOrd="0" destOrd="0" presId="urn:microsoft.com/office/officeart/2005/8/layout/radial4"/>
    <dgm:cxn modelId="{106BFF45-BBC9-44B0-BBE8-04A5E23384CD}" srcId="{E4BEB201-4CE1-45BD-A736-2C57DEB25F40}" destId="{F5BE8C1A-37C9-4CBC-918A-81D5F58E99C7}" srcOrd="0" destOrd="0" parTransId="{B802B3F4-A526-4A72-A8F1-3F7775AEE489}" sibTransId="{586853C3-0E02-4951-B52A-F5014C51F9B3}"/>
    <dgm:cxn modelId="{636B5862-63CE-4648-92ED-07085EFB776A}" type="presOf" srcId="{F5BE8C1A-37C9-4CBC-918A-81D5F58E99C7}" destId="{1BC0326B-D35F-4680-8728-9795BD7174FA}" srcOrd="0" destOrd="0" presId="urn:microsoft.com/office/officeart/2005/8/layout/radial4"/>
    <dgm:cxn modelId="{D379862B-65D7-42FD-BC10-A1EEC42F7AC0}" type="presOf" srcId="{4A4E9FE1-0DE9-4CA8-AE49-6F18B68ACC35}" destId="{0A6D1CA5-54A7-4EB6-8CCB-77D92086C4D5}" srcOrd="0" destOrd="0" presId="urn:microsoft.com/office/officeart/2005/8/layout/radial4"/>
    <dgm:cxn modelId="{FEB6499D-3222-47B7-90CF-6FD2D52000EC}" type="presOf" srcId="{6BB9EDD5-B541-4E5A-979B-64BA022F0719}" destId="{CC3BB413-FD70-4419-825D-AA0B60B81D99}" srcOrd="0" destOrd="0" presId="urn:microsoft.com/office/officeart/2005/8/layout/radial4"/>
    <dgm:cxn modelId="{4D00500A-B022-4B0B-954B-68BB04823191}" type="presParOf" srcId="{3CC98999-EFDD-406B-93CA-A4AA6B4EF0C5}" destId="{1BC0326B-D35F-4680-8728-9795BD7174FA}" srcOrd="0" destOrd="0" presId="urn:microsoft.com/office/officeart/2005/8/layout/radial4"/>
    <dgm:cxn modelId="{4D12270B-BDD5-436D-93FD-C553E86C7F38}" type="presParOf" srcId="{3CC98999-EFDD-406B-93CA-A4AA6B4EF0C5}" destId="{0A6D1CA5-54A7-4EB6-8CCB-77D92086C4D5}" srcOrd="1" destOrd="0" presId="urn:microsoft.com/office/officeart/2005/8/layout/radial4"/>
    <dgm:cxn modelId="{2859A421-2811-4C60-80A6-A68A787DD753}" type="presParOf" srcId="{3CC98999-EFDD-406B-93CA-A4AA6B4EF0C5}" destId="{1069F552-2CCF-4689-B6C4-3C3DA9E3DE5A}" srcOrd="2" destOrd="0" presId="urn:microsoft.com/office/officeart/2005/8/layout/radial4"/>
    <dgm:cxn modelId="{DADDCD91-FD45-40AB-90AD-B01342E80B9F}" type="presParOf" srcId="{3CC98999-EFDD-406B-93CA-A4AA6B4EF0C5}" destId="{78591AC9-B5FA-4A02-B7FE-D0CC8363C635}" srcOrd="3" destOrd="0" presId="urn:microsoft.com/office/officeart/2005/8/layout/radial4"/>
    <dgm:cxn modelId="{0F6594C8-A4E7-4FF6-8EC9-7A2B1471AF00}" type="presParOf" srcId="{3CC98999-EFDD-406B-93CA-A4AA6B4EF0C5}" destId="{B6BA4BEB-DE04-403B-9AA0-F6DD57CA8173}" srcOrd="4" destOrd="0" presId="urn:microsoft.com/office/officeart/2005/8/layout/radial4"/>
    <dgm:cxn modelId="{F668D8D1-ED1A-45B4-84B1-CAF6D94D2A7E}" type="presParOf" srcId="{3CC98999-EFDD-406B-93CA-A4AA6B4EF0C5}" destId="{DF0FFC31-24F5-4BEF-B69E-FE874F057E05}" srcOrd="5" destOrd="0" presId="urn:microsoft.com/office/officeart/2005/8/layout/radial4"/>
    <dgm:cxn modelId="{6718CBC0-0AA8-4969-85BE-DE4DF12ED4DB}" type="presParOf" srcId="{3CC98999-EFDD-406B-93CA-A4AA6B4EF0C5}" destId="{CC3BB413-FD70-4419-825D-AA0B60B81D99}"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F715119-79DD-FB4A-B15D-D1AC1A0406A5}" type="doc">
      <dgm:prSet loTypeId="urn:microsoft.com/office/officeart/2005/8/layout/default#1" loCatId="" qsTypeId="urn:microsoft.com/office/officeart/2005/8/quickstyle/simple4" qsCatId="simple" csTypeId="urn:microsoft.com/office/officeart/2005/8/colors/colorful2" csCatId="colorful" phldr="1"/>
      <dgm:spPr/>
      <dgm:t>
        <a:bodyPr/>
        <a:lstStyle/>
        <a:p>
          <a:endParaRPr lang="zh-TW" altLang="en-US"/>
        </a:p>
      </dgm:t>
    </dgm:pt>
    <dgm:pt modelId="{A6BA565C-CDFD-FA48-BD62-13E867E07755}">
      <dgm:prSet phldrT="[文字]"/>
      <dgm:spPr>
        <a:solidFill>
          <a:srgbClr val="FF8000"/>
        </a:solidFill>
      </dgm:spPr>
      <dgm:t>
        <a:bodyPr/>
        <a:lstStyle/>
        <a:p>
          <a:r>
            <a:rPr lang="zh-TW" altLang="en-US" dirty="0"/>
            <a:t>特殊選</a:t>
          </a:r>
          <a:r>
            <a:rPr lang="zh-TW" altLang="en-US" dirty="0" smtClean="0"/>
            <a:t>才</a:t>
          </a:r>
          <a:endParaRPr lang="en-US" altLang="zh-TW" dirty="0" smtClean="0"/>
        </a:p>
        <a:p>
          <a:r>
            <a:rPr lang="en-US" altLang="zh-TW" dirty="0" smtClean="0">
              <a:solidFill>
                <a:srgbClr val="FF0000"/>
              </a:solidFill>
            </a:rPr>
            <a:t>(</a:t>
          </a:r>
          <a:r>
            <a:rPr lang="zh-TW" altLang="en-US" dirty="0" smtClean="0">
              <a:solidFill>
                <a:srgbClr val="FF0000"/>
              </a:solidFill>
            </a:rPr>
            <a:t>拾穗計畫</a:t>
          </a:r>
          <a:r>
            <a:rPr lang="en-US" altLang="zh-TW" dirty="0" smtClean="0">
              <a:solidFill>
                <a:srgbClr val="FF0000"/>
              </a:solidFill>
            </a:rPr>
            <a:t>)</a:t>
          </a:r>
          <a:endParaRPr lang="zh-TW" altLang="en-US" dirty="0">
            <a:solidFill>
              <a:srgbClr val="FF0000"/>
            </a:solidFill>
          </a:endParaRPr>
        </a:p>
      </dgm:t>
    </dgm:pt>
    <dgm:pt modelId="{4C16D0AB-360A-1049-8C8B-5EEA9FC3D8D2}" type="parTrans" cxnId="{8F93D485-9C71-0449-AACB-614DFBD28115}">
      <dgm:prSet/>
      <dgm:spPr/>
      <dgm:t>
        <a:bodyPr/>
        <a:lstStyle/>
        <a:p>
          <a:endParaRPr lang="zh-TW" altLang="en-US"/>
        </a:p>
      </dgm:t>
    </dgm:pt>
    <dgm:pt modelId="{F4AAE19E-90A7-AA4F-A072-D9E25CBD3C18}" type="sibTrans" cxnId="{8F93D485-9C71-0449-AACB-614DFBD28115}">
      <dgm:prSet/>
      <dgm:spPr/>
      <dgm:t>
        <a:bodyPr/>
        <a:lstStyle/>
        <a:p>
          <a:endParaRPr lang="zh-TW" altLang="en-US"/>
        </a:p>
      </dgm:t>
    </dgm:pt>
    <dgm:pt modelId="{F64B8C20-2688-794A-BE48-6127410E73D2}">
      <dgm:prSet phldrT="[文字]"/>
      <dgm:spPr>
        <a:solidFill>
          <a:srgbClr val="FF00FF"/>
        </a:solidFill>
      </dgm:spPr>
      <dgm:t>
        <a:bodyPr/>
        <a:lstStyle/>
        <a:p>
          <a:r>
            <a:rPr lang="zh-TW" altLang="en-US" dirty="0"/>
            <a:t>個人申請入學</a:t>
          </a:r>
        </a:p>
      </dgm:t>
    </dgm:pt>
    <dgm:pt modelId="{B5DD9C33-A5B0-AB4C-9426-1B8AFAE33A65}" type="parTrans" cxnId="{EC4FD16D-0776-C140-92B6-E212463C1B0B}">
      <dgm:prSet/>
      <dgm:spPr/>
      <dgm:t>
        <a:bodyPr/>
        <a:lstStyle/>
        <a:p>
          <a:endParaRPr lang="zh-TW" altLang="en-US"/>
        </a:p>
      </dgm:t>
    </dgm:pt>
    <dgm:pt modelId="{1A5851C5-3A21-1645-A0C5-698C4B1E5035}" type="sibTrans" cxnId="{EC4FD16D-0776-C140-92B6-E212463C1B0B}">
      <dgm:prSet/>
      <dgm:spPr/>
      <dgm:t>
        <a:bodyPr/>
        <a:lstStyle/>
        <a:p>
          <a:endParaRPr lang="zh-TW" altLang="en-US"/>
        </a:p>
      </dgm:t>
    </dgm:pt>
    <dgm:pt modelId="{974A3C0F-A2CF-3048-A6C0-D5F35B0AFB83}">
      <dgm:prSet phldrT="[文字]"/>
      <dgm:spPr/>
      <dgm:t>
        <a:bodyPr/>
        <a:lstStyle/>
        <a:p>
          <a:r>
            <a:rPr lang="zh-TW" altLang="en-US" dirty="0"/>
            <a:t>運動績優單招</a:t>
          </a:r>
        </a:p>
      </dgm:t>
    </dgm:pt>
    <dgm:pt modelId="{70127287-E05D-2F47-87B8-38CBAF94578B}" type="parTrans" cxnId="{670FACC3-CA7E-6848-B6CC-08A0597BF1CD}">
      <dgm:prSet/>
      <dgm:spPr/>
      <dgm:t>
        <a:bodyPr/>
        <a:lstStyle/>
        <a:p>
          <a:endParaRPr lang="zh-TW" altLang="en-US"/>
        </a:p>
      </dgm:t>
    </dgm:pt>
    <dgm:pt modelId="{D48477F7-E463-0442-8378-A3380985BF63}" type="sibTrans" cxnId="{670FACC3-CA7E-6848-B6CC-08A0597BF1CD}">
      <dgm:prSet/>
      <dgm:spPr/>
      <dgm:t>
        <a:bodyPr/>
        <a:lstStyle/>
        <a:p>
          <a:endParaRPr lang="zh-TW" altLang="en-US"/>
        </a:p>
      </dgm:t>
    </dgm:pt>
    <dgm:pt modelId="{D5EA39FE-06B3-DA43-BE59-EA5CC70F751F}">
      <dgm:prSet phldrT="[文字]"/>
      <dgm:spPr>
        <a:solidFill>
          <a:srgbClr val="3779A1"/>
        </a:solidFill>
      </dgm:spPr>
      <dgm:t>
        <a:bodyPr/>
        <a:lstStyle/>
        <a:p>
          <a:r>
            <a:rPr lang="zh-TW" altLang="en-US" dirty="0"/>
            <a:t>海外僑生聯招</a:t>
          </a:r>
        </a:p>
      </dgm:t>
    </dgm:pt>
    <dgm:pt modelId="{7BA93DD3-9626-DC45-A0D3-AE61A3E6E462}" type="parTrans" cxnId="{8ED33365-058E-7A44-898F-E369C94A598B}">
      <dgm:prSet/>
      <dgm:spPr/>
      <dgm:t>
        <a:bodyPr/>
        <a:lstStyle/>
        <a:p>
          <a:endParaRPr lang="zh-TW" altLang="en-US"/>
        </a:p>
      </dgm:t>
    </dgm:pt>
    <dgm:pt modelId="{8D737B0D-9512-A943-9FB3-2129DF44716C}" type="sibTrans" cxnId="{8ED33365-058E-7A44-898F-E369C94A598B}">
      <dgm:prSet/>
      <dgm:spPr/>
      <dgm:t>
        <a:bodyPr/>
        <a:lstStyle/>
        <a:p>
          <a:endParaRPr lang="zh-TW" altLang="en-US"/>
        </a:p>
      </dgm:t>
    </dgm:pt>
    <dgm:pt modelId="{19EF0D52-E1E8-6749-8F3F-2305E0691A4C}">
      <dgm:prSet phldrT="[文字]"/>
      <dgm:spPr>
        <a:solidFill>
          <a:srgbClr val="3366FF"/>
        </a:solidFill>
      </dgm:spPr>
      <dgm:t>
        <a:bodyPr/>
        <a:lstStyle/>
        <a:p>
          <a:r>
            <a:rPr lang="zh-TW" altLang="en-US" dirty="0"/>
            <a:t>陸生聯招</a:t>
          </a:r>
        </a:p>
      </dgm:t>
    </dgm:pt>
    <dgm:pt modelId="{F264ED89-4D86-5746-ABAF-4B9C575BDB58}" type="parTrans" cxnId="{094A1721-5A1D-AD4B-AEE9-3B867187183B}">
      <dgm:prSet/>
      <dgm:spPr/>
      <dgm:t>
        <a:bodyPr/>
        <a:lstStyle/>
        <a:p>
          <a:endParaRPr lang="zh-TW" altLang="en-US"/>
        </a:p>
      </dgm:t>
    </dgm:pt>
    <dgm:pt modelId="{7E8FF189-A4A2-5D41-9375-5CA7BC23F68B}" type="sibTrans" cxnId="{094A1721-5A1D-AD4B-AEE9-3B867187183B}">
      <dgm:prSet/>
      <dgm:spPr/>
      <dgm:t>
        <a:bodyPr/>
        <a:lstStyle/>
        <a:p>
          <a:endParaRPr lang="zh-TW" altLang="en-US"/>
        </a:p>
      </dgm:t>
    </dgm:pt>
    <dgm:pt modelId="{94C6F083-1BFC-0644-B944-A8C52DC30FE9}">
      <dgm:prSet/>
      <dgm:spPr>
        <a:solidFill>
          <a:srgbClr val="00FF00"/>
        </a:solidFill>
      </dgm:spPr>
      <dgm:t>
        <a:bodyPr/>
        <a:lstStyle/>
        <a:p>
          <a:r>
            <a:rPr lang="zh-TW" altLang="en-US" dirty="0"/>
            <a:t>運動績優甄審甄試</a:t>
          </a:r>
        </a:p>
      </dgm:t>
    </dgm:pt>
    <dgm:pt modelId="{14330547-197B-314D-BD13-ABBBAA05111F}" type="parTrans" cxnId="{F749920C-9DCA-B04F-A9CA-5887AD32B5FE}">
      <dgm:prSet/>
      <dgm:spPr/>
      <dgm:t>
        <a:bodyPr/>
        <a:lstStyle/>
        <a:p>
          <a:endParaRPr lang="zh-TW" altLang="en-US"/>
        </a:p>
      </dgm:t>
    </dgm:pt>
    <dgm:pt modelId="{2255A4E8-2C1B-2F45-B2C3-A7102612FB95}" type="sibTrans" cxnId="{F749920C-9DCA-B04F-A9CA-5887AD32B5FE}">
      <dgm:prSet/>
      <dgm:spPr/>
      <dgm:t>
        <a:bodyPr/>
        <a:lstStyle/>
        <a:p>
          <a:endParaRPr lang="zh-TW" altLang="en-US"/>
        </a:p>
      </dgm:t>
    </dgm:pt>
    <dgm:pt modelId="{9D55DBA3-D584-5B4F-A364-B3485C8C469C}" type="pres">
      <dgm:prSet presAssocID="{0F715119-79DD-FB4A-B15D-D1AC1A0406A5}" presName="diagram" presStyleCnt="0">
        <dgm:presLayoutVars>
          <dgm:dir/>
          <dgm:resizeHandles val="exact"/>
        </dgm:presLayoutVars>
      </dgm:prSet>
      <dgm:spPr/>
      <dgm:t>
        <a:bodyPr/>
        <a:lstStyle/>
        <a:p>
          <a:endParaRPr lang="zh-TW" altLang="en-US"/>
        </a:p>
      </dgm:t>
    </dgm:pt>
    <dgm:pt modelId="{2BF3CE81-F2C0-8F41-8A27-AD444F5D1CC2}" type="pres">
      <dgm:prSet presAssocID="{A6BA565C-CDFD-FA48-BD62-13E867E07755}" presName="node" presStyleLbl="node1" presStyleIdx="0" presStyleCnt="6">
        <dgm:presLayoutVars>
          <dgm:bulletEnabled val="1"/>
        </dgm:presLayoutVars>
      </dgm:prSet>
      <dgm:spPr/>
      <dgm:t>
        <a:bodyPr/>
        <a:lstStyle/>
        <a:p>
          <a:endParaRPr lang="zh-TW" altLang="en-US"/>
        </a:p>
      </dgm:t>
    </dgm:pt>
    <dgm:pt modelId="{2288DA28-D7A0-1441-A828-C9E28C932557}" type="pres">
      <dgm:prSet presAssocID="{F4AAE19E-90A7-AA4F-A072-D9E25CBD3C18}" presName="sibTrans" presStyleCnt="0"/>
      <dgm:spPr/>
    </dgm:pt>
    <dgm:pt modelId="{A3BEB416-E5E1-C34F-BDC0-7220AEFF1459}" type="pres">
      <dgm:prSet presAssocID="{F64B8C20-2688-794A-BE48-6127410E73D2}" presName="node" presStyleLbl="node1" presStyleIdx="1" presStyleCnt="6">
        <dgm:presLayoutVars>
          <dgm:bulletEnabled val="1"/>
        </dgm:presLayoutVars>
      </dgm:prSet>
      <dgm:spPr/>
      <dgm:t>
        <a:bodyPr/>
        <a:lstStyle/>
        <a:p>
          <a:endParaRPr lang="zh-TW" altLang="en-US"/>
        </a:p>
      </dgm:t>
    </dgm:pt>
    <dgm:pt modelId="{A5058647-17AD-CB45-A160-BDDBD8631971}" type="pres">
      <dgm:prSet presAssocID="{1A5851C5-3A21-1645-A0C5-698C4B1E5035}" presName="sibTrans" presStyleCnt="0"/>
      <dgm:spPr/>
    </dgm:pt>
    <dgm:pt modelId="{11F89E97-1557-A14F-9C10-86CB3DFC1714}" type="pres">
      <dgm:prSet presAssocID="{974A3C0F-A2CF-3048-A6C0-D5F35B0AFB83}" presName="node" presStyleLbl="node1" presStyleIdx="2" presStyleCnt="6">
        <dgm:presLayoutVars>
          <dgm:bulletEnabled val="1"/>
        </dgm:presLayoutVars>
      </dgm:prSet>
      <dgm:spPr/>
      <dgm:t>
        <a:bodyPr/>
        <a:lstStyle/>
        <a:p>
          <a:endParaRPr lang="zh-TW" altLang="en-US"/>
        </a:p>
      </dgm:t>
    </dgm:pt>
    <dgm:pt modelId="{2C8CAB47-797E-8249-9B75-5D1DD7C2EE6D}" type="pres">
      <dgm:prSet presAssocID="{D48477F7-E463-0442-8378-A3380985BF63}" presName="sibTrans" presStyleCnt="0"/>
      <dgm:spPr/>
    </dgm:pt>
    <dgm:pt modelId="{89558038-3A2B-0A48-B969-7D2B4C4B9711}" type="pres">
      <dgm:prSet presAssocID="{D5EA39FE-06B3-DA43-BE59-EA5CC70F751F}" presName="node" presStyleLbl="node1" presStyleIdx="3" presStyleCnt="6">
        <dgm:presLayoutVars>
          <dgm:bulletEnabled val="1"/>
        </dgm:presLayoutVars>
      </dgm:prSet>
      <dgm:spPr/>
      <dgm:t>
        <a:bodyPr/>
        <a:lstStyle/>
        <a:p>
          <a:endParaRPr lang="zh-TW" altLang="en-US"/>
        </a:p>
      </dgm:t>
    </dgm:pt>
    <dgm:pt modelId="{9E9110E4-4723-EB42-9270-5092B4CC78A0}" type="pres">
      <dgm:prSet presAssocID="{8D737B0D-9512-A943-9FB3-2129DF44716C}" presName="sibTrans" presStyleCnt="0"/>
      <dgm:spPr/>
    </dgm:pt>
    <dgm:pt modelId="{F3869C91-3924-9747-B3D1-947DB1B1DF88}" type="pres">
      <dgm:prSet presAssocID="{19EF0D52-E1E8-6749-8F3F-2305E0691A4C}" presName="node" presStyleLbl="node1" presStyleIdx="4" presStyleCnt="6">
        <dgm:presLayoutVars>
          <dgm:bulletEnabled val="1"/>
        </dgm:presLayoutVars>
      </dgm:prSet>
      <dgm:spPr/>
      <dgm:t>
        <a:bodyPr/>
        <a:lstStyle/>
        <a:p>
          <a:endParaRPr lang="zh-TW" altLang="en-US"/>
        </a:p>
      </dgm:t>
    </dgm:pt>
    <dgm:pt modelId="{29E45CCE-C197-EE4C-9453-ED88FD0477EB}" type="pres">
      <dgm:prSet presAssocID="{7E8FF189-A4A2-5D41-9375-5CA7BC23F68B}" presName="sibTrans" presStyleCnt="0"/>
      <dgm:spPr/>
    </dgm:pt>
    <dgm:pt modelId="{D960DBAC-CB3E-EE4B-9E43-689E0BFC7CE3}" type="pres">
      <dgm:prSet presAssocID="{94C6F083-1BFC-0644-B944-A8C52DC30FE9}" presName="node" presStyleLbl="node1" presStyleIdx="5" presStyleCnt="6">
        <dgm:presLayoutVars>
          <dgm:bulletEnabled val="1"/>
        </dgm:presLayoutVars>
      </dgm:prSet>
      <dgm:spPr/>
      <dgm:t>
        <a:bodyPr/>
        <a:lstStyle/>
        <a:p>
          <a:endParaRPr lang="zh-TW" altLang="en-US"/>
        </a:p>
      </dgm:t>
    </dgm:pt>
  </dgm:ptLst>
  <dgm:cxnLst>
    <dgm:cxn modelId="{8ED33365-058E-7A44-898F-E369C94A598B}" srcId="{0F715119-79DD-FB4A-B15D-D1AC1A0406A5}" destId="{D5EA39FE-06B3-DA43-BE59-EA5CC70F751F}" srcOrd="3" destOrd="0" parTransId="{7BA93DD3-9626-DC45-A0D3-AE61A3E6E462}" sibTransId="{8D737B0D-9512-A943-9FB3-2129DF44716C}"/>
    <dgm:cxn modelId="{EC4FD16D-0776-C140-92B6-E212463C1B0B}" srcId="{0F715119-79DD-FB4A-B15D-D1AC1A0406A5}" destId="{F64B8C20-2688-794A-BE48-6127410E73D2}" srcOrd="1" destOrd="0" parTransId="{B5DD9C33-A5B0-AB4C-9426-1B8AFAE33A65}" sibTransId="{1A5851C5-3A21-1645-A0C5-698C4B1E5035}"/>
    <dgm:cxn modelId="{30E18F28-A81F-4520-A515-58B818617CCA}" type="presOf" srcId="{0F715119-79DD-FB4A-B15D-D1AC1A0406A5}" destId="{9D55DBA3-D584-5B4F-A364-B3485C8C469C}" srcOrd="0" destOrd="0" presId="urn:microsoft.com/office/officeart/2005/8/layout/default#1"/>
    <dgm:cxn modelId="{8F93D485-9C71-0449-AACB-614DFBD28115}" srcId="{0F715119-79DD-FB4A-B15D-D1AC1A0406A5}" destId="{A6BA565C-CDFD-FA48-BD62-13E867E07755}" srcOrd="0" destOrd="0" parTransId="{4C16D0AB-360A-1049-8C8B-5EEA9FC3D8D2}" sibTransId="{F4AAE19E-90A7-AA4F-A072-D9E25CBD3C18}"/>
    <dgm:cxn modelId="{AD5C730D-E476-4C64-85A9-E2A9728608B3}" type="presOf" srcId="{F64B8C20-2688-794A-BE48-6127410E73D2}" destId="{A3BEB416-E5E1-C34F-BDC0-7220AEFF1459}" srcOrd="0" destOrd="0" presId="urn:microsoft.com/office/officeart/2005/8/layout/default#1"/>
    <dgm:cxn modelId="{F749920C-9DCA-B04F-A9CA-5887AD32B5FE}" srcId="{0F715119-79DD-FB4A-B15D-D1AC1A0406A5}" destId="{94C6F083-1BFC-0644-B944-A8C52DC30FE9}" srcOrd="5" destOrd="0" parTransId="{14330547-197B-314D-BD13-ABBBAA05111F}" sibTransId="{2255A4E8-2C1B-2F45-B2C3-A7102612FB95}"/>
    <dgm:cxn modelId="{080F3785-6C08-40D8-B13A-7449CBB701DC}" type="presOf" srcId="{A6BA565C-CDFD-FA48-BD62-13E867E07755}" destId="{2BF3CE81-F2C0-8F41-8A27-AD444F5D1CC2}" srcOrd="0" destOrd="0" presId="urn:microsoft.com/office/officeart/2005/8/layout/default#1"/>
    <dgm:cxn modelId="{5117BF8E-76D6-4C28-B985-6EB2210A650A}" type="presOf" srcId="{D5EA39FE-06B3-DA43-BE59-EA5CC70F751F}" destId="{89558038-3A2B-0A48-B969-7D2B4C4B9711}" srcOrd="0" destOrd="0" presId="urn:microsoft.com/office/officeart/2005/8/layout/default#1"/>
    <dgm:cxn modelId="{BF317CEA-EAC6-4FD3-B324-5B4B7FBACB3A}" type="presOf" srcId="{974A3C0F-A2CF-3048-A6C0-D5F35B0AFB83}" destId="{11F89E97-1557-A14F-9C10-86CB3DFC1714}" srcOrd="0" destOrd="0" presId="urn:microsoft.com/office/officeart/2005/8/layout/default#1"/>
    <dgm:cxn modelId="{670FACC3-CA7E-6848-B6CC-08A0597BF1CD}" srcId="{0F715119-79DD-FB4A-B15D-D1AC1A0406A5}" destId="{974A3C0F-A2CF-3048-A6C0-D5F35B0AFB83}" srcOrd="2" destOrd="0" parTransId="{70127287-E05D-2F47-87B8-38CBAF94578B}" sibTransId="{D48477F7-E463-0442-8378-A3380985BF63}"/>
    <dgm:cxn modelId="{F70CD0E5-BBF2-4D42-9C18-83E01CF318D3}" type="presOf" srcId="{94C6F083-1BFC-0644-B944-A8C52DC30FE9}" destId="{D960DBAC-CB3E-EE4B-9E43-689E0BFC7CE3}" srcOrd="0" destOrd="0" presId="urn:microsoft.com/office/officeart/2005/8/layout/default#1"/>
    <dgm:cxn modelId="{094A1721-5A1D-AD4B-AEE9-3B867187183B}" srcId="{0F715119-79DD-FB4A-B15D-D1AC1A0406A5}" destId="{19EF0D52-E1E8-6749-8F3F-2305E0691A4C}" srcOrd="4" destOrd="0" parTransId="{F264ED89-4D86-5746-ABAF-4B9C575BDB58}" sibTransId="{7E8FF189-A4A2-5D41-9375-5CA7BC23F68B}"/>
    <dgm:cxn modelId="{5D270981-2B84-48FF-8E1B-7143BDFC13DB}" type="presOf" srcId="{19EF0D52-E1E8-6749-8F3F-2305E0691A4C}" destId="{F3869C91-3924-9747-B3D1-947DB1B1DF88}" srcOrd="0" destOrd="0" presId="urn:microsoft.com/office/officeart/2005/8/layout/default#1"/>
    <dgm:cxn modelId="{22398DA0-D9A6-43BA-8D29-9F60ECCF0CB5}" type="presParOf" srcId="{9D55DBA3-D584-5B4F-A364-B3485C8C469C}" destId="{2BF3CE81-F2C0-8F41-8A27-AD444F5D1CC2}" srcOrd="0" destOrd="0" presId="urn:microsoft.com/office/officeart/2005/8/layout/default#1"/>
    <dgm:cxn modelId="{D2C276CE-7AD6-40B4-AD52-1D39A2B6CFB7}" type="presParOf" srcId="{9D55DBA3-D584-5B4F-A364-B3485C8C469C}" destId="{2288DA28-D7A0-1441-A828-C9E28C932557}" srcOrd="1" destOrd="0" presId="urn:microsoft.com/office/officeart/2005/8/layout/default#1"/>
    <dgm:cxn modelId="{67963ADC-6CDD-4EC5-890D-C460DDECF2CA}" type="presParOf" srcId="{9D55DBA3-D584-5B4F-A364-B3485C8C469C}" destId="{A3BEB416-E5E1-C34F-BDC0-7220AEFF1459}" srcOrd="2" destOrd="0" presId="urn:microsoft.com/office/officeart/2005/8/layout/default#1"/>
    <dgm:cxn modelId="{B977E6C3-7C09-4A12-90E2-66394E7E62FE}" type="presParOf" srcId="{9D55DBA3-D584-5B4F-A364-B3485C8C469C}" destId="{A5058647-17AD-CB45-A160-BDDBD8631971}" srcOrd="3" destOrd="0" presId="urn:microsoft.com/office/officeart/2005/8/layout/default#1"/>
    <dgm:cxn modelId="{9D83F2DF-1BB7-400C-A564-550126C53829}" type="presParOf" srcId="{9D55DBA3-D584-5B4F-A364-B3485C8C469C}" destId="{11F89E97-1557-A14F-9C10-86CB3DFC1714}" srcOrd="4" destOrd="0" presId="urn:microsoft.com/office/officeart/2005/8/layout/default#1"/>
    <dgm:cxn modelId="{5FE602A8-8EE8-4AC7-A2AC-882808122802}" type="presParOf" srcId="{9D55DBA3-D584-5B4F-A364-B3485C8C469C}" destId="{2C8CAB47-797E-8249-9B75-5D1DD7C2EE6D}" srcOrd="5" destOrd="0" presId="urn:microsoft.com/office/officeart/2005/8/layout/default#1"/>
    <dgm:cxn modelId="{612D6729-AB1A-4A19-A60B-FB789AA2ACA0}" type="presParOf" srcId="{9D55DBA3-D584-5B4F-A364-B3485C8C469C}" destId="{89558038-3A2B-0A48-B969-7D2B4C4B9711}" srcOrd="6" destOrd="0" presId="urn:microsoft.com/office/officeart/2005/8/layout/default#1"/>
    <dgm:cxn modelId="{1D2A4955-6FEE-4BA1-A14C-ACE987CB7B25}" type="presParOf" srcId="{9D55DBA3-D584-5B4F-A364-B3485C8C469C}" destId="{9E9110E4-4723-EB42-9270-5092B4CC78A0}" srcOrd="7" destOrd="0" presId="urn:microsoft.com/office/officeart/2005/8/layout/default#1"/>
    <dgm:cxn modelId="{889F84A1-E495-4756-AF1D-617F700BBB4C}" type="presParOf" srcId="{9D55DBA3-D584-5B4F-A364-B3485C8C469C}" destId="{F3869C91-3924-9747-B3D1-947DB1B1DF88}" srcOrd="8" destOrd="0" presId="urn:microsoft.com/office/officeart/2005/8/layout/default#1"/>
    <dgm:cxn modelId="{764EA274-579E-4996-ACA2-E578F95AF9F7}" type="presParOf" srcId="{9D55DBA3-D584-5B4F-A364-B3485C8C469C}" destId="{29E45CCE-C197-EE4C-9453-ED88FD0477EB}" srcOrd="9" destOrd="0" presId="urn:microsoft.com/office/officeart/2005/8/layout/default#1"/>
    <dgm:cxn modelId="{9B6FBE0A-49B2-484B-8746-882296496ED6}" type="presParOf" srcId="{9D55DBA3-D584-5B4F-A364-B3485C8C469C}" destId="{D960DBAC-CB3E-EE4B-9E43-689E0BFC7CE3}" srcOrd="10" destOrd="0" presId="urn:microsoft.com/office/officeart/2005/8/layout/defaul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E11D8D5-3DC0-F549-8400-77342D2767F9}" type="doc">
      <dgm:prSet loTypeId="urn:microsoft.com/office/officeart/2008/layout/HexagonCluster" loCatId="" qsTypeId="urn:microsoft.com/office/officeart/2005/8/quickstyle/3d1" qsCatId="3D" csTypeId="urn:microsoft.com/office/officeart/2005/8/colors/colorful4" csCatId="colorful" phldr="1"/>
      <dgm:spPr/>
      <dgm:t>
        <a:bodyPr/>
        <a:lstStyle/>
        <a:p>
          <a:endParaRPr lang="zh-TW" altLang="en-US"/>
        </a:p>
      </dgm:t>
    </dgm:pt>
    <dgm:pt modelId="{7BB8AEA4-AFEC-B34B-BF80-2DE5D00A5E7A}">
      <dgm:prSet phldrT="[文字]"/>
      <dgm:spPr/>
      <dgm:t>
        <a:bodyPr/>
        <a:lstStyle/>
        <a:p>
          <a:r>
            <a:rPr lang="zh-TW" altLang="en-US" b="1" dirty="0">
              <a:solidFill>
                <a:schemeClr val="bg1"/>
              </a:solidFill>
            </a:rPr>
            <a:t>價值觀</a:t>
          </a:r>
        </a:p>
      </dgm:t>
    </dgm:pt>
    <dgm:pt modelId="{CA968F70-2A27-2C44-BBE4-6F7B226603B3}" type="parTrans" cxnId="{C513A0DC-5FBF-0840-90EB-8A0E0A40D3CC}">
      <dgm:prSet/>
      <dgm:spPr/>
      <dgm:t>
        <a:bodyPr/>
        <a:lstStyle/>
        <a:p>
          <a:endParaRPr lang="zh-TW" altLang="en-US"/>
        </a:p>
      </dgm:t>
    </dgm:pt>
    <dgm:pt modelId="{2B4ABF3A-0724-BA41-A92C-92D04E0B2653}" type="sibTrans" cxnId="{C513A0DC-5FBF-0840-90EB-8A0E0A40D3CC}">
      <dgm:prSet/>
      <dgm:spPr>
        <a:blipFill>
          <a:blip xmlns:r="http://schemas.openxmlformats.org/officeDocument/2006/relationships" r:embed="rId1">
            <a:extLst>
              <a:ext uri="{28A0092B-C50C-407E-A947-70E740481C1C}">
                <a14:useLocalDpi xmlns:a14="http://schemas.microsoft.com/office/drawing/2010/main"/>
              </a:ext>
            </a:extLst>
          </a:blip>
          <a:srcRect/>
          <a:stretch>
            <a:fillRect/>
          </a:stretch>
        </a:blipFill>
      </dgm:spPr>
      <dgm:t>
        <a:bodyPr/>
        <a:lstStyle/>
        <a:p>
          <a:endParaRPr lang="zh-TW" altLang="en-US"/>
        </a:p>
      </dgm:t>
    </dgm:pt>
    <dgm:pt modelId="{013AE0A9-C091-A648-8FB5-E4B275443617}">
      <dgm:prSet phldrT="[文字]"/>
      <dgm:spPr>
        <a:solidFill>
          <a:schemeClr val="accent2"/>
        </a:solidFill>
        <a:ln>
          <a:solidFill>
            <a:schemeClr val="accent2"/>
          </a:solidFill>
        </a:ln>
      </dgm:spPr>
      <dgm:t>
        <a:bodyPr/>
        <a:lstStyle/>
        <a:p>
          <a:r>
            <a:rPr lang="zh-TW" altLang="en-US" b="1" dirty="0">
              <a:solidFill>
                <a:schemeClr val="bg1"/>
              </a:solidFill>
            </a:rPr>
            <a:t>能力</a:t>
          </a:r>
        </a:p>
      </dgm:t>
    </dgm:pt>
    <dgm:pt modelId="{AE4F0B46-076D-CB48-905B-1B1108B257B2}" type="parTrans" cxnId="{AFF203DD-1B83-7B42-BE7C-87E03E9D4643}">
      <dgm:prSet/>
      <dgm:spPr/>
      <dgm:t>
        <a:bodyPr/>
        <a:lstStyle/>
        <a:p>
          <a:endParaRPr lang="zh-TW" altLang="en-US"/>
        </a:p>
      </dgm:t>
    </dgm:pt>
    <dgm:pt modelId="{9687AFF4-65E6-AA4E-B6D3-7FA1AF119E96}" type="sibTrans" cxnId="{AFF203DD-1B83-7B42-BE7C-87E03E9D4643}">
      <dgm:prSet/>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solidFill>
            <a:schemeClr val="accent2"/>
          </a:solidFill>
        </a:ln>
      </dgm:spPr>
      <dgm:t>
        <a:bodyPr/>
        <a:lstStyle/>
        <a:p>
          <a:endParaRPr lang="zh-TW" altLang="en-US"/>
        </a:p>
      </dgm:t>
    </dgm:pt>
    <dgm:pt modelId="{5F57201D-E79B-DB4E-92F7-7C6223758AF1}">
      <dgm:prSet phldrT="[文字]"/>
      <dgm:spPr/>
      <dgm:t>
        <a:bodyPr/>
        <a:lstStyle/>
        <a:p>
          <a:r>
            <a:rPr lang="zh-TW" altLang="en-US" b="1" dirty="0">
              <a:solidFill>
                <a:schemeClr val="bg1"/>
              </a:solidFill>
            </a:rPr>
            <a:t>興趣</a:t>
          </a:r>
        </a:p>
      </dgm:t>
    </dgm:pt>
    <dgm:pt modelId="{7FC9210B-BBAE-734C-A13B-393046BA955F}" type="parTrans" cxnId="{126F0D49-0844-394B-B6D0-A645DF7782F4}">
      <dgm:prSet/>
      <dgm:spPr/>
      <dgm:t>
        <a:bodyPr/>
        <a:lstStyle/>
        <a:p>
          <a:endParaRPr lang="zh-TW" altLang="en-US"/>
        </a:p>
      </dgm:t>
    </dgm:pt>
    <dgm:pt modelId="{56A76503-4640-DC4B-A59C-9D1FB6633641}" type="sibTrans" cxnId="{126F0D49-0844-394B-B6D0-A645DF7782F4}">
      <dgm:prSet/>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zh-TW" altLang="en-US"/>
        </a:p>
      </dgm:t>
    </dgm:pt>
    <dgm:pt modelId="{00A1E01F-4A5C-9C47-AB77-E60630C9A29D}" type="pres">
      <dgm:prSet presAssocID="{AE11D8D5-3DC0-F549-8400-77342D2767F9}" presName="Name0" presStyleCnt="0">
        <dgm:presLayoutVars>
          <dgm:chMax val="21"/>
          <dgm:chPref val="21"/>
        </dgm:presLayoutVars>
      </dgm:prSet>
      <dgm:spPr/>
      <dgm:t>
        <a:bodyPr/>
        <a:lstStyle/>
        <a:p>
          <a:endParaRPr lang="zh-TW" altLang="en-US"/>
        </a:p>
      </dgm:t>
    </dgm:pt>
    <dgm:pt modelId="{4DBAEC37-F8F2-4943-807F-EE3E361D03C2}" type="pres">
      <dgm:prSet presAssocID="{7BB8AEA4-AFEC-B34B-BF80-2DE5D00A5E7A}" presName="text1" presStyleCnt="0"/>
      <dgm:spPr/>
    </dgm:pt>
    <dgm:pt modelId="{D97197B4-0B8D-7C4C-8BD2-24C461E52261}" type="pres">
      <dgm:prSet presAssocID="{7BB8AEA4-AFEC-B34B-BF80-2DE5D00A5E7A}" presName="textRepeatNode" presStyleLbl="alignNode1" presStyleIdx="0" presStyleCnt="3">
        <dgm:presLayoutVars>
          <dgm:chMax val="0"/>
          <dgm:chPref val="0"/>
          <dgm:bulletEnabled val="1"/>
        </dgm:presLayoutVars>
      </dgm:prSet>
      <dgm:spPr/>
      <dgm:t>
        <a:bodyPr/>
        <a:lstStyle/>
        <a:p>
          <a:endParaRPr lang="zh-TW" altLang="en-US"/>
        </a:p>
      </dgm:t>
    </dgm:pt>
    <dgm:pt modelId="{E675E1D2-7A4D-3244-86AA-CF328A187290}" type="pres">
      <dgm:prSet presAssocID="{7BB8AEA4-AFEC-B34B-BF80-2DE5D00A5E7A}" presName="textaccent1" presStyleCnt="0"/>
      <dgm:spPr/>
    </dgm:pt>
    <dgm:pt modelId="{F9105FDA-0935-3D46-9D3A-9D233C012414}" type="pres">
      <dgm:prSet presAssocID="{7BB8AEA4-AFEC-B34B-BF80-2DE5D00A5E7A}" presName="accentRepeatNode" presStyleLbl="solidAlignAcc1" presStyleIdx="0" presStyleCnt="6"/>
      <dgm:spPr/>
    </dgm:pt>
    <dgm:pt modelId="{9B6E6E1F-7C99-6248-97E8-EA1A43674E26}" type="pres">
      <dgm:prSet presAssocID="{2B4ABF3A-0724-BA41-A92C-92D04E0B2653}" presName="image1" presStyleCnt="0"/>
      <dgm:spPr/>
    </dgm:pt>
    <dgm:pt modelId="{1524116A-8F4F-B745-AF26-E55CFB20CB0C}" type="pres">
      <dgm:prSet presAssocID="{2B4ABF3A-0724-BA41-A92C-92D04E0B2653}" presName="imageRepeatNode" presStyleLbl="alignAcc1" presStyleIdx="0" presStyleCnt="3"/>
      <dgm:spPr/>
      <dgm:t>
        <a:bodyPr/>
        <a:lstStyle/>
        <a:p>
          <a:endParaRPr lang="zh-TW" altLang="en-US"/>
        </a:p>
      </dgm:t>
    </dgm:pt>
    <dgm:pt modelId="{BF38CB85-8368-624C-A878-C0C2571B8DBD}" type="pres">
      <dgm:prSet presAssocID="{2B4ABF3A-0724-BA41-A92C-92D04E0B2653}" presName="imageaccent1" presStyleCnt="0"/>
      <dgm:spPr/>
    </dgm:pt>
    <dgm:pt modelId="{5AB35AF9-2EEA-2547-952C-BAE7230EA560}" type="pres">
      <dgm:prSet presAssocID="{2B4ABF3A-0724-BA41-A92C-92D04E0B2653}" presName="accentRepeatNode" presStyleLbl="solidAlignAcc1" presStyleIdx="1" presStyleCnt="6"/>
      <dgm:spPr/>
    </dgm:pt>
    <dgm:pt modelId="{324623C1-454E-A448-BF8A-C5C606958526}" type="pres">
      <dgm:prSet presAssocID="{013AE0A9-C091-A648-8FB5-E4B275443617}" presName="text2" presStyleCnt="0"/>
      <dgm:spPr/>
    </dgm:pt>
    <dgm:pt modelId="{41CBE535-79D8-5F4A-B3F4-148E1CE39DE6}" type="pres">
      <dgm:prSet presAssocID="{013AE0A9-C091-A648-8FB5-E4B275443617}" presName="textRepeatNode" presStyleLbl="alignNode1" presStyleIdx="1" presStyleCnt="3">
        <dgm:presLayoutVars>
          <dgm:chMax val="0"/>
          <dgm:chPref val="0"/>
          <dgm:bulletEnabled val="1"/>
        </dgm:presLayoutVars>
      </dgm:prSet>
      <dgm:spPr/>
      <dgm:t>
        <a:bodyPr/>
        <a:lstStyle/>
        <a:p>
          <a:endParaRPr lang="zh-TW" altLang="en-US"/>
        </a:p>
      </dgm:t>
    </dgm:pt>
    <dgm:pt modelId="{A4F9925F-B22A-7841-AC19-611C492BA474}" type="pres">
      <dgm:prSet presAssocID="{013AE0A9-C091-A648-8FB5-E4B275443617}" presName="textaccent2" presStyleCnt="0"/>
      <dgm:spPr/>
    </dgm:pt>
    <dgm:pt modelId="{56D8CE91-B737-894A-9027-60488C291C9F}" type="pres">
      <dgm:prSet presAssocID="{013AE0A9-C091-A648-8FB5-E4B275443617}" presName="accentRepeatNode" presStyleLbl="solidAlignAcc1" presStyleIdx="2" presStyleCnt="6"/>
      <dgm:spPr/>
    </dgm:pt>
    <dgm:pt modelId="{DE849E4E-EA92-C64F-B695-18AC97CA6DA2}" type="pres">
      <dgm:prSet presAssocID="{9687AFF4-65E6-AA4E-B6D3-7FA1AF119E96}" presName="image2" presStyleCnt="0"/>
      <dgm:spPr/>
    </dgm:pt>
    <dgm:pt modelId="{699EDD4E-66B7-3C44-90A2-4AEC4788866B}" type="pres">
      <dgm:prSet presAssocID="{9687AFF4-65E6-AA4E-B6D3-7FA1AF119E96}" presName="imageRepeatNode" presStyleLbl="alignAcc1" presStyleIdx="1" presStyleCnt="3"/>
      <dgm:spPr/>
      <dgm:t>
        <a:bodyPr/>
        <a:lstStyle/>
        <a:p>
          <a:endParaRPr lang="zh-TW" altLang="en-US"/>
        </a:p>
      </dgm:t>
    </dgm:pt>
    <dgm:pt modelId="{24234801-1B0C-1143-87C3-07C109A27882}" type="pres">
      <dgm:prSet presAssocID="{9687AFF4-65E6-AA4E-B6D3-7FA1AF119E96}" presName="imageaccent2" presStyleCnt="0"/>
      <dgm:spPr/>
    </dgm:pt>
    <dgm:pt modelId="{7AF747D6-46AC-C94E-A059-F1826BD2BE94}" type="pres">
      <dgm:prSet presAssocID="{9687AFF4-65E6-AA4E-B6D3-7FA1AF119E96}" presName="accentRepeatNode" presStyleLbl="solidAlignAcc1" presStyleIdx="3" presStyleCnt="6"/>
      <dgm:spPr/>
    </dgm:pt>
    <dgm:pt modelId="{724D1BF4-2C97-EA4D-9F43-4699A2AAF5B9}" type="pres">
      <dgm:prSet presAssocID="{5F57201D-E79B-DB4E-92F7-7C6223758AF1}" presName="text3" presStyleCnt="0"/>
      <dgm:spPr/>
    </dgm:pt>
    <dgm:pt modelId="{BDBCA32F-AE5C-124D-8955-AAB6A5C4AF09}" type="pres">
      <dgm:prSet presAssocID="{5F57201D-E79B-DB4E-92F7-7C6223758AF1}" presName="textRepeatNode" presStyleLbl="alignNode1" presStyleIdx="2" presStyleCnt="3">
        <dgm:presLayoutVars>
          <dgm:chMax val="0"/>
          <dgm:chPref val="0"/>
          <dgm:bulletEnabled val="1"/>
        </dgm:presLayoutVars>
      </dgm:prSet>
      <dgm:spPr/>
      <dgm:t>
        <a:bodyPr/>
        <a:lstStyle/>
        <a:p>
          <a:endParaRPr lang="zh-TW" altLang="en-US"/>
        </a:p>
      </dgm:t>
    </dgm:pt>
    <dgm:pt modelId="{472F432B-EE9E-774E-A33D-620BFC53BCA0}" type="pres">
      <dgm:prSet presAssocID="{5F57201D-E79B-DB4E-92F7-7C6223758AF1}" presName="textaccent3" presStyleCnt="0"/>
      <dgm:spPr/>
    </dgm:pt>
    <dgm:pt modelId="{A705D3A2-0AA1-C344-9F57-B9C40F8BE592}" type="pres">
      <dgm:prSet presAssocID="{5F57201D-E79B-DB4E-92F7-7C6223758AF1}" presName="accentRepeatNode" presStyleLbl="solidAlignAcc1" presStyleIdx="4" presStyleCnt="6"/>
      <dgm:spPr/>
    </dgm:pt>
    <dgm:pt modelId="{6044B48D-456A-4044-834E-64B5DA2C1746}" type="pres">
      <dgm:prSet presAssocID="{56A76503-4640-DC4B-A59C-9D1FB6633641}" presName="image3" presStyleCnt="0"/>
      <dgm:spPr/>
    </dgm:pt>
    <dgm:pt modelId="{7B9E3A48-01E8-1844-B7A2-4AD0EE325C27}" type="pres">
      <dgm:prSet presAssocID="{56A76503-4640-DC4B-A59C-9D1FB6633641}" presName="imageRepeatNode" presStyleLbl="alignAcc1" presStyleIdx="2" presStyleCnt="3"/>
      <dgm:spPr/>
      <dgm:t>
        <a:bodyPr/>
        <a:lstStyle/>
        <a:p>
          <a:endParaRPr lang="zh-TW" altLang="en-US"/>
        </a:p>
      </dgm:t>
    </dgm:pt>
    <dgm:pt modelId="{838015CE-F2B9-B844-A4C1-6E35E4AF2C86}" type="pres">
      <dgm:prSet presAssocID="{56A76503-4640-DC4B-A59C-9D1FB6633641}" presName="imageaccent3" presStyleCnt="0"/>
      <dgm:spPr/>
    </dgm:pt>
    <dgm:pt modelId="{B2805CE9-10F7-5641-8674-C717C09CCF10}" type="pres">
      <dgm:prSet presAssocID="{56A76503-4640-DC4B-A59C-9D1FB6633641}" presName="accentRepeatNode" presStyleLbl="solidAlignAcc1" presStyleIdx="5" presStyleCnt="6"/>
      <dgm:spPr/>
    </dgm:pt>
  </dgm:ptLst>
  <dgm:cxnLst>
    <dgm:cxn modelId="{CD61EE35-8D27-44FC-ABE0-67AEBC11DBE2}" type="presOf" srcId="{2B4ABF3A-0724-BA41-A92C-92D04E0B2653}" destId="{1524116A-8F4F-B745-AF26-E55CFB20CB0C}" srcOrd="0" destOrd="0" presId="urn:microsoft.com/office/officeart/2008/layout/HexagonCluster"/>
    <dgm:cxn modelId="{126F0D49-0844-394B-B6D0-A645DF7782F4}" srcId="{AE11D8D5-3DC0-F549-8400-77342D2767F9}" destId="{5F57201D-E79B-DB4E-92F7-7C6223758AF1}" srcOrd="2" destOrd="0" parTransId="{7FC9210B-BBAE-734C-A13B-393046BA955F}" sibTransId="{56A76503-4640-DC4B-A59C-9D1FB6633641}"/>
    <dgm:cxn modelId="{1650F617-3289-44A0-A02B-E1F2BDECAF25}" type="presOf" srcId="{7BB8AEA4-AFEC-B34B-BF80-2DE5D00A5E7A}" destId="{D97197B4-0B8D-7C4C-8BD2-24C461E52261}" srcOrd="0" destOrd="0" presId="urn:microsoft.com/office/officeart/2008/layout/HexagonCluster"/>
    <dgm:cxn modelId="{C513A0DC-5FBF-0840-90EB-8A0E0A40D3CC}" srcId="{AE11D8D5-3DC0-F549-8400-77342D2767F9}" destId="{7BB8AEA4-AFEC-B34B-BF80-2DE5D00A5E7A}" srcOrd="0" destOrd="0" parTransId="{CA968F70-2A27-2C44-BBE4-6F7B226603B3}" sibTransId="{2B4ABF3A-0724-BA41-A92C-92D04E0B2653}"/>
    <dgm:cxn modelId="{278E4F3F-9048-4515-82BB-30775F11B778}" type="presOf" srcId="{56A76503-4640-DC4B-A59C-9D1FB6633641}" destId="{7B9E3A48-01E8-1844-B7A2-4AD0EE325C27}" srcOrd="0" destOrd="0" presId="urn:microsoft.com/office/officeart/2008/layout/HexagonCluster"/>
    <dgm:cxn modelId="{72FEABAD-96A3-42A6-A2DC-2980A788CABB}" type="presOf" srcId="{AE11D8D5-3DC0-F549-8400-77342D2767F9}" destId="{00A1E01F-4A5C-9C47-AB77-E60630C9A29D}" srcOrd="0" destOrd="0" presId="urn:microsoft.com/office/officeart/2008/layout/HexagonCluster"/>
    <dgm:cxn modelId="{13692026-617F-42F6-83A3-A2CEA38FD96F}" type="presOf" srcId="{013AE0A9-C091-A648-8FB5-E4B275443617}" destId="{41CBE535-79D8-5F4A-B3F4-148E1CE39DE6}" srcOrd="0" destOrd="0" presId="urn:microsoft.com/office/officeart/2008/layout/HexagonCluster"/>
    <dgm:cxn modelId="{AFF203DD-1B83-7B42-BE7C-87E03E9D4643}" srcId="{AE11D8D5-3DC0-F549-8400-77342D2767F9}" destId="{013AE0A9-C091-A648-8FB5-E4B275443617}" srcOrd="1" destOrd="0" parTransId="{AE4F0B46-076D-CB48-905B-1B1108B257B2}" sibTransId="{9687AFF4-65E6-AA4E-B6D3-7FA1AF119E96}"/>
    <dgm:cxn modelId="{A6DBB604-CBF2-4C23-8613-C15AF386FB78}" type="presOf" srcId="{9687AFF4-65E6-AA4E-B6D3-7FA1AF119E96}" destId="{699EDD4E-66B7-3C44-90A2-4AEC4788866B}" srcOrd="0" destOrd="0" presId="urn:microsoft.com/office/officeart/2008/layout/HexagonCluster"/>
    <dgm:cxn modelId="{98DA3BE2-2B15-4D0D-9D1A-EA3A19752370}" type="presOf" srcId="{5F57201D-E79B-DB4E-92F7-7C6223758AF1}" destId="{BDBCA32F-AE5C-124D-8955-AAB6A5C4AF09}" srcOrd="0" destOrd="0" presId="urn:microsoft.com/office/officeart/2008/layout/HexagonCluster"/>
    <dgm:cxn modelId="{6B4B0B53-173F-4FA3-8BE5-4ACB6D998E04}" type="presParOf" srcId="{00A1E01F-4A5C-9C47-AB77-E60630C9A29D}" destId="{4DBAEC37-F8F2-4943-807F-EE3E361D03C2}" srcOrd="0" destOrd="0" presId="urn:microsoft.com/office/officeart/2008/layout/HexagonCluster"/>
    <dgm:cxn modelId="{6E6AA626-BB0C-4C89-8E8F-3AF81446398A}" type="presParOf" srcId="{4DBAEC37-F8F2-4943-807F-EE3E361D03C2}" destId="{D97197B4-0B8D-7C4C-8BD2-24C461E52261}" srcOrd="0" destOrd="0" presId="urn:microsoft.com/office/officeart/2008/layout/HexagonCluster"/>
    <dgm:cxn modelId="{DB67851B-D4A7-4341-8AA0-F61BABD9255C}" type="presParOf" srcId="{00A1E01F-4A5C-9C47-AB77-E60630C9A29D}" destId="{E675E1D2-7A4D-3244-86AA-CF328A187290}" srcOrd="1" destOrd="0" presId="urn:microsoft.com/office/officeart/2008/layout/HexagonCluster"/>
    <dgm:cxn modelId="{0BA659EB-CAD6-4F32-962B-1993EB828ED4}" type="presParOf" srcId="{E675E1D2-7A4D-3244-86AA-CF328A187290}" destId="{F9105FDA-0935-3D46-9D3A-9D233C012414}" srcOrd="0" destOrd="0" presId="urn:microsoft.com/office/officeart/2008/layout/HexagonCluster"/>
    <dgm:cxn modelId="{4351EFF4-1159-44B8-A271-5B50EADC0D68}" type="presParOf" srcId="{00A1E01F-4A5C-9C47-AB77-E60630C9A29D}" destId="{9B6E6E1F-7C99-6248-97E8-EA1A43674E26}" srcOrd="2" destOrd="0" presId="urn:microsoft.com/office/officeart/2008/layout/HexagonCluster"/>
    <dgm:cxn modelId="{6E9889CD-0C42-4A10-95A6-D851E844C26C}" type="presParOf" srcId="{9B6E6E1F-7C99-6248-97E8-EA1A43674E26}" destId="{1524116A-8F4F-B745-AF26-E55CFB20CB0C}" srcOrd="0" destOrd="0" presId="urn:microsoft.com/office/officeart/2008/layout/HexagonCluster"/>
    <dgm:cxn modelId="{16C0E1D8-B92C-41FA-900F-2929F7BD8BD8}" type="presParOf" srcId="{00A1E01F-4A5C-9C47-AB77-E60630C9A29D}" destId="{BF38CB85-8368-624C-A878-C0C2571B8DBD}" srcOrd="3" destOrd="0" presId="urn:microsoft.com/office/officeart/2008/layout/HexagonCluster"/>
    <dgm:cxn modelId="{F637002B-589F-4354-AF9B-350196FFF27E}" type="presParOf" srcId="{BF38CB85-8368-624C-A878-C0C2571B8DBD}" destId="{5AB35AF9-2EEA-2547-952C-BAE7230EA560}" srcOrd="0" destOrd="0" presId="urn:microsoft.com/office/officeart/2008/layout/HexagonCluster"/>
    <dgm:cxn modelId="{E89B51E8-98A2-475A-A584-A47B668AFA9E}" type="presParOf" srcId="{00A1E01F-4A5C-9C47-AB77-E60630C9A29D}" destId="{324623C1-454E-A448-BF8A-C5C606958526}" srcOrd="4" destOrd="0" presId="urn:microsoft.com/office/officeart/2008/layout/HexagonCluster"/>
    <dgm:cxn modelId="{9113283E-8B3D-46B8-B400-A1947300451B}" type="presParOf" srcId="{324623C1-454E-A448-BF8A-C5C606958526}" destId="{41CBE535-79D8-5F4A-B3F4-148E1CE39DE6}" srcOrd="0" destOrd="0" presId="urn:microsoft.com/office/officeart/2008/layout/HexagonCluster"/>
    <dgm:cxn modelId="{B72296CB-9E2D-48D2-99A4-FD0CDAAD4CDE}" type="presParOf" srcId="{00A1E01F-4A5C-9C47-AB77-E60630C9A29D}" destId="{A4F9925F-B22A-7841-AC19-611C492BA474}" srcOrd="5" destOrd="0" presId="urn:microsoft.com/office/officeart/2008/layout/HexagonCluster"/>
    <dgm:cxn modelId="{0FCB5BC7-54AC-4CB0-9301-C0AB33111BFD}" type="presParOf" srcId="{A4F9925F-B22A-7841-AC19-611C492BA474}" destId="{56D8CE91-B737-894A-9027-60488C291C9F}" srcOrd="0" destOrd="0" presId="urn:microsoft.com/office/officeart/2008/layout/HexagonCluster"/>
    <dgm:cxn modelId="{10D76AAB-A615-4A0C-B7D6-55884546ACF0}" type="presParOf" srcId="{00A1E01F-4A5C-9C47-AB77-E60630C9A29D}" destId="{DE849E4E-EA92-C64F-B695-18AC97CA6DA2}" srcOrd="6" destOrd="0" presId="urn:microsoft.com/office/officeart/2008/layout/HexagonCluster"/>
    <dgm:cxn modelId="{0F01122C-7EA5-40E0-9116-8EBDAC30864D}" type="presParOf" srcId="{DE849E4E-EA92-C64F-B695-18AC97CA6DA2}" destId="{699EDD4E-66B7-3C44-90A2-4AEC4788866B}" srcOrd="0" destOrd="0" presId="urn:microsoft.com/office/officeart/2008/layout/HexagonCluster"/>
    <dgm:cxn modelId="{0B8FF232-A9F6-4231-869E-4C3CB3AE9931}" type="presParOf" srcId="{00A1E01F-4A5C-9C47-AB77-E60630C9A29D}" destId="{24234801-1B0C-1143-87C3-07C109A27882}" srcOrd="7" destOrd="0" presId="urn:microsoft.com/office/officeart/2008/layout/HexagonCluster"/>
    <dgm:cxn modelId="{81F239A3-F6AC-4C77-9FFB-936638922884}" type="presParOf" srcId="{24234801-1B0C-1143-87C3-07C109A27882}" destId="{7AF747D6-46AC-C94E-A059-F1826BD2BE94}" srcOrd="0" destOrd="0" presId="urn:microsoft.com/office/officeart/2008/layout/HexagonCluster"/>
    <dgm:cxn modelId="{6B74C913-AEB3-4F72-83B2-ED94099D92BA}" type="presParOf" srcId="{00A1E01F-4A5C-9C47-AB77-E60630C9A29D}" destId="{724D1BF4-2C97-EA4D-9F43-4699A2AAF5B9}" srcOrd="8" destOrd="0" presId="urn:microsoft.com/office/officeart/2008/layout/HexagonCluster"/>
    <dgm:cxn modelId="{CE0D8435-2E64-4C78-9E69-827B29324518}" type="presParOf" srcId="{724D1BF4-2C97-EA4D-9F43-4699A2AAF5B9}" destId="{BDBCA32F-AE5C-124D-8955-AAB6A5C4AF09}" srcOrd="0" destOrd="0" presId="urn:microsoft.com/office/officeart/2008/layout/HexagonCluster"/>
    <dgm:cxn modelId="{9C487926-810C-4F51-95A0-C57F5F3312DD}" type="presParOf" srcId="{00A1E01F-4A5C-9C47-AB77-E60630C9A29D}" destId="{472F432B-EE9E-774E-A33D-620BFC53BCA0}" srcOrd="9" destOrd="0" presId="urn:microsoft.com/office/officeart/2008/layout/HexagonCluster"/>
    <dgm:cxn modelId="{340C0B4C-E1A2-47BE-B8A1-C1709EF73462}" type="presParOf" srcId="{472F432B-EE9E-774E-A33D-620BFC53BCA0}" destId="{A705D3A2-0AA1-C344-9F57-B9C40F8BE592}" srcOrd="0" destOrd="0" presId="urn:microsoft.com/office/officeart/2008/layout/HexagonCluster"/>
    <dgm:cxn modelId="{B945B61B-3B27-4980-A1F6-692AC50E9671}" type="presParOf" srcId="{00A1E01F-4A5C-9C47-AB77-E60630C9A29D}" destId="{6044B48D-456A-4044-834E-64B5DA2C1746}" srcOrd="10" destOrd="0" presId="urn:microsoft.com/office/officeart/2008/layout/HexagonCluster"/>
    <dgm:cxn modelId="{43B5E471-B8A4-48E1-98FC-3D363532E45F}" type="presParOf" srcId="{6044B48D-456A-4044-834E-64B5DA2C1746}" destId="{7B9E3A48-01E8-1844-B7A2-4AD0EE325C27}" srcOrd="0" destOrd="0" presId="urn:microsoft.com/office/officeart/2008/layout/HexagonCluster"/>
    <dgm:cxn modelId="{8C57C035-DE2F-4EF0-BD89-3E6349C90715}" type="presParOf" srcId="{00A1E01F-4A5C-9C47-AB77-E60630C9A29D}" destId="{838015CE-F2B9-B844-A4C1-6E35E4AF2C86}" srcOrd="11" destOrd="0" presId="urn:microsoft.com/office/officeart/2008/layout/HexagonCluster"/>
    <dgm:cxn modelId="{F948EF4A-82AF-4466-96AA-047482B0F441}" type="presParOf" srcId="{838015CE-F2B9-B844-A4C1-6E35E4AF2C86}" destId="{B2805CE9-10F7-5641-8674-C717C09CCF10}"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D098BBB0-01FC-4F13-8B7A-53631EDAC014}" type="doc">
      <dgm:prSet loTypeId="urn:microsoft.com/office/officeart/2005/8/layout/hList1" loCatId="list" qsTypeId="urn:microsoft.com/office/officeart/2005/8/quickstyle/simple1#1" qsCatId="simple" csTypeId="urn:microsoft.com/office/officeart/2005/8/colors/colorful4" csCatId="colorful" phldr="1"/>
      <dgm:spPr/>
      <dgm:t>
        <a:bodyPr/>
        <a:lstStyle/>
        <a:p>
          <a:endParaRPr lang="zh-TW" altLang="en-US"/>
        </a:p>
      </dgm:t>
    </dgm:pt>
    <dgm:pt modelId="{703ABF47-2629-4123-B7D7-A0137CC85137}">
      <dgm:prSet phldrT="[文字]"/>
      <dgm:spPr>
        <a:solidFill>
          <a:srgbClr val="000099"/>
        </a:solidFill>
      </dgm:spPr>
      <dgm:t>
        <a:bodyPr/>
        <a:lstStyle/>
        <a:p>
          <a:r>
            <a:rPr lang="zh-TW" altLang="en-US" dirty="0"/>
            <a:t>定義</a:t>
          </a:r>
        </a:p>
      </dgm:t>
    </dgm:pt>
    <dgm:pt modelId="{414912BC-2CEE-478B-915E-9CE781432EC0}" type="parTrans" cxnId="{9138F1F8-50B6-41B3-AB86-F2A0708C12A0}">
      <dgm:prSet/>
      <dgm:spPr/>
      <dgm:t>
        <a:bodyPr/>
        <a:lstStyle/>
        <a:p>
          <a:endParaRPr lang="zh-TW" altLang="en-US"/>
        </a:p>
      </dgm:t>
    </dgm:pt>
    <dgm:pt modelId="{28F48C08-1249-4A36-B8EB-122776BDF9D5}" type="sibTrans" cxnId="{9138F1F8-50B6-41B3-AB86-F2A0708C12A0}">
      <dgm:prSet/>
      <dgm:spPr/>
      <dgm:t>
        <a:bodyPr/>
        <a:lstStyle/>
        <a:p>
          <a:endParaRPr lang="zh-TW" altLang="en-US"/>
        </a:p>
      </dgm:t>
    </dgm:pt>
    <dgm:pt modelId="{0A994644-C2A6-4411-9B85-2C3223D79077}">
      <dgm:prSet phldrT="[文字]" custT="1"/>
      <dgm:spPr/>
      <dgm:t>
        <a:bodyPr/>
        <a:lstStyle/>
        <a:p>
          <a:r>
            <a:rPr lang="zh-TW" altLang="en-US" sz="2400" b="1" dirty="0">
              <a:solidFill>
                <a:schemeClr val="tx1"/>
              </a:solidFill>
            </a:rPr>
            <a:t>熱情之所在</a:t>
          </a:r>
        </a:p>
      </dgm:t>
    </dgm:pt>
    <dgm:pt modelId="{4DA753F6-A982-4D7B-99C2-1BC12C251EA4}" type="parTrans" cxnId="{B0978B70-B38C-46A4-B8EA-DC5BA1E09CE3}">
      <dgm:prSet/>
      <dgm:spPr/>
      <dgm:t>
        <a:bodyPr/>
        <a:lstStyle/>
        <a:p>
          <a:endParaRPr lang="zh-TW" altLang="en-US"/>
        </a:p>
      </dgm:t>
    </dgm:pt>
    <dgm:pt modelId="{3810D767-3DA4-402A-BA6E-A832865AAFEC}" type="sibTrans" cxnId="{B0978B70-B38C-46A4-B8EA-DC5BA1E09CE3}">
      <dgm:prSet/>
      <dgm:spPr/>
      <dgm:t>
        <a:bodyPr/>
        <a:lstStyle/>
        <a:p>
          <a:endParaRPr lang="zh-TW" altLang="en-US"/>
        </a:p>
      </dgm:t>
    </dgm:pt>
    <dgm:pt modelId="{69BF9A21-E632-46F5-BF61-2BC455DB235A}">
      <dgm:prSet phldrT="[文字]" custT="1"/>
      <dgm:spPr/>
      <dgm:t>
        <a:bodyPr/>
        <a:lstStyle/>
        <a:p>
          <a:r>
            <a:rPr lang="zh-TW" altLang="en-US" sz="2400" b="1" dirty="0">
              <a:solidFill>
                <a:schemeClr val="tx1"/>
              </a:solidFill>
            </a:rPr>
            <a:t>喜歡做的事</a:t>
          </a:r>
        </a:p>
      </dgm:t>
    </dgm:pt>
    <dgm:pt modelId="{842FB722-C420-47B5-8CE8-5D4727E21BFA}" type="parTrans" cxnId="{222F4F72-F8D5-4EDF-AE37-811613491E70}">
      <dgm:prSet/>
      <dgm:spPr/>
      <dgm:t>
        <a:bodyPr/>
        <a:lstStyle/>
        <a:p>
          <a:endParaRPr lang="zh-TW" altLang="en-US"/>
        </a:p>
      </dgm:t>
    </dgm:pt>
    <dgm:pt modelId="{54392426-0F13-4ADE-8F2D-838CE3301040}" type="sibTrans" cxnId="{222F4F72-F8D5-4EDF-AE37-811613491E70}">
      <dgm:prSet/>
      <dgm:spPr/>
      <dgm:t>
        <a:bodyPr/>
        <a:lstStyle/>
        <a:p>
          <a:endParaRPr lang="zh-TW" altLang="en-US"/>
        </a:p>
      </dgm:t>
    </dgm:pt>
    <dgm:pt modelId="{FC5797F2-8775-4228-B99C-431EDAA1DF1B}">
      <dgm:prSet phldrT="[文字]"/>
      <dgm:spPr>
        <a:solidFill>
          <a:srgbClr val="FF0000"/>
        </a:solidFill>
      </dgm:spPr>
      <dgm:t>
        <a:bodyPr/>
        <a:lstStyle/>
        <a:p>
          <a:r>
            <a:rPr lang="zh-TW" altLang="en-US" dirty="0"/>
            <a:t>重要性</a:t>
          </a:r>
        </a:p>
      </dgm:t>
    </dgm:pt>
    <dgm:pt modelId="{1FF47B0C-739E-450D-9B52-02C32C0253D7}" type="parTrans" cxnId="{D9472CEC-EB9F-47C1-BB48-B900356C09BD}">
      <dgm:prSet/>
      <dgm:spPr/>
      <dgm:t>
        <a:bodyPr/>
        <a:lstStyle/>
        <a:p>
          <a:endParaRPr lang="zh-TW" altLang="en-US"/>
        </a:p>
      </dgm:t>
    </dgm:pt>
    <dgm:pt modelId="{6FE6D5D9-4FFA-42F8-8C3E-27B67CBF7C79}" type="sibTrans" cxnId="{D9472CEC-EB9F-47C1-BB48-B900356C09BD}">
      <dgm:prSet/>
      <dgm:spPr/>
      <dgm:t>
        <a:bodyPr/>
        <a:lstStyle/>
        <a:p>
          <a:endParaRPr lang="zh-TW" altLang="en-US"/>
        </a:p>
      </dgm:t>
    </dgm:pt>
    <dgm:pt modelId="{9DC46629-8BC7-4B9B-8143-D5CD1DC12B67}">
      <dgm:prSet phldrT="[文字]" custT="1"/>
      <dgm:spPr/>
      <dgm:t>
        <a:bodyPr/>
        <a:lstStyle/>
        <a:p>
          <a:r>
            <a:rPr lang="zh-TW" altLang="en-US" sz="2400" b="1" dirty="0"/>
            <a:t>開心、滿足感</a:t>
          </a:r>
        </a:p>
      </dgm:t>
    </dgm:pt>
    <dgm:pt modelId="{00E080A1-8F24-4086-8B46-BA1F71DBF3C7}" type="parTrans" cxnId="{F129E475-BF71-41AF-AA29-C72A2D6827F1}">
      <dgm:prSet/>
      <dgm:spPr/>
      <dgm:t>
        <a:bodyPr/>
        <a:lstStyle/>
        <a:p>
          <a:endParaRPr lang="zh-TW" altLang="en-US"/>
        </a:p>
      </dgm:t>
    </dgm:pt>
    <dgm:pt modelId="{01FED567-CFA3-475C-B333-3DA874E76784}" type="sibTrans" cxnId="{F129E475-BF71-41AF-AA29-C72A2D6827F1}">
      <dgm:prSet/>
      <dgm:spPr/>
      <dgm:t>
        <a:bodyPr/>
        <a:lstStyle/>
        <a:p>
          <a:endParaRPr lang="zh-TW" altLang="en-US"/>
        </a:p>
      </dgm:t>
    </dgm:pt>
    <dgm:pt modelId="{DA147B49-6BCF-416C-8342-54A4C3ADD6D8}">
      <dgm:prSet phldrT="[文字]"/>
      <dgm:spPr>
        <a:solidFill>
          <a:srgbClr val="000099"/>
        </a:solidFill>
      </dgm:spPr>
      <dgm:t>
        <a:bodyPr/>
        <a:lstStyle/>
        <a:p>
          <a:r>
            <a:rPr lang="zh-TW" altLang="en-US" dirty="0"/>
            <a:t>特性</a:t>
          </a:r>
        </a:p>
      </dgm:t>
    </dgm:pt>
    <dgm:pt modelId="{7D2F4D4D-D188-430A-B137-E8B3B9665270}" type="parTrans" cxnId="{AED12BDE-5ED2-447A-BD23-5198FDE3ADC1}">
      <dgm:prSet/>
      <dgm:spPr/>
      <dgm:t>
        <a:bodyPr/>
        <a:lstStyle/>
        <a:p>
          <a:endParaRPr lang="zh-TW" altLang="en-US"/>
        </a:p>
      </dgm:t>
    </dgm:pt>
    <dgm:pt modelId="{DAA8A4D2-46F7-4A5C-9068-288FEB26DA22}" type="sibTrans" cxnId="{AED12BDE-5ED2-447A-BD23-5198FDE3ADC1}">
      <dgm:prSet/>
      <dgm:spPr/>
      <dgm:t>
        <a:bodyPr/>
        <a:lstStyle/>
        <a:p>
          <a:endParaRPr lang="zh-TW" altLang="en-US"/>
        </a:p>
      </dgm:t>
    </dgm:pt>
    <dgm:pt modelId="{6472247F-6A13-45B4-A6AE-0258148F0AC1}">
      <dgm:prSet phldrT="[文字]" custT="1"/>
      <dgm:spPr/>
      <dgm:t>
        <a:bodyPr/>
        <a:lstStyle/>
        <a:p>
          <a:r>
            <a:rPr lang="zh-TW" altLang="en-US" sz="2400" b="1" dirty="0"/>
            <a:t>主動投入，而非被動接收</a:t>
          </a:r>
        </a:p>
      </dgm:t>
    </dgm:pt>
    <dgm:pt modelId="{F4466982-63B0-4A32-BB2D-76A2EFB2C2F5}" type="parTrans" cxnId="{D9F9B96D-47D8-46B9-8368-842F21B7DF40}">
      <dgm:prSet/>
      <dgm:spPr/>
      <dgm:t>
        <a:bodyPr/>
        <a:lstStyle/>
        <a:p>
          <a:endParaRPr lang="zh-TW" altLang="en-US"/>
        </a:p>
      </dgm:t>
    </dgm:pt>
    <dgm:pt modelId="{BEA68936-8F57-4B4C-90C1-B766B0D72A2A}" type="sibTrans" cxnId="{D9F9B96D-47D8-46B9-8368-842F21B7DF40}">
      <dgm:prSet/>
      <dgm:spPr/>
      <dgm:t>
        <a:bodyPr/>
        <a:lstStyle/>
        <a:p>
          <a:endParaRPr lang="zh-TW" altLang="en-US"/>
        </a:p>
      </dgm:t>
    </dgm:pt>
    <dgm:pt modelId="{C838B34A-15B4-4543-A88A-EFB70520FA5A}">
      <dgm:prSet phldrT="[文字]" custT="1"/>
      <dgm:spPr/>
      <dgm:t>
        <a:bodyPr/>
        <a:lstStyle/>
        <a:p>
          <a:r>
            <a:rPr lang="zh-TW" altLang="en-US" sz="2400" b="1" dirty="0"/>
            <a:t>有所產出，累積能力</a:t>
          </a:r>
        </a:p>
      </dgm:t>
    </dgm:pt>
    <dgm:pt modelId="{E2918EE4-D6E9-4280-A945-A0CB69B8A78A}" type="parTrans" cxnId="{4461CB02-7FAA-45CB-9D31-724293E9116D}">
      <dgm:prSet/>
      <dgm:spPr/>
      <dgm:t>
        <a:bodyPr/>
        <a:lstStyle/>
        <a:p>
          <a:endParaRPr lang="zh-TW" altLang="en-US"/>
        </a:p>
      </dgm:t>
    </dgm:pt>
    <dgm:pt modelId="{2CA329DE-E0D7-4F07-B9F2-B6EE752D726F}" type="sibTrans" cxnId="{4461CB02-7FAA-45CB-9D31-724293E9116D}">
      <dgm:prSet/>
      <dgm:spPr/>
      <dgm:t>
        <a:bodyPr/>
        <a:lstStyle/>
        <a:p>
          <a:endParaRPr lang="zh-TW" altLang="en-US"/>
        </a:p>
      </dgm:t>
    </dgm:pt>
    <dgm:pt modelId="{4B6CC80B-96CF-4E9D-8218-69A54C532DC8}">
      <dgm:prSet phldrT="[文字]" custT="1"/>
      <dgm:spPr/>
      <dgm:t>
        <a:bodyPr/>
        <a:lstStyle/>
        <a:p>
          <a:r>
            <a:rPr lang="zh-TW" altLang="en-US" sz="2400" b="1" dirty="0"/>
            <a:t>源源不絕的動力</a:t>
          </a:r>
        </a:p>
      </dgm:t>
    </dgm:pt>
    <dgm:pt modelId="{DC980FB3-FE7C-42FA-9D23-E9C4AC5FD013}" type="parTrans" cxnId="{ADF10D6F-78BE-474B-81EC-5FEF591538C4}">
      <dgm:prSet/>
      <dgm:spPr/>
      <dgm:t>
        <a:bodyPr/>
        <a:lstStyle/>
        <a:p>
          <a:endParaRPr lang="zh-TW" altLang="en-US"/>
        </a:p>
      </dgm:t>
    </dgm:pt>
    <dgm:pt modelId="{491B963A-A322-4F92-99B1-27D13273D8F4}" type="sibTrans" cxnId="{ADF10D6F-78BE-474B-81EC-5FEF591538C4}">
      <dgm:prSet/>
      <dgm:spPr/>
      <dgm:t>
        <a:bodyPr/>
        <a:lstStyle/>
        <a:p>
          <a:endParaRPr lang="zh-TW" altLang="en-US"/>
        </a:p>
      </dgm:t>
    </dgm:pt>
    <dgm:pt modelId="{2B8A0EFF-2C8F-4641-8FD9-F2C28EEA2F56}" type="pres">
      <dgm:prSet presAssocID="{D098BBB0-01FC-4F13-8B7A-53631EDAC014}" presName="Name0" presStyleCnt="0">
        <dgm:presLayoutVars>
          <dgm:dir/>
          <dgm:animLvl val="lvl"/>
          <dgm:resizeHandles val="exact"/>
        </dgm:presLayoutVars>
      </dgm:prSet>
      <dgm:spPr/>
      <dgm:t>
        <a:bodyPr/>
        <a:lstStyle/>
        <a:p>
          <a:endParaRPr lang="zh-TW" altLang="en-US"/>
        </a:p>
      </dgm:t>
    </dgm:pt>
    <dgm:pt modelId="{9AC7EA89-483D-4715-A4F4-DCE5BEA2734D}" type="pres">
      <dgm:prSet presAssocID="{703ABF47-2629-4123-B7D7-A0137CC85137}" presName="composite" presStyleCnt="0"/>
      <dgm:spPr/>
    </dgm:pt>
    <dgm:pt modelId="{2F41F049-1DE3-4D69-853F-CEF25C6B6613}" type="pres">
      <dgm:prSet presAssocID="{703ABF47-2629-4123-B7D7-A0137CC85137}" presName="parTx" presStyleLbl="alignNode1" presStyleIdx="0" presStyleCnt="3" custScaleX="85117">
        <dgm:presLayoutVars>
          <dgm:chMax val="0"/>
          <dgm:chPref val="0"/>
          <dgm:bulletEnabled val="1"/>
        </dgm:presLayoutVars>
      </dgm:prSet>
      <dgm:spPr/>
      <dgm:t>
        <a:bodyPr/>
        <a:lstStyle/>
        <a:p>
          <a:endParaRPr lang="zh-TW" altLang="en-US"/>
        </a:p>
      </dgm:t>
    </dgm:pt>
    <dgm:pt modelId="{98886DBC-0C64-4E50-A551-C1E17C7EE223}" type="pres">
      <dgm:prSet presAssocID="{703ABF47-2629-4123-B7D7-A0137CC85137}" presName="desTx" presStyleLbl="alignAccFollowNode1" presStyleIdx="0" presStyleCnt="3" custScaleX="86542">
        <dgm:presLayoutVars>
          <dgm:bulletEnabled val="1"/>
        </dgm:presLayoutVars>
      </dgm:prSet>
      <dgm:spPr/>
      <dgm:t>
        <a:bodyPr/>
        <a:lstStyle/>
        <a:p>
          <a:endParaRPr lang="zh-TW" altLang="en-US"/>
        </a:p>
      </dgm:t>
    </dgm:pt>
    <dgm:pt modelId="{4CE64043-94A1-49F3-B1FD-13FB2C99A6FC}" type="pres">
      <dgm:prSet presAssocID="{28F48C08-1249-4A36-B8EB-122776BDF9D5}" presName="space" presStyleCnt="0"/>
      <dgm:spPr/>
    </dgm:pt>
    <dgm:pt modelId="{DFFCD0CB-BD14-45F2-AD6E-602C3FB4505E}" type="pres">
      <dgm:prSet presAssocID="{FC5797F2-8775-4228-B99C-431EDAA1DF1B}" presName="composite" presStyleCnt="0"/>
      <dgm:spPr/>
    </dgm:pt>
    <dgm:pt modelId="{85D836C9-F65E-4774-BFFC-C3F7D16C432E}" type="pres">
      <dgm:prSet presAssocID="{FC5797F2-8775-4228-B99C-431EDAA1DF1B}" presName="parTx" presStyleLbl="alignNode1" presStyleIdx="1" presStyleCnt="3" custScaleX="96842">
        <dgm:presLayoutVars>
          <dgm:chMax val="0"/>
          <dgm:chPref val="0"/>
          <dgm:bulletEnabled val="1"/>
        </dgm:presLayoutVars>
      </dgm:prSet>
      <dgm:spPr/>
      <dgm:t>
        <a:bodyPr/>
        <a:lstStyle/>
        <a:p>
          <a:endParaRPr lang="zh-TW" altLang="en-US"/>
        </a:p>
      </dgm:t>
    </dgm:pt>
    <dgm:pt modelId="{38920F19-69B8-4575-80F8-0998B563781D}" type="pres">
      <dgm:prSet presAssocID="{FC5797F2-8775-4228-B99C-431EDAA1DF1B}" presName="desTx" presStyleLbl="alignAccFollowNode1" presStyleIdx="1" presStyleCnt="3" custScaleX="96842">
        <dgm:presLayoutVars>
          <dgm:bulletEnabled val="1"/>
        </dgm:presLayoutVars>
      </dgm:prSet>
      <dgm:spPr/>
      <dgm:t>
        <a:bodyPr/>
        <a:lstStyle/>
        <a:p>
          <a:endParaRPr lang="zh-TW" altLang="en-US"/>
        </a:p>
      </dgm:t>
    </dgm:pt>
    <dgm:pt modelId="{CC63A86E-E7FC-4860-AD34-3846C28A5F66}" type="pres">
      <dgm:prSet presAssocID="{6FE6D5D9-4FFA-42F8-8C3E-27B67CBF7C79}" presName="space" presStyleCnt="0"/>
      <dgm:spPr/>
    </dgm:pt>
    <dgm:pt modelId="{AB800298-BEFF-48FA-8AA8-C57056F7197D}" type="pres">
      <dgm:prSet presAssocID="{DA147B49-6BCF-416C-8342-54A4C3ADD6D8}" presName="composite" presStyleCnt="0"/>
      <dgm:spPr/>
    </dgm:pt>
    <dgm:pt modelId="{41991784-E970-4F8E-979C-EDC553395CDF}" type="pres">
      <dgm:prSet presAssocID="{DA147B49-6BCF-416C-8342-54A4C3ADD6D8}" presName="parTx" presStyleLbl="alignNode1" presStyleIdx="2" presStyleCnt="3" custScaleX="94506">
        <dgm:presLayoutVars>
          <dgm:chMax val="0"/>
          <dgm:chPref val="0"/>
          <dgm:bulletEnabled val="1"/>
        </dgm:presLayoutVars>
      </dgm:prSet>
      <dgm:spPr/>
      <dgm:t>
        <a:bodyPr/>
        <a:lstStyle/>
        <a:p>
          <a:endParaRPr lang="zh-TW" altLang="en-US"/>
        </a:p>
      </dgm:t>
    </dgm:pt>
    <dgm:pt modelId="{CD65F16F-7043-43D4-84D2-A0569612275A}" type="pres">
      <dgm:prSet presAssocID="{DA147B49-6BCF-416C-8342-54A4C3ADD6D8}" presName="desTx" presStyleLbl="alignAccFollowNode1" presStyleIdx="2" presStyleCnt="3" custScaleX="94506">
        <dgm:presLayoutVars>
          <dgm:bulletEnabled val="1"/>
        </dgm:presLayoutVars>
      </dgm:prSet>
      <dgm:spPr/>
      <dgm:t>
        <a:bodyPr/>
        <a:lstStyle/>
        <a:p>
          <a:endParaRPr lang="zh-TW" altLang="en-US"/>
        </a:p>
      </dgm:t>
    </dgm:pt>
  </dgm:ptLst>
  <dgm:cxnLst>
    <dgm:cxn modelId="{6A9FE3F8-B2F4-4B41-89F7-E2432580FDF2}" type="presOf" srcId="{69BF9A21-E632-46F5-BF61-2BC455DB235A}" destId="{98886DBC-0C64-4E50-A551-C1E17C7EE223}" srcOrd="0" destOrd="1" presId="urn:microsoft.com/office/officeart/2005/8/layout/hList1"/>
    <dgm:cxn modelId="{7883E833-BF30-4109-A4F9-8219343C4B4D}" type="presOf" srcId="{FC5797F2-8775-4228-B99C-431EDAA1DF1B}" destId="{85D836C9-F65E-4774-BFFC-C3F7D16C432E}" srcOrd="0" destOrd="0" presId="urn:microsoft.com/office/officeart/2005/8/layout/hList1"/>
    <dgm:cxn modelId="{F129E475-BF71-41AF-AA29-C72A2D6827F1}" srcId="{FC5797F2-8775-4228-B99C-431EDAA1DF1B}" destId="{9DC46629-8BC7-4B9B-8143-D5CD1DC12B67}" srcOrd="0" destOrd="0" parTransId="{00E080A1-8F24-4086-8B46-BA1F71DBF3C7}" sibTransId="{01FED567-CFA3-475C-B333-3DA874E76784}"/>
    <dgm:cxn modelId="{D9F9B96D-47D8-46B9-8368-842F21B7DF40}" srcId="{DA147B49-6BCF-416C-8342-54A4C3ADD6D8}" destId="{6472247F-6A13-45B4-A6AE-0258148F0AC1}" srcOrd="0" destOrd="0" parTransId="{F4466982-63B0-4A32-BB2D-76A2EFB2C2F5}" sibTransId="{BEA68936-8F57-4B4C-90C1-B766B0D72A2A}"/>
    <dgm:cxn modelId="{B0978B70-B38C-46A4-B8EA-DC5BA1E09CE3}" srcId="{703ABF47-2629-4123-B7D7-A0137CC85137}" destId="{0A994644-C2A6-4411-9B85-2C3223D79077}" srcOrd="0" destOrd="0" parTransId="{4DA753F6-A982-4D7B-99C2-1BC12C251EA4}" sibTransId="{3810D767-3DA4-402A-BA6E-A832865AAFEC}"/>
    <dgm:cxn modelId="{291F7002-ABE3-4DCE-B427-08906F1EDB90}" type="presOf" srcId="{DA147B49-6BCF-416C-8342-54A4C3ADD6D8}" destId="{41991784-E970-4F8E-979C-EDC553395CDF}" srcOrd="0" destOrd="0" presId="urn:microsoft.com/office/officeart/2005/8/layout/hList1"/>
    <dgm:cxn modelId="{4461CB02-7FAA-45CB-9D31-724293E9116D}" srcId="{DA147B49-6BCF-416C-8342-54A4C3ADD6D8}" destId="{C838B34A-15B4-4543-A88A-EFB70520FA5A}" srcOrd="1" destOrd="0" parTransId="{E2918EE4-D6E9-4280-A945-A0CB69B8A78A}" sibTransId="{2CA329DE-E0D7-4F07-B9F2-B6EE752D726F}"/>
    <dgm:cxn modelId="{799B1ED6-FF8C-42F9-B91E-62E17CAA9477}" type="presOf" srcId="{C838B34A-15B4-4543-A88A-EFB70520FA5A}" destId="{CD65F16F-7043-43D4-84D2-A0569612275A}" srcOrd="0" destOrd="1" presId="urn:microsoft.com/office/officeart/2005/8/layout/hList1"/>
    <dgm:cxn modelId="{C3745BCF-3ECF-4994-96B9-123B3ABA8B29}" type="presOf" srcId="{6472247F-6A13-45B4-A6AE-0258148F0AC1}" destId="{CD65F16F-7043-43D4-84D2-A0569612275A}" srcOrd="0" destOrd="0" presId="urn:microsoft.com/office/officeart/2005/8/layout/hList1"/>
    <dgm:cxn modelId="{9EBBD85C-AAA1-4557-A023-481C611F0637}" type="presOf" srcId="{9DC46629-8BC7-4B9B-8143-D5CD1DC12B67}" destId="{38920F19-69B8-4575-80F8-0998B563781D}" srcOrd="0" destOrd="0" presId="urn:microsoft.com/office/officeart/2005/8/layout/hList1"/>
    <dgm:cxn modelId="{ADF10D6F-78BE-474B-81EC-5FEF591538C4}" srcId="{FC5797F2-8775-4228-B99C-431EDAA1DF1B}" destId="{4B6CC80B-96CF-4E9D-8218-69A54C532DC8}" srcOrd="1" destOrd="0" parTransId="{DC980FB3-FE7C-42FA-9D23-E9C4AC5FD013}" sibTransId="{491B963A-A322-4F92-99B1-27D13273D8F4}"/>
    <dgm:cxn modelId="{FB8F245A-3356-4D27-BBDA-206C0511C25A}" type="presOf" srcId="{703ABF47-2629-4123-B7D7-A0137CC85137}" destId="{2F41F049-1DE3-4D69-853F-CEF25C6B6613}" srcOrd="0" destOrd="0" presId="urn:microsoft.com/office/officeart/2005/8/layout/hList1"/>
    <dgm:cxn modelId="{D9472CEC-EB9F-47C1-BB48-B900356C09BD}" srcId="{D098BBB0-01FC-4F13-8B7A-53631EDAC014}" destId="{FC5797F2-8775-4228-B99C-431EDAA1DF1B}" srcOrd="1" destOrd="0" parTransId="{1FF47B0C-739E-450D-9B52-02C32C0253D7}" sibTransId="{6FE6D5D9-4FFA-42F8-8C3E-27B67CBF7C79}"/>
    <dgm:cxn modelId="{20EE60B6-1FC4-40E4-A950-06927F5D904D}" type="presOf" srcId="{D098BBB0-01FC-4F13-8B7A-53631EDAC014}" destId="{2B8A0EFF-2C8F-4641-8FD9-F2C28EEA2F56}" srcOrd="0" destOrd="0" presId="urn:microsoft.com/office/officeart/2005/8/layout/hList1"/>
    <dgm:cxn modelId="{13881606-EDAD-4115-9DA9-3B7788A27B45}" type="presOf" srcId="{0A994644-C2A6-4411-9B85-2C3223D79077}" destId="{98886DBC-0C64-4E50-A551-C1E17C7EE223}" srcOrd="0" destOrd="0" presId="urn:microsoft.com/office/officeart/2005/8/layout/hList1"/>
    <dgm:cxn modelId="{9138F1F8-50B6-41B3-AB86-F2A0708C12A0}" srcId="{D098BBB0-01FC-4F13-8B7A-53631EDAC014}" destId="{703ABF47-2629-4123-B7D7-A0137CC85137}" srcOrd="0" destOrd="0" parTransId="{414912BC-2CEE-478B-915E-9CE781432EC0}" sibTransId="{28F48C08-1249-4A36-B8EB-122776BDF9D5}"/>
    <dgm:cxn modelId="{222F4F72-F8D5-4EDF-AE37-811613491E70}" srcId="{703ABF47-2629-4123-B7D7-A0137CC85137}" destId="{69BF9A21-E632-46F5-BF61-2BC455DB235A}" srcOrd="1" destOrd="0" parTransId="{842FB722-C420-47B5-8CE8-5D4727E21BFA}" sibTransId="{54392426-0F13-4ADE-8F2D-838CE3301040}"/>
    <dgm:cxn modelId="{273C85E1-87BF-4CE8-ACE9-CCBD3D7A1EBE}" type="presOf" srcId="{4B6CC80B-96CF-4E9D-8218-69A54C532DC8}" destId="{38920F19-69B8-4575-80F8-0998B563781D}" srcOrd="0" destOrd="1" presId="urn:microsoft.com/office/officeart/2005/8/layout/hList1"/>
    <dgm:cxn modelId="{AED12BDE-5ED2-447A-BD23-5198FDE3ADC1}" srcId="{D098BBB0-01FC-4F13-8B7A-53631EDAC014}" destId="{DA147B49-6BCF-416C-8342-54A4C3ADD6D8}" srcOrd="2" destOrd="0" parTransId="{7D2F4D4D-D188-430A-B137-E8B3B9665270}" sibTransId="{DAA8A4D2-46F7-4A5C-9068-288FEB26DA22}"/>
    <dgm:cxn modelId="{E1445AFC-7EE8-4F09-8838-D356B77B5C1E}" type="presParOf" srcId="{2B8A0EFF-2C8F-4641-8FD9-F2C28EEA2F56}" destId="{9AC7EA89-483D-4715-A4F4-DCE5BEA2734D}" srcOrd="0" destOrd="0" presId="urn:microsoft.com/office/officeart/2005/8/layout/hList1"/>
    <dgm:cxn modelId="{8B945961-866F-49A1-801C-D7E676B6FF3A}" type="presParOf" srcId="{9AC7EA89-483D-4715-A4F4-DCE5BEA2734D}" destId="{2F41F049-1DE3-4D69-853F-CEF25C6B6613}" srcOrd="0" destOrd="0" presId="urn:microsoft.com/office/officeart/2005/8/layout/hList1"/>
    <dgm:cxn modelId="{6687F8C6-4699-4962-8F6A-1077F004A6BF}" type="presParOf" srcId="{9AC7EA89-483D-4715-A4F4-DCE5BEA2734D}" destId="{98886DBC-0C64-4E50-A551-C1E17C7EE223}" srcOrd="1" destOrd="0" presId="urn:microsoft.com/office/officeart/2005/8/layout/hList1"/>
    <dgm:cxn modelId="{FD5E5A15-974E-4D24-9CAD-3DE667EF2F55}" type="presParOf" srcId="{2B8A0EFF-2C8F-4641-8FD9-F2C28EEA2F56}" destId="{4CE64043-94A1-49F3-B1FD-13FB2C99A6FC}" srcOrd="1" destOrd="0" presId="urn:microsoft.com/office/officeart/2005/8/layout/hList1"/>
    <dgm:cxn modelId="{DE133D92-85BF-4C1D-9EA6-DD9091DCC591}" type="presParOf" srcId="{2B8A0EFF-2C8F-4641-8FD9-F2C28EEA2F56}" destId="{DFFCD0CB-BD14-45F2-AD6E-602C3FB4505E}" srcOrd="2" destOrd="0" presId="urn:microsoft.com/office/officeart/2005/8/layout/hList1"/>
    <dgm:cxn modelId="{F91D0D18-48AC-4CC9-AF47-2C7F0A180FA7}" type="presParOf" srcId="{DFFCD0CB-BD14-45F2-AD6E-602C3FB4505E}" destId="{85D836C9-F65E-4774-BFFC-C3F7D16C432E}" srcOrd="0" destOrd="0" presId="urn:microsoft.com/office/officeart/2005/8/layout/hList1"/>
    <dgm:cxn modelId="{8856BFED-8844-402B-BD9D-C5E781CF3712}" type="presParOf" srcId="{DFFCD0CB-BD14-45F2-AD6E-602C3FB4505E}" destId="{38920F19-69B8-4575-80F8-0998B563781D}" srcOrd="1" destOrd="0" presId="urn:microsoft.com/office/officeart/2005/8/layout/hList1"/>
    <dgm:cxn modelId="{F9E3B754-86E3-43E7-89C9-D318B6913D11}" type="presParOf" srcId="{2B8A0EFF-2C8F-4641-8FD9-F2C28EEA2F56}" destId="{CC63A86E-E7FC-4860-AD34-3846C28A5F66}" srcOrd="3" destOrd="0" presId="urn:microsoft.com/office/officeart/2005/8/layout/hList1"/>
    <dgm:cxn modelId="{8F1F7D76-55D8-4957-8911-825CF61EEF51}" type="presParOf" srcId="{2B8A0EFF-2C8F-4641-8FD9-F2C28EEA2F56}" destId="{AB800298-BEFF-48FA-8AA8-C57056F7197D}" srcOrd="4" destOrd="0" presId="urn:microsoft.com/office/officeart/2005/8/layout/hList1"/>
    <dgm:cxn modelId="{FAF684AD-7EA3-4DA4-876F-367AFD4AA039}" type="presParOf" srcId="{AB800298-BEFF-48FA-8AA8-C57056F7197D}" destId="{41991784-E970-4F8E-979C-EDC553395CDF}" srcOrd="0" destOrd="0" presId="urn:microsoft.com/office/officeart/2005/8/layout/hList1"/>
    <dgm:cxn modelId="{4C4C3D74-4980-4D42-B232-6863255FFF4E}" type="presParOf" srcId="{AB800298-BEFF-48FA-8AA8-C57056F7197D}" destId="{CD65F16F-7043-43D4-84D2-A0569612275A}"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9B19D09-6193-4D72-B799-92D68FEC28C4}" type="doc">
      <dgm:prSet loTypeId="urn:microsoft.com/office/officeart/2005/8/layout/chevron1" loCatId="process" qsTypeId="urn:microsoft.com/office/officeart/2005/8/quickstyle/simple1#2" qsCatId="simple" csTypeId="urn:microsoft.com/office/officeart/2005/8/colors/accent0_1" csCatId="mainScheme" phldr="1"/>
      <dgm:spPr/>
    </dgm:pt>
    <dgm:pt modelId="{8F82E181-375F-414D-B87B-B4989BD02068}">
      <dgm:prSet phldrT="[文字]"/>
      <dgm:spPr>
        <a:solidFill>
          <a:schemeClr val="accent2"/>
        </a:solidFill>
        <a:ln>
          <a:solidFill>
            <a:schemeClr val="accent2"/>
          </a:solidFill>
        </a:ln>
      </dgm:spPr>
      <dgm:t>
        <a:bodyPr/>
        <a:lstStyle/>
        <a:p>
          <a:r>
            <a:rPr lang="zh-TW" altLang="en-US" dirty="0"/>
            <a:t>興趣</a:t>
          </a:r>
        </a:p>
      </dgm:t>
    </dgm:pt>
    <dgm:pt modelId="{C4E5EF08-9FDD-4E06-B315-2B9E7F63F87D}" type="parTrans" cxnId="{AFCCD34B-2CA8-495E-A7C8-A52CA97B3407}">
      <dgm:prSet/>
      <dgm:spPr/>
      <dgm:t>
        <a:bodyPr/>
        <a:lstStyle/>
        <a:p>
          <a:endParaRPr lang="zh-TW" altLang="en-US"/>
        </a:p>
      </dgm:t>
    </dgm:pt>
    <dgm:pt modelId="{B15537E8-72EB-4DA3-9789-199CAB8C32D5}" type="sibTrans" cxnId="{AFCCD34B-2CA8-495E-A7C8-A52CA97B3407}">
      <dgm:prSet/>
      <dgm:spPr/>
      <dgm:t>
        <a:bodyPr/>
        <a:lstStyle/>
        <a:p>
          <a:endParaRPr lang="zh-TW" altLang="en-US"/>
        </a:p>
      </dgm:t>
    </dgm:pt>
    <dgm:pt modelId="{C8F7E87A-D1E1-4989-9A27-EC934E8857A2}">
      <dgm:prSet phldrT="[文字]"/>
      <dgm:spPr>
        <a:solidFill>
          <a:schemeClr val="bg1"/>
        </a:solidFill>
        <a:ln>
          <a:solidFill>
            <a:schemeClr val="accent3"/>
          </a:solidFill>
        </a:ln>
      </dgm:spPr>
      <dgm:t>
        <a:bodyPr/>
        <a:lstStyle/>
        <a:p>
          <a:r>
            <a:rPr lang="zh-TW" altLang="en-US" dirty="0"/>
            <a:t>能力</a:t>
          </a:r>
        </a:p>
      </dgm:t>
    </dgm:pt>
    <dgm:pt modelId="{501ECC97-C8D6-4696-93D0-1FA3E042EA9B}" type="parTrans" cxnId="{FC333A31-0BCE-4BEF-9C8E-0F29B6706048}">
      <dgm:prSet/>
      <dgm:spPr/>
      <dgm:t>
        <a:bodyPr/>
        <a:lstStyle/>
        <a:p>
          <a:endParaRPr lang="zh-TW" altLang="en-US"/>
        </a:p>
      </dgm:t>
    </dgm:pt>
    <dgm:pt modelId="{11D2644C-7A61-4831-ACF2-EDA96247F86E}" type="sibTrans" cxnId="{FC333A31-0BCE-4BEF-9C8E-0F29B6706048}">
      <dgm:prSet/>
      <dgm:spPr/>
      <dgm:t>
        <a:bodyPr/>
        <a:lstStyle/>
        <a:p>
          <a:endParaRPr lang="zh-TW" altLang="en-US"/>
        </a:p>
      </dgm:t>
    </dgm:pt>
    <dgm:pt modelId="{C042659B-7854-4322-94A3-BD571095D52D}">
      <dgm:prSet phldrT="[文字]"/>
      <dgm:spPr>
        <a:solidFill>
          <a:schemeClr val="bg1"/>
        </a:solidFill>
        <a:ln>
          <a:solidFill>
            <a:schemeClr val="accent3"/>
          </a:solidFill>
        </a:ln>
      </dgm:spPr>
      <dgm:t>
        <a:bodyPr/>
        <a:lstStyle/>
        <a:p>
          <a:r>
            <a:rPr lang="zh-TW" altLang="en-US" dirty="0"/>
            <a:t>價值觀</a:t>
          </a:r>
        </a:p>
      </dgm:t>
    </dgm:pt>
    <dgm:pt modelId="{79875E4B-B912-432A-8F69-F45FC179D2D2}" type="parTrans" cxnId="{2BB68888-4C52-422E-8C83-9461C2979BB4}">
      <dgm:prSet/>
      <dgm:spPr/>
      <dgm:t>
        <a:bodyPr/>
        <a:lstStyle/>
        <a:p>
          <a:endParaRPr lang="zh-TW" altLang="en-US"/>
        </a:p>
      </dgm:t>
    </dgm:pt>
    <dgm:pt modelId="{B374527F-97B3-467A-9D37-283E7F5E34A8}" type="sibTrans" cxnId="{2BB68888-4C52-422E-8C83-9461C2979BB4}">
      <dgm:prSet/>
      <dgm:spPr/>
      <dgm:t>
        <a:bodyPr/>
        <a:lstStyle/>
        <a:p>
          <a:endParaRPr lang="zh-TW" altLang="en-US"/>
        </a:p>
      </dgm:t>
    </dgm:pt>
    <dgm:pt modelId="{DF1C00CC-870C-4FCF-8D84-3A32CBF25883}" type="pres">
      <dgm:prSet presAssocID="{A9B19D09-6193-4D72-B799-92D68FEC28C4}" presName="Name0" presStyleCnt="0">
        <dgm:presLayoutVars>
          <dgm:dir/>
          <dgm:animLvl val="lvl"/>
          <dgm:resizeHandles val="exact"/>
        </dgm:presLayoutVars>
      </dgm:prSet>
      <dgm:spPr/>
    </dgm:pt>
    <dgm:pt modelId="{153392C5-7108-4401-918A-563F8F1D5A14}" type="pres">
      <dgm:prSet presAssocID="{8F82E181-375F-414D-B87B-B4989BD02068}" presName="parTxOnly" presStyleLbl="node1" presStyleIdx="0" presStyleCnt="3" custLinFactX="-46931" custLinFactY="5235" custLinFactNeighborX="-100000" custLinFactNeighborY="100000">
        <dgm:presLayoutVars>
          <dgm:chMax val="0"/>
          <dgm:chPref val="0"/>
          <dgm:bulletEnabled val="1"/>
        </dgm:presLayoutVars>
      </dgm:prSet>
      <dgm:spPr/>
      <dgm:t>
        <a:bodyPr/>
        <a:lstStyle/>
        <a:p>
          <a:endParaRPr lang="zh-TW" altLang="en-US"/>
        </a:p>
      </dgm:t>
    </dgm:pt>
    <dgm:pt modelId="{30875F95-01CC-40DD-94F5-05DF59B5A6C5}" type="pres">
      <dgm:prSet presAssocID="{B15537E8-72EB-4DA3-9789-199CAB8C32D5}" presName="parTxOnlySpace" presStyleCnt="0"/>
      <dgm:spPr/>
    </dgm:pt>
    <dgm:pt modelId="{9B2A2934-A7C0-4E8B-981C-4EE4B2BD236F}" type="pres">
      <dgm:prSet presAssocID="{C8F7E87A-D1E1-4989-9A27-EC934E8857A2}" presName="parTxOnly" presStyleLbl="node1" presStyleIdx="1" presStyleCnt="3">
        <dgm:presLayoutVars>
          <dgm:chMax val="0"/>
          <dgm:chPref val="0"/>
          <dgm:bulletEnabled val="1"/>
        </dgm:presLayoutVars>
      </dgm:prSet>
      <dgm:spPr/>
      <dgm:t>
        <a:bodyPr/>
        <a:lstStyle/>
        <a:p>
          <a:endParaRPr lang="zh-TW" altLang="en-US"/>
        </a:p>
      </dgm:t>
    </dgm:pt>
    <dgm:pt modelId="{488A0F14-5E88-4339-87A6-B6561CF891F8}" type="pres">
      <dgm:prSet presAssocID="{11D2644C-7A61-4831-ACF2-EDA96247F86E}" presName="parTxOnlySpace" presStyleCnt="0"/>
      <dgm:spPr/>
    </dgm:pt>
    <dgm:pt modelId="{18FCF2C0-B0C1-47C6-B718-804C21B54C09}" type="pres">
      <dgm:prSet presAssocID="{C042659B-7854-4322-94A3-BD571095D52D}" presName="parTxOnly" presStyleLbl="node1" presStyleIdx="2" presStyleCnt="3">
        <dgm:presLayoutVars>
          <dgm:chMax val="0"/>
          <dgm:chPref val="0"/>
          <dgm:bulletEnabled val="1"/>
        </dgm:presLayoutVars>
      </dgm:prSet>
      <dgm:spPr/>
      <dgm:t>
        <a:bodyPr/>
        <a:lstStyle/>
        <a:p>
          <a:endParaRPr lang="zh-TW" altLang="en-US"/>
        </a:p>
      </dgm:t>
    </dgm:pt>
  </dgm:ptLst>
  <dgm:cxnLst>
    <dgm:cxn modelId="{05CAE541-ED9C-4036-A254-0E6675A789CB}" type="presOf" srcId="{C042659B-7854-4322-94A3-BD571095D52D}" destId="{18FCF2C0-B0C1-47C6-B718-804C21B54C09}" srcOrd="0" destOrd="0" presId="urn:microsoft.com/office/officeart/2005/8/layout/chevron1"/>
    <dgm:cxn modelId="{FC333A31-0BCE-4BEF-9C8E-0F29B6706048}" srcId="{A9B19D09-6193-4D72-B799-92D68FEC28C4}" destId="{C8F7E87A-D1E1-4989-9A27-EC934E8857A2}" srcOrd="1" destOrd="0" parTransId="{501ECC97-C8D6-4696-93D0-1FA3E042EA9B}" sibTransId="{11D2644C-7A61-4831-ACF2-EDA96247F86E}"/>
    <dgm:cxn modelId="{DAF1C048-D0A4-40EE-A2A2-A571FC2FB026}" type="presOf" srcId="{C8F7E87A-D1E1-4989-9A27-EC934E8857A2}" destId="{9B2A2934-A7C0-4E8B-981C-4EE4B2BD236F}" srcOrd="0" destOrd="0" presId="urn:microsoft.com/office/officeart/2005/8/layout/chevron1"/>
    <dgm:cxn modelId="{6DCA56E9-9BF9-40EA-BF23-4C19223E4C01}" type="presOf" srcId="{8F82E181-375F-414D-B87B-B4989BD02068}" destId="{153392C5-7108-4401-918A-563F8F1D5A14}" srcOrd="0" destOrd="0" presId="urn:microsoft.com/office/officeart/2005/8/layout/chevron1"/>
    <dgm:cxn modelId="{AFCCD34B-2CA8-495E-A7C8-A52CA97B3407}" srcId="{A9B19D09-6193-4D72-B799-92D68FEC28C4}" destId="{8F82E181-375F-414D-B87B-B4989BD02068}" srcOrd="0" destOrd="0" parTransId="{C4E5EF08-9FDD-4E06-B315-2B9E7F63F87D}" sibTransId="{B15537E8-72EB-4DA3-9789-199CAB8C32D5}"/>
    <dgm:cxn modelId="{2BB68888-4C52-422E-8C83-9461C2979BB4}" srcId="{A9B19D09-6193-4D72-B799-92D68FEC28C4}" destId="{C042659B-7854-4322-94A3-BD571095D52D}" srcOrd="2" destOrd="0" parTransId="{79875E4B-B912-432A-8F69-F45FC179D2D2}" sibTransId="{B374527F-97B3-467A-9D37-283E7F5E34A8}"/>
    <dgm:cxn modelId="{ABF988A6-AD92-4B48-82E1-A3B7D00AB0DA}" type="presOf" srcId="{A9B19D09-6193-4D72-B799-92D68FEC28C4}" destId="{DF1C00CC-870C-4FCF-8D84-3A32CBF25883}" srcOrd="0" destOrd="0" presId="urn:microsoft.com/office/officeart/2005/8/layout/chevron1"/>
    <dgm:cxn modelId="{7FB16630-996F-47B0-8B72-12C4CF6FD4D0}" type="presParOf" srcId="{DF1C00CC-870C-4FCF-8D84-3A32CBF25883}" destId="{153392C5-7108-4401-918A-563F8F1D5A14}" srcOrd="0" destOrd="0" presId="urn:microsoft.com/office/officeart/2005/8/layout/chevron1"/>
    <dgm:cxn modelId="{CB337AFE-D9F8-4E45-9C45-C3BEBB8A6DED}" type="presParOf" srcId="{DF1C00CC-870C-4FCF-8D84-3A32CBF25883}" destId="{30875F95-01CC-40DD-94F5-05DF59B5A6C5}" srcOrd="1" destOrd="0" presId="urn:microsoft.com/office/officeart/2005/8/layout/chevron1"/>
    <dgm:cxn modelId="{226A3DA6-A2BF-4161-BCC7-36DF503078AA}" type="presParOf" srcId="{DF1C00CC-870C-4FCF-8D84-3A32CBF25883}" destId="{9B2A2934-A7C0-4E8B-981C-4EE4B2BD236F}" srcOrd="2" destOrd="0" presId="urn:microsoft.com/office/officeart/2005/8/layout/chevron1"/>
    <dgm:cxn modelId="{83BB6E40-DA1F-49E4-B44E-0BFCB435D6FE}" type="presParOf" srcId="{DF1C00CC-870C-4FCF-8D84-3A32CBF25883}" destId="{488A0F14-5E88-4339-87A6-B6561CF891F8}" srcOrd="3" destOrd="0" presId="urn:microsoft.com/office/officeart/2005/8/layout/chevron1"/>
    <dgm:cxn modelId="{8826B46E-BD21-409E-898C-9C7C92F14A9B}" type="presParOf" srcId="{DF1C00CC-870C-4FCF-8D84-3A32CBF25883}" destId="{18FCF2C0-B0C1-47C6-B718-804C21B54C09}" srcOrd="4"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9B19D09-6193-4D72-B799-92D68FEC28C4}" type="doc">
      <dgm:prSet loTypeId="urn:microsoft.com/office/officeart/2005/8/layout/chevron1" loCatId="process" qsTypeId="urn:microsoft.com/office/officeart/2005/8/quickstyle/simple1#6" qsCatId="simple" csTypeId="urn:microsoft.com/office/officeart/2005/8/colors/accent0_1" csCatId="mainScheme" phldr="1"/>
      <dgm:spPr/>
    </dgm:pt>
    <dgm:pt modelId="{8F82E181-375F-414D-B87B-B4989BD02068}">
      <dgm:prSet phldrT="[文字]"/>
      <dgm:spPr>
        <a:solidFill>
          <a:schemeClr val="bg1"/>
        </a:solidFill>
        <a:ln>
          <a:solidFill>
            <a:schemeClr val="accent3"/>
          </a:solidFill>
        </a:ln>
      </dgm:spPr>
      <dgm:t>
        <a:bodyPr/>
        <a:lstStyle/>
        <a:p>
          <a:r>
            <a:rPr lang="zh-TW" altLang="en-US" dirty="0"/>
            <a:t>興趣</a:t>
          </a:r>
        </a:p>
      </dgm:t>
    </dgm:pt>
    <dgm:pt modelId="{C4E5EF08-9FDD-4E06-B315-2B9E7F63F87D}" type="parTrans" cxnId="{AFCCD34B-2CA8-495E-A7C8-A52CA97B3407}">
      <dgm:prSet/>
      <dgm:spPr/>
      <dgm:t>
        <a:bodyPr/>
        <a:lstStyle/>
        <a:p>
          <a:endParaRPr lang="zh-TW" altLang="en-US"/>
        </a:p>
      </dgm:t>
    </dgm:pt>
    <dgm:pt modelId="{B15537E8-72EB-4DA3-9789-199CAB8C32D5}" type="sibTrans" cxnId="{AFCCD34B-2CA8-495E-A7C8-A52CA97B3407}">
      <dgm:prSet/>
      <dgm:spPr/>
      <dgm:t>
        <a:bodyPr/>
        <a:lstStyle/>
        <a:p>
          <a:endParaRPr lang="zh-TW" altLang="en-US"/>
        </a:p>
      </dgm:t>
    </dgm:pt>
    <dgm:pt modelId="{C8F7E87A-D1E1-4989-9A27-EC934E8857A2}">
      <dgm:prSet phldrT="[文字]"/>
      <dgm:spPr>
        <a:solidFill>
          <a:schemeClr val="accent2"/>
        </a:solidFill>
        <a:ln>
          <a:solidFill>
            <a:schemeClr val="accent2"/>
          </a:solidFill>
        </a:ln>
      </dgm:spPr>
      <dgm:t>
        <a:bodyPr/>
        <a:lstStyle/>
        <a:p>
          <a:r>
            <a:rPr lang="zh-TW" altLang="en-US" dirty="0"/>
            <a:t>能力</a:t>
          </a:r>
        </a:p>
      </dgm:t>
    </dgm:pt>
    <dgm:pt modelId="{501ECC97-C8D6-4696-93D0-1FA3E042EA9B}" type="parTrans" cxnId="{FC333A31-0BCE-4BEF-9C8E-0F29B6706048}">
      <dgm:prSet/>
      <dgm:spPr/>
      <dgm:t>
        <a:bodyPr/>
        <a:lstStyle/>
        <a:p>
          <a:endParaRPr lang="zh-TW" altLang="en-US"/>
        </a:p>
      </dgm:t>
    </dgm:pt>
    <dgm:pt modelId="{11D2644C-7A61-4831-ACF2-EDA96247F86E}" type="sibTrans" cxnId="{FC333A31-0BCE-4BEF-9C8E-0F29B6706048}">
      <dgm:prSet/>
      <dgm:spPr/>
      <dgm:t>
        <a:bodyPr/>
        <a:lstStyle/>
        <a:p>
          <a:endParaRPr lang="zh-TW" altLang="en-US"/>
        </a:p>
      </dgm:t>
    </dgm:pt>
    <dgm:pt modelId="{C042659B-7854-4322-94A3-BD571095D52D}">
      <dgm:prSet phldrT="[文字]"/>
      <dgm:spPr>
        <a:solidFill>
          <a:schemeClr val="bg1"/>
        </a:solidFill>
        <a:ln>
          <a:solidFill>
            <a:schemeClr val="accent3"/>
          </a:solidFill>
        </a:ln>
      </dgm:spPr>
      <dgm:t>
        <a:bodyPr/>
        <a:lstStyle/>
        <a:p>
          <a:r>
            <a:rPr lang="zh-TW" altLang="en-US" dirty="0"/>
            <a:t>價值觀</a:t>
          </a:r>
        </a:p>
      </dgm:t>
    </dgm:pt>
    <dgm:pt modelId="{79875E4B-B912-432A-8F69-F45FC179D2D2}" type="parTrans" cxnId="{2BB68888-4C52-422E-8C83-9461C2979BB4}">
      <dgm:prSet/>
      <dgm:spPr/>
      <dgm:t>
        <a:bodyPr/>
        <a:lstStyle/>
        <a:p>
          <a:endParaRPr lang="zh-TW" altLang="en-US"/>
        </a:p>
      </dgm:t>
    </dgm:pt>
    <dgm:pt modelId="{B374527F-97B3-467A-9D37-283E7F5E34A8}" type="sibTrans" cxnId="{2BB68888-4C52-422E-8C83-9461C2979BB4}">
      <dgm:prSet/>
      <dgm:spPr/>
      <dgm:t>
        <a:bodyPr/>
        <a:lstStyle/>
        <a:p>
          <a:endParaRPr lang="zh-TW" altLang="en-US"/>
        </a:p>
      </dgm:t>
    </dgm:pt>
    <dgm:pt modelId="{DF1C00CC-870C-4FCF-8D84-3A32CBF25883}" type="pres">
      <dgm:prSet presAssocID="{A9B19D09-6193-4D72-B799-92D68FEC28C4}" presName="Name0" presStyleCnt="0">
        <dgm:presLayoutVars>
          <dgm:dir/>
          <dgm:animLvl val="lvl"/>
          <dgm:resizeHandles val="exact"/>
        </dgm:presLayoutVars>
      </dgm:prSet>
      <dgm:spPr/>
    </dgm:pt>
    <dgm:pt modelId="{153392C5-7108-4401-918A-563F8F1D5A14}" type="pres">
      <dgm:prSet presAssocID="{8F82E181-375F-414D-B87B-B4989BD02068}" presName="parTxOnly" presStyleLbl="node1" presStyleIdx="0" presStyleCnt="3">
        <dgm:presLayoutVars>
          <dgm:chMax val="0"/>
          <dgm:chPref val="0"/>
          <dgm:bulletEnabled val="1"/>
        </dgm:presLayoutVars>
      </dgm:prSet>
      <dgm:spPr/>
      <dgm:t>
        <a:bodyPr/>
        <a:lstStyle/>
        <a:p>
          <a:endParaRPr lang="zh-TW" altLang="en-US"/>
        </a:p>
      </dgm:t>
    </dgm:pt>
    <dgm:pt modelId="{30875F95-01CC-40DD-94F5-05DF59B5A6C5}" type="pres">
      <dgm:prSet presAssocID="{B15537E8-72EB-4DA3-9789-199CAB8C32D5}" presName="parTxOnlySpace" presStyleCnt="0"/>
      <dgm:spPr/>
    </dgm:pt>
    <dgm:pt modelId="{9B2A2934-A7C0-4E8B-981C-4EE4B2BD236F}" type="pres">
      <dgm:prSet presAssocID="{C8F7E87A-D1E1-4989-9A27-EC934E8857A2}" presName="parTxOnly" presStyleLbl="node1" presStyleIdx="1" presStyleCnt="3">
        <dgm:presLayoutVars>
          <dgm:chMax val="0"/>
          <dgm:chPref val="0"/>
          <dgm:bulletEnabled val="1"/>
        </dgm:presLayoutVars>
      </dgm:prSet>
      <dgm:spPr/>
      <dgm:t>
        <a:bodyPr/>
        <a:lstStyle/>
        <a:p>
          <a:endParaRPr lang="zh-TW" altLang="en-US"/>
        </a:p>
      </dgm:t>
    </dgm:pt>
    <dgm:pt modelId="{488A0F14-5E88-4339-87A6-B6561CF891F8}" type="pres">
      <dgm:prSet presAssocID="{11D2644C-7A61-4831-ACF2-EDA96247F86E}" presName="parTxOnlySpace" presStyleCnt="0"/>
      <dgm:spPr/>
    </dgm:pt>
    <dgm:pt modelId="{18FCF2C0-B0C1-47C6-B718-804C21B54C09}" type="pres">
      <dgm:prSet presAssocID="{C042659B-7854-4322-94A3-BD571095D52D}" presName="parTxOnly" presStyleLbl="node1" presStyleIdx="2" presStyleCnt="3">
        <dgm:presLayoutVars>
          <dgm:chMax val="0"/>
          <dgm:chPref val="0"/>
          <dgm:bulletEnabled val="1"/>
        </dgm:presLayoutVars>
      </dgm:prSet>
      <dgm:spPr/>
      <dgm:t>
        <a:bodyPr/>
        <a:lstStyle/>
        <a:p>
          <a:endParaRPr lang="zh-TW" altLang="en-US"/>
        </a:p>
      </dgm:t>
    </dgm:pt>
  </dgm:ptLst>
  <dgm:cxnLst>
    <dgm:cxn modelId="{25476602-3E00-4071-880A-FB3B080E5722}" type="presOf" srcId="{A9B19D09-6193-4D72-B799-92D68FEC28C4}" destId="{DF1C00CC-870C-4FCF-8D84-3A32CBF25883}" srcOrd="0" destOrd="0" presId="urn:microsoft.com/office/officeart/2005/8/layout/chevron1"/>
    <dgm:cxn modelId="{F9A17AE6-BF0D-43E7-8D60-B584F1FDAA97}" type="presOf" srcId="{C8F7E87A-D1E1-4989-9A27-EC934E8857A2}" destId="{9B2A2934-A7C0-4E8B-981C-4EE4B2BD236F}" srcOrd="0" destOrd="0" presId="urn:microsoft.com/office/officeart/2005/8/layout/chevron1"/>
    <dgm:cxn modelId="{B360F47D-50A4-4FF8-9BBE-C8DF9C547ED2}" type="presOf" srcId="{C042659B-7854-4322-94A3-BD571095D52D}" destId="{18FCF2C0-B0C1-47C6-B718-804C21B54C09}" srcOrd="0" destOrd="0" presId="urn:microsoft.com/office/officeart/2005/8/layout/chevron1"/>
    <dgm:cxn modelId="{FC333A31-0BCE-4BEF-9C8E-0F29B6706048}" srcId="{A9B19D09-6193-4D72-B799-92D68FEC28C4}" destId="{C8F7E87A-D1E1-4989-9A27-EC934E8857A2}" srcOrd="1" destOrd="0" parTransId="{501ECC97-C8D6-4696-93D0-1FA3E042EA9B}" sibTransId="{11D2644C-7A61-4831-ACF2-EDA96247F86E}"/>
    <dgm:cxn modelId="{FC3FDB3F-A340-4782-85F9-ACA89A68EAAA}" type="presOf" srcId="{8F82E181-375F-414D-B87B-B4989BD02068}" destId="{153392C5-7108-4401-918A-563F8F1D5A14}" srcOrd="0" destOrd="0" presId="urn:microsoft.com/office/officeart/2005/8/layout/chevron1"/>
    <dgm:cxn modelId="{AFCCD34B-2CA8-495E-A7C8-A52CA97B3407}" srcId="{A9B19D09-6193-4D72-B799-92D68FEC28C4}" destId="{8F82E181-375F-414D-B87B-B4989BD02068}" srcOrd="0" destOrd="0" parTransId="{C4E5EF08-9FDD-4E06-B315-2B9E7F63F87D}" sibTransId="{B15537E8-72EB-4DA3-9789-199CAB8C32D5}"/>
    <dgm:cxn modelId="{2BB68888-4C52-422E-8C83-9461C2979BB4}" srcId="{A9B19D09-6193-4D72-B799-92D68FEC28C4}" destId="{C042659B-7854-4322-94A3-BD571095D52D}" srcOrd="2" destOrd="0" parTransId="{79875E4B-B912-432A-8F69-F45FC179D2D2}" sibTransId="{B374527F-97B3-467A-9D37-283E7F5E34A8}"/>
    <dgm:cxn modelId="{BDF233F8-06FF-48DE-9881-75EFC5FF6BA8}" type="presParOf" srcId="{DF1C00CC-870C-4FCF-8D84-3A32CBF25883}" destId="{153392C5-7108-4401-918A-563F8F1D5A14}" srcOrd="0" destOrd="0" presId="urn:microsoft.com/office/officeart/2005/8/layout/chevron1"/>
    <dgm:cxn modelId="{6CB3874D-6741-4BD2-A9A3-536A386F44D1}" type="presParOf" srcId="{DF1C00CC-870C-4FCF-8D84-3A32CBF25883}" destId="{30875F95-01CC-40DD-94F5-05DF59B5A6C5}" srcOrd="1" destOrd="0" presId="urn:microsoft.com/office/officeart/2005/8/layout/chevron1"/>
    <dgm:cxn modelId="{E66DD530-E611-4642-B778-5F15D18C624F}" type="presParOf" srcId="{DF1C00CC-870C-4FCF-8D84-3A32CBF25883}" destId="{9B2A2934-A7C0-4E8B-981C-4EE4B2BD236F}" srcOrd="2" destOrd="0" presId="urn:microsoft.com/office/officeart/2005/8/layout/chevron1"/>
    <dgm:cxn modelId="{6F27CB2D-CFA7-4D11-B7CC-9CD9883D8F0B}" type="presParOf" srcId="{DF1C00CC-870C-4FCF-8D84-3A32CBF25883}" destId="{488A0F14-5E88-4339-87A6-B6561CF891F8}" srcOrd="3" destOrd="0" presId="urn:microsoft.com/office/officeart/2005/8/layout/chevron1"/>
    <dgm:cxn modelId="{70799F32-898A-468D-8DC4-2B7F0B905C3D}" type="presParOf" srcId="{DF1C00CC-870C-4FCF-8D84-3A32CBF25883}" destId="{18FCF2C0-B0C1-47C6-B718-804C21B54C09}" srcOrd="4"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FA81F55-6E65-A14D-9449-D85ED279E065}" type="doc">
      <dgm:prSet loTypeId="urn:microsoft.com/office/officeart/2005/8/layout/radial4" loCatId="" qsTypeId="urn:microsoft.com/office/officeart/2005/8/quickstyle/3d6" qsCatId="3D" csTypeId="urn:microsoft.com/office/officeart/2005/8/colors/colorful4" csCatId="colorful" phldr="1"/>
      <dgm:spPr/>
      <dgm:t>
        <a:bodyPr/>
        <a:lstStyle/>
        <a:p>
          <a:endParaRPr lang="zh-TW" altLang="en-US"/>
        </a:p>
      </dgm:t>
    </dgm:pt>
    <dgm:pt modelId="{BDFBDE3C-271B-EC4A-AD24-8A1237575F5A}">
      <dgm:prSet phldrT="[文字]"/>
      <dgm:spPr/>
      <dgm:t>
        <a:bodyPr/>
        <a:lstStyle/>
        <a:p>
          <a:pPr algn="ctr"/>
          <a:r>
            <a:rPr lang="zh-TW" altLang="en-US" dirty="0"/>
            <a:t>能力</a:t>
          </a:r>
        </a:p>
      </dgm:t>
    </dgm:pt>
    <dgm:pt modelId="{B796F8C2-8CDD-8540-B828-7665DEEEFBED}" type="parTrans" cxnId="{689E1BAA-E908-C74D-8CCC-B9C6641746D5}">
      <dgm:prSet/>
      <dgm:spPr/>
      <dgm:t>
        <a:bodyPr/>
        <a:lstStyle/>
        <a:p>
          <a:pPr algn="l"/>
          <a:endParaRPr lang="zh-TW" altLang="en-US"/>
        </a:p>
      </dgm:t>
    </dgm:pt>
    <dgm:pt modelId="{2240728A-69E7-DC4D-A28E-C4780FAE830C}" type="sibTrans" cxnId="{689E1BAA-E908-C74D-8CCC-B9C6641746D5}">
      <dgm:prSet/>
      <dgm:spPr/>
      <dgm:t>
        <a:bodyPr/>
        <a:lstStyle/>
        <a:p>
          <a:pPr algn="l"/>
          <a:endParaRPr lang="zh-TW" altLang="en-US"/>
        </a:p>
      </dgm:t>
    </dgm:pt>
    <dgm:pt modelId="{679EF465-1688-B241-B5DE-695A91BEBB96}">
      <dgm:prSet phldrT="[文字]"/>
      <dgm:spPr/>
      <dgm:t>
        <a:bodyPr/>
        <a:lstStyle/>
        <a:p>
          <a:pPr algn="ctr"/>
          <a:r>
            <a:rPr lang="zh-TW" altLang="en-US" dirty="0"/>
            <a:t>性向</a:t>
          </a:r>
        </a:p>
      </dgm:t>
    </dgm:pt>
    <dgm:pt modelId="{B0A17D02-21A0-E846-AAC5-658F8AADEF6A}" type="parTrans" cxnId="{D2D2AF26-B2DE-7B4B-8B6C-B051587ACFA8}">
      <dgm:prSet/>
      <dgm:spPr/>
      <dgm:t>
        <a:bodyPr/>
        <a:lstStyle/>
        <a:p>
          <a:endParaRPr lang="zh-TW" altLang="en-US"/>
        </a:p>
      </dgm:t>
    </dgm:pt>
    <dgm:pt modelId="{135D2787-2AEB-1544-9861-27B9A9A25B6D}" type="sibTrans" cxnId="{D2D2AF26-B2DE-7B4B-8B6C-B051587ACFA8}">
      <dgm:prSet/>
      <dgm:spPr/>
      <dgm:t>
        <a:bodyPr/>
        <a:lstStyle/>
        <a:p>
          <a:endParaRPr lang="zh-TW" altLang="en-US"/>
        </a:p>
      </dgm:t>
    </dgm:pt>
    <dgm:pt modelId="{C8E2EE3B-61F1-2148-BFBE-1CA5DB1A84F8}">
      <dgm:prSet phldrT="[文字]"/>
      <dgm:spPr/>
      <dgm:t>
        <a:bodyPr/>
        <a:lstStyle/>
        <a:p>
          <a:pPr algn="ctr"/>
          <a:r>
            <a:rPr lang="zh-TW" altLang="en-US" dirty="0"/>
            <a:t>智能</a:t>
          </a:r>
        </a:p>
      </dgm:t>
    </dgm:pt>
    <dgm:pt modelId="{4F254ED6-B837-C04A-BD1A-57984422D639}" type="parTrans" cxnId="{451EFEA8-444A-E646-AEE0-D1AC96011215}">
      <dgm:prSet/>
      <dgm:spPr/>
      <dgm:t>
        <a:bodyPr/>
        <a:lstStyle/>
        <a:p>
          <a:endParaRPr lang="zh-TW" altLang="en-US"/>
        </a:p>
      </dgm:t>
    </dgm:pt>
    <dgm:pt modelId="{05460331-AFC8-E047-8F76-3927E67234A3}" type="sibTrans" cxnId="{451EFEA8-444A-E646-AEE0-D1AC96011215}">
      <dgm:prSet/>
      <dgm:spPr/>
      <dgm:t>
        <a:bodyPr/>
        <a:lstStyle/>
        <a:p>
          <a:endParaRPr lang="zh-TW" altLang="en-US"/>
        </a:p>
      </dgm:t>
    </dgm:pt>
    <dgm:pt modelId="{D45301C8-6AAF-2240-A2C3-B1B58C478ECC}">
      <dgm:prSet phldrT="[文字]"/>
      <dgm:spPr/>
      <dgm:t>
        <a:bodyPr/>
        <a:lstStyle/>
        <a:p>
          <a:pPr algn="ctr"/>
          <a:r>
            <a:rPr lang="zh-TW" altLang="en-US" dirty="0"/>
            <a:t>性格</a:t>
          </a:r>
        </a:p>
      </dgm:t>
    </dgm:pt>
    <dgm:pt modelId="{3CDD0453-4E56-E947-913D-191E06BEE3A4}" type="parTrans" cxnId="{B8A6D2C3-7AB5-6C4F-946D-F03AC3829064}">
      <dgm:prSet/>
      <dgm:spPr/>
      <dgm:t>
        <a:bodyPr/>
        <a:lstStyle/>
        <a:p>
          <a:endParaRPr lang="zh-TW" altLang="en-US"/>
        </a:p>
      </dgm:t>
    </dgm:pt>
    <dgm:pt modelId="{22740BDD-7393-CE4E-845A-40A59B5F5B42}" type="sibTrans" cxnId="{B8A6D2C3-7AB5-6C4F-946D-F03AC3829064}">
      <dgm:prSet/>
      <dgm:spPr/>
      <dgm:t>
        <a:bodyPr/>
        <a:lstStyle/>
        <a:p>
          <a:endParaRPr lang="zh-TW" altLang="en-US"/>
        </a:p>
      </dgm:t>
    </dgm:pt>
    <dgm:pt modelId="{2A43EF79-C37D-0546-AC83-8995562B792F}" type="pres">
      <dgm:prSet presAssocID="{BFA81F55-6E65-A14D-9449-D85ED279E065}" presName="cycle" presStyleCnt="0">
        <dgm:presLayoutVars>
          <dgm:chMax val="1"/>
          <dgm:dir/>
          <dgm:animLvl val="ctr"/>
          <dgm:resizeHandles val="exact"/>
        </dgm:presLayoutVars>
      </dgm:prSet>
      <dgm:spPr/>
      <dgm:t>
        <a:bodyPr/>
        <a:lstStyle/>
        <a:p>
          <a:endParaRPr lang="zh-TW" altLang="en-US"/>
        </a:p>
      </dgm:t>
    </dgm:pt>
    <dgm:pt modelId="{869301B9-6A24-2B44-BA6C-304BBA3B441F}" type="pres">
      <dgm:prSet presAssocID="{BDFBDE3C-271B-EC4A-AD24-8A1237575F5A}" presName="centerShape" presStyleLbl="node0" presStyleIdx="0" presStyleCnt="1" custScaleX="75882" custScaleY="76844"/>
      <dgm:spPr/>
      <dgm:t>
        <a:bodyPr/>
        <a:lstStyle/>
        <a:p>
          <a:endParaRPr lang="zh-TW" altLang="en-US"/>
        </a:p>
      </dgm:t>
    </dgm:pt>
    <dgm:pt modelId="{74B12EBC-2912-4D45-B26A-6E0229E22E96}" type="pres">
      <dgm:prSet presAssocID="{B0A17D02-21A0-E846-AAC5-658F8AADEF6A}" presName="parTrans" presStyleLbl="bgSibTrans2D1" presStyleIdx="0" presStyleCnt="3"/>
      <dgm:spPr/>
      <dgm:t>
        <a:bodyPr/>
        <a:lstStyle/>
        <a:p>
          <a:endParaRPr lang="zh-TW" altLang="en-US"/>
        </a:p>
      </dgm:t>
    </dgm:pt>
    <dgm:pt modelId="{CE391F8B-972A-D643-831D-8990ECA9D2D0}" type="pres">
      <dgm:prSet presAssocID="{679EF465-1688-B241-B5DE-695A91BEBB96}" presName="node" presStyleLbl="node1" presStyleIdx="0" presStyleCnt="3">
        <dgm:presLayoutVars>
          <dgm:bulletEnabled val="1"/>
        </dgm:presLayoutVars>
      </dgm:prSet>
      <dgm:spPr/>
      <dgm:t>
        <a:bodyPr/>
        <a:lstStyle/>
        <a:p>
          <a:endParaRPr lang="zh-TW" altLang="en-US"/>
        </a:p>
      </dgm:t>
    </dgm:pt>
    <dgm:pt modelId="{2C47659A-0585-BE4A-B568-9941D7A56262}" type="pres">
      <dgm:prSet presAssocID="{4F254ED6-B837-C04A-BD1A-57984422D639}" presName="parTrans" presStyleLbl="bgSibTrans2D1" presStyleIdx="1" presStyleCnt="3"/>
      <dgm:spPr/>
      <dgm:t>
        <a:bodyPr/>
        <a:lstStyle/>
        <a:p>
          <a:endParaRPr lang="zh-TW" altLang="en-US"/>
        </a:p>
      </dgm:t>
    </dgm:pt>
    <dgm:pt modelId="{F3C79A26-CD42-C448-9694-1D28E7843401}" type="pres">
      <dgm:prSet presAssocID="{C8E2EE3B-61F1-2148-BFBE-1CA5DB1A84F8}" presName="node" presStyleLbl="node1" presStyleIdx="1" presStyleCnt="3">
        <dgm:presLayoutVars>
          <dgm:bulletEnabled val="1"/>
        </dgm:presLayoutVars>
      </dgm:prSet>
      <dgm:spPr/>
      <dgm:t>
        <a:bodyPr/>
        <a:lstStyle/>
        <a:p>
          <a:endParaRPr lang="zh-TW" altLang="en-US"/>
        </a:p>
      </dgm:t>
    </dgm:pt>
    <dgm:pt modelId="{CA95E3F2-8A4A-2947-80B9-98487832B933}" type="pres">
      <dgm:prSet presAssocID="{3CDD0453-4E56-E947-913D-191E06BEE3A4}" presName="parTrans" presStyleLbl="bgSibTrans2D1" presStyleIdx="2" presStyleCnt="3"/>
      <dgm:spPr/>
      <dgm:t>
        <a:bodyPr/>
        <a:lstStyle/>
        <a:p>
          <a:endParaRPr lang="zh-TW" altLang="en-US"/>
        </a:p>
      </dgm:t>
    </dgm:pt>
    <dgm:pt modelId="{D52D8445-CA3F-0F45-9F7A-FB2FB9BE6CBA}" type="pres">
      <dgm:prSet presAssocID="{D45301C8-6AAF-2240-A2C3-B1B58C478ECC}" presName="node" presStyleLbl="node1" presStyleIdx="2" presStyleCnt="3" custRadScaleRad="110829" custRadScaleInc="8611">
        <dgm:presLayoutVars>
          <dgm:bulletEnabled val="1"/>
        </dgm:presLayoutVars>
      </dgm:prSet>
      <dgm:spPr/>
      <dgm:t>
        <a:bodyPr/>
        <a:lstStyle/>
        <a:p>
          <a:endParaRPr lang="zh-TW" altLang="en-US"/>
        </a:p>
      </dgm:t>
    </dgm:pt>
  </dgm:ptLst>
  <dgm:cxnLst>
    <dgm:cxn modelId="{689E1BAA-E908-C74D-8CCC-B9C6641746D5}" srcId="{BFA81F55-6E65-A14D-9449-D85ED279E065}" destId="{BDFBDE3C-271B-EC4A-AD24-8A1237575F5A}" srcOrd="0" destOrd="0" parTransId="{B796F8C2-8CDD-8540-B828-7665DEEEFBED}" sibTransId="{2240728A-69E7-DC4D-A28E-C4780FAE830C}"/>
    <dgm:cxn modelId="{451EFEA8-444A-E646-AEE0-D1AC96011215}" srcId="{BDFBDE3C-271B-EC4A-AD24-8A1237575F5A}" destId="{C8E2EE3B-61F1-2148-BFBE-1CA5DB1A84F8}" srcOrd="1" destOrd="0" parTransId="{4F254ED6-B837-C04A-BD1A-57984422D639}" sibTransId="{05460331-AFC8-E047-8F76-3927E67234A3}"/>
    <dgm:cxn modelId="{90CA63F4-5C35-4992-94DE-967C362E9918}" type="presOf" srcId="{C8E2EE3B-61F1-2148-BFBE-1CA5DB1A84F8}" destId="{F3C79A26-CD42-C448-9694-1D28E7843401}" srcOrd="0" destOrd="0" presId="urn:microsoft.com/office/officeart/2005/8/layout/radial4"/>
    <dgm:cxn modelId="{09DFA1F0-07BF-4EA1-B96D-CA12C013093C}" type="presOf" srcId="{4F254ED6-B837-C04A-BD1A-57984422D639}" destId="{2C47659A-0585-BE4A-B568-9941D7A56262}" srcOrd="0" destOrd="0" presId="urn:microsoft.com/office/officeart/2005/8/layout/radial4"/>
    <dgm:cxn modelId="{C9B55242-EF57-4C02-AE60-C45AE6830453}" type="presOf" srcId="{679EF465-1688-B241-B5DE-695A91BEBB96}" destId="{CE391F8B-972A-D643-831D-8990ECA9D2D0}" srcOrd="0" destOrd="0" presId="urn:microsoft.com/office/officeart/2005/8/layout/radial4"/>
    <dgm:cxn modelId="{D2D2AF26-B2DE-7B4B-8B6C-B051587ACFA8}" srcId="{BDFBDE3C-271B-EC4A-AD24-8A1237575F5A}" destId="{679EF465-1688-B241-B5DE-695A91BEBB96}" srcOrd="0" destOrd="0" parTransId="{B0A17D02-21A0-E846-AAC5-658F8AADEF6A}" sibTransId="{135D2787-2AEB-1544-9861-27B9A9A25B6D}"/>
    <dgm:cxn modelId="{692D0E8D-7AB9-4D4C-B42D-430725CCC0F2}" type="presOf" srcId="{B0A17D02-21A0-E846-AAC5-658F8AADEF6A}" destId="{74B12EBC-2912-4D45-B26A-6E0229E22E96}" srcOrd="0" destOrd="0" presId="urn:microsoft.com/office/officeart/2005/8/layout/radial4"/>
    <dgm:cxn modelId="{A9D32046-4FAE-4B84-AC3F-43046A2B0388}" type="presOf" srcId="{D45301C8-6AAF-2240-A2C3-B1B58C478ECC}" destId="{D52D8445-CA3F-0F45-9F7A-FB2FB9BE6CBA}" srcOrd="0" destOrd="0" presId="urn:microsoft.com/office/officeart/2005/8/layout/radial4"/>
    <dgm:cxn modelId="{3229807D-704A-4C13-A009-76628AE45CE2}" type="presOf" srcId="{BDFBDE3C-271B-EC4A-AD24-8A1237575F5A}" destId="{869301B9-6A24-2B44-BA6C-304BBA3B441F}" srcOrd="0" destOrd="0" presId="urn:microsoft.com/office/officeart/2005/8/layout/radial4"/>
    <dgm:cxn modelId="{1ADBB9CD-970F-45F0-920F-7C177557762B}" type="presOf" srcId="{3CDD0453-4E56-E947-913D-191E06BEE3A4}" destId="{CA95E3F2-8A4A-2947-80B9-98487832B933}" srcOrd="0" destOrd="0" presId="urn:microsoft.com/office/officeart/2005/8/layout/radial4"/>
    <dgm:cxn modelId="{DE4A7F09-90EC-4DEB-8BD7-989F961893C7}" type="presOf" srcId="{BFA81F55-6E65-A14D-9449-D85ED279E065}" destId="{2A43EF79-C37D-0546-AC83-8995562B792F}" srcOrd="0" destOrd="0" presId="urn:microsoft.com/office/officeart/2005/8/layout/radial4"/>
    <dgm:cxn modelId="{B8A6D2C3-7AB5-6C4F-946D-F03AC3829064}" srcId="{BDFBDE3C-271B-EC4A-AD24-8A1237575F5A}" destId="{D45301C8-6AAF-2240-A2C3-B1B58C478ECC}" srcOrd="2" destOrd="0" parTransId="{3CDD0453-4E56-E947-913D-191E06BEE3A4}" sibTransId="{22740BDD-7393-CE4E-845A-40A59B5F5B42}"/>
    <dgm:cxn modelId="{34277CA0-B58E-4B19-B755-419ECF4DE1CB}" type="presParOf" srcId="{2A43EF79-C37D-0546-AC83-8995562B792F}" destId="{869301B9-6A24-2B44-BA6C-304BBA3B441F}" srcOrd="0" destOrd="0" presId="urn:microsoft.com/office/officeart/2005/8/layout/radial4"/>
    <dgm:cxn modelId="{D2468A8D-6B62-4CAE-B077-7E363CFA2FC6}" type="presParOf" srcId="{2A43EF79-C37D-0546-AC83-8995562B792F}" destId="{74B12EBC-2912-4D45-B26A-6E0229E22E96}" srcOrd="1" destOrd="0" presId="urn:microsoft.com/office/officeart/2005/8/layout/radial4"/>
    <dgm:cxn modelId="{ECDA8BD2-1BD8-4FDA-9882-E1443782D137}" type="presParOf" srcId="{2A43EF79-C37D-0546-AC83-8995562B792F}" destId="{CE391F8B-972A-D643-831D-8990ECA9D2D0}" srcOrd="2" destOrd="0" presId="urn:microsoft.com/office/officeart/2005/8/layout/radial4"/>
    <dgm:cxn modelId="{21D7DE1B-483E-4145-82C7-64589A9C1352}" type="presParOf" srcId="{2A43EF79-C37D-0546-AC83-8995562B792F}" destId="{2C47659A-0585-BE4A-B568-9941D7A56262}" srcOrd="3" destOrd="0" presId="urn:microsoft.com/office/officeart/2005/8/layout/radial4"/>
    <dgm:cxn modelId="{26148799-5A7E-4CE7-A4C2-9D6259F3E84E}" type="presParOf" srcId="{2A43EF79-C37D-0546-AC83-8995562B792F}" destId="{F3C79A26-CD42-C448-9694-1D28E7843401}" srcOrd="4" destOrd="0" presId="urn:microsoft.com/office/officeart/2005/8/layout/radial4"/>
    <dgm:cxn modelId="{E68199F0-87C8-4169-A73C-5216D3B83096}" type="presParOf" srcId="{2A43EF79-C37D-0546-AC83-8995562B792F}" destId="{CA95E3F2-8A4A-2947-80B9-98487832B933}" srcOrd="5" destOrd="0" presId="urn:microsoft.com/office/officeart/2005/8/layout/radial4"/>
    <dgm:cxn modelId="{611FD3C6-049E-4256-B270-289199FFD26E}" type="presParOf" srcId="{2A43EF79-C37D-0546-AC83-8995562B792F}" destId="{D52D8445-CA3F-0F45-9F7A-FB2FB9BE6CBA}" srcOrd="6" destOrd="0" presId="urn:microsoft.com/office/officeart/2005/8/layout/radial4"/>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A9B19D09-6193-4D72-B799-92D68FEC28C4}" type="doc">
      <dgm:prSet loTypeId="urn:microsoft.com/office/officeart/2005/8/layout/chevron1" loCatId="process" qsTypeId="urn:microsoft.com/office/officeart/2005/8/quickstyle/simple1#7" qsCatId="simple" csTypeId="urn:microsoft.com/office/officeart/2005/8/colors/accent0_1" csCatId="mainScheme" phldr="1"/>
      <dgm:spPr/>
    </dgm:pt>
    <dgm:pt modelId="{8F82E181-375F-414D-B87B-B4989BD02068}">
      <dgm:prSet phldrT="[文字]"/>
      <dgm:spPr>
        <a:solidFill>
          <a:schemeClr val="bg1"/>
        </a:solidFill>
        <a:ln>
          <a:solidFill>
            <a:schemeClr val="accent3"/>
          </a:solidFill>
        </a:ln>
      </dgm:spPr>
      <dgm:t>
        <a:bodyPr/>
        <a:lstStyle/>
        <a:p>
          <a:r>
            <a:rPr lang="zh-TW" altLang="en-US" dirty="0"/>
            <a:t>興趣</a:t>
          </a:r>
        </a:p>
      </dgm:t>
    </dgm:pt>
    <dgm:pt modelId="{C4E5EF08-9FDD-4E06-B315-2B9E7F63F87D}" type="parTrans" cxnId="{AFCCD34B-2CA8-495E-A7C8-A52CA97B3407}">
      <dgm:prSet/>
      <dgm:spPr/>
      <dgm:t>
        <a:bodyPr/>
        <a:lstStyle/>
        <a:p>
          <a:endParaRPr lang="zh-TW" altLang="en-US"/>
        </a:p>
      </dgm:t>
    </dgm:pt>
    <dgm:pt modelId="{B15537E8-72EB-4DA3-9789-199CAB8C32D5}" type="sibTrans" cxnId="{AFCCD34B-2CA8-495E-A7C8-A52CA97B3407}">
      <dgm:prSet/>
      <dgm:spPr/>
      <dgm:t>
        <a:bodyPr/>
        <a:lstStyle/>
        <a:p>
          <a:endParaRPr lang="zh-TW" altLang="en-US"/>
        </a:p>
      </dgm:t>
    </dgm:pt>
    <dgm:pt modelId="{C8F7E87A-D1E1-4989-9A27-EC934E8857A2}">
      <dgm:prSet phldrT="[文字]"/>
      <dgm:spPr>
        <a:solidFill>
          <a:schemeClr val="bg1"/>
        </a:solidFill>
        <a:ln>
          <a:solidFill>
            <a:schemeClr val="accent3"/>
          </a:solidFill>
        </a:ln>
      </dgm:spPr>
      <dgm:t>
        <a:bodyPr/>
        <a:lstStyle/>
        <a:p>
          <a:r>
            <a:rPr lang="zh-TW" altLang="en-US" dirty="0"/>
            <a:t>能力</a:t>
          </a:r>
        </a:p>
      </dgm:t>
    </dgm:pt>
    <dgm:pt modelId="{501ECC97-C8D6-4696-93D0-1FA3E042EA9B}" type="parTrans" cxnId="{FC333A31-0BCE-4BEF-9C8E-0F29B6706048}">
      <dgm:prSet/>
      <dgm:spPr/>
      <dgm:t>
        <a:bodyPr/>
        <a:lstStyle/>
        <a:p>
          <a:endParaRPr lang="zh-TW" altLang="en-US"/>
        </a:p>
      </dgm:t>
    </dgm:pt>
    <dgm:pt modelId="{11D2644C-7A61-4831-ACF2-EDA96247F86E}" type="sibTrans" cxnId="{FC333A31-0BCE-4BEF-9C8E-0F29B6706048}">
      <dgm:prSet/>
      <dgm:spPr/>
      <dgm:t>
        <a:bodyPr/>
        <a:lstStyle/>
        <a:p>
          <a:endParaRPr lang="zh-TW" altLang="en-US"/>
        </a:p>
      </dgm:t>
    </dgm:pt>
    <dgm:pt modelId="{C042659B-7854-4322-94A3-BD571095D52D}">
      <dgm:prSet phldrT="[文字]"/>
      <dgm:spPr>
        <a:solidFill>
          <a:schemeClr val="accent2"/>
        </a:solidFill>
        <a:ln>
          <a:solidFill>
            <a:schemeClr val="accent2"/>
          </a:solidFill>
        </a:ln>
      </dgm:spPr>
      <dgm:t>
        <a:bodyPr/>
        <a:lstStyle/>
        <a:p>
          <a:r>
            <a:rPr lang="zh-TW" altLang="en-US" dirty="0"/>
            <a:t>價值觀</a:t>
          </a:r>
        </a:p>
      </dgm:t>
    </dgm:pt>
    <dgm:pt modelId="{79875E4B-B912-432A-8F69-F45FC179D2D2}" type="parTrans" cxnId="{2BB68888-4C52-422E-8C83-9461C2979BB4}">
      <dgm:prSet/>
      <dgm:spPr/>
      <dgm:t>
        <a:bodyPr/>
        <a:lstStyle/>
        <a:p>
          <a:endParaRPr lang="zh-TW" altLang="en-US"/>
        </a:p>
      </dgm:t>
    </dgm:pt>
    <dgm:pt modelId="{B374527F-97B3-467A-9D37-283E7F5E34A8}" type="sibTrans" cxnId="{2BB68888-4C52-422E-8C83-9461C2979BB4}">
      <dgm:prSet/>
      <dgm:spPr/>
      <dgm:t>
        <a:bodyPr/>
        <a:lstStyle/>
        <a:p>
          <a:endParaRPr lang="zh-TW" altLang="en-US"/>
        </a:p>
      </dgm:t>
    </dgm:pt>
    <dgm:pt modelId="{DF1C00CC-870C-4FCF-8D84-3A32CBF25883}" type="pres">
      <dgm:prSet presAssocID="{A9B19D09-6193-4D72-B799-92D68FEC28C4}" presName="Name0" presStyleCnt="0">
        <dgm:presLayoutVars>
          <dgm:dir/>
          <dgm:animLvl val="lvl"/>
          <dgm:resizeHandles val="exact"/>
        </dgm:presLayoutVars>
      </dgm:prSet>
      <dgm:spPr/>
    </dgm:pt>
    <dgm:pt modelId="{153392C5-7108-4401-918A-563F8F1D5A14}" type="pres">
      <dgm:prSet presAssocID="{8F82E181-375F-414D-B87B-B4989BD02068}" presName="parTxOnly" presStyleLbl="node1" presStyleIdx="0" presStyleCnt="3">
        <dgm:presLayoutVars>
          <dgm:chMax val="0"/>
          <dgm:chPref val="0"/>
          <dgm:bulletEnabled val="1"/>
        </dgm:presLayoutVars>
      </dgm:prSet>
      <dgm:spPr/>
      <dgm:t>
        <a:bodyPr/>
        <a:lstStyle/>
        <a:p>
          <a:endParaRPr lang="zh-TW" altLang="en-US"/>
        </a:p>
      </dgm:t>
    </dgm:pt>
    <dgm:pt modelId="{30875F95-01CC-40DD-94F5-05DF59B5A6C5}" type="pres">
      <dgm:prSet presAssocID="{B15537E8-72EB-4DA3-9789-199CAB8C32D5}" presName="parTxOnlySpace" presStyleCnt="0"/>
      <dgm:spPr/>
    </dgm:pt>
    <dgm:pt modelId="{9B2A2934-A7C0-4E8B-981C-4EE4B2BD236F}" type="pres">
      <dgm:prSet presAssocID="{C8F7E87A-D1E1-4989-9A27-EC934E8857A2}" presName="parTxOnly" presStyleLbl="node1" presStyleIdx="1" presStyleCnt="3">
        <dgm:presLayoutVars>
          <dgm:chMax val="0"/>
          <dgm:chPref val="0"/>
          <dgm:bulletEnabled val="1"/>
        </dgm:presLayoutVars>
      </dgm:prSet>
      <dgm:spPr/>
      <dgm:t>
        <a:bodyPr/>
        <a:lstStyle/>
        <a:p>
          <a:endParaRPr lang="zh-TW" altLang="en-US"/>
        </a:p>
      </dgm:t>
    </dgm:pt>
    <dgm:pt modelId="{488A0F14-5E88-4339-87A6-B6561CF891F8}" type="pres">
      <dgm:prSet presAssocID="{11D2644C-7A61-4831-ACF2-EDA96247F86E}" presName="parTxOnlySpace" presStyleCnt="0"/>
      <dgm:spPr/>
    </dgm:pt>
    <dgm:pt modelId="{18FCF2C0-B0C1-47C6-B718-804C21B54C09}" type="pres">
      <dgm:prSet presAssocID="{C042659B-7854-4322-94A3-BD571095D52D}" presName="parTxOnly" presStyleLbl="node1" presStyleIdx="2" presStyleCnt="3">
        <dgm:presLayoutVars>
          <dgm:chMax val="0"/>
          <dgm:chPref val="0"/>
          <dgm:bulletEnabled val="1"/>
        </dgm:presLayoutVars>
      </dgm:prSet>
      <dgm:spPr/>
      <dgm:t>
        <a:bodyPr/>
        <a:lstStyle/>
        <a:p>
          <a:endParaRPr lang="zh-TW" altLang="en-US"/>
        </a:p>
      </dgm:t>
    </dgm:pt>
  </dgm:ptLst>
  <dgm:cxnLst>
    <dgm:cxn modelId="{F4F22C1B-0442-4B7E-A805-BB4B6A2F9A19}" type="presOf" srcId="{C042659B-7854-4322-94A3-BD571095D52D}" destId="{18FCF2C0-B0C1-47C6-B718-804C21B54C09}" srcOrd="0" destOrd="0" presId="urn:microsoft.com/office/officeart/2005/8/layout/chevron1"/>
    <dgm:cxn modelId="{B3F1B27E-76FB-456F-9C7B-4A0E1BB46042}" type="presOf" srcId="{A9B19D09-6193-4D72-B799-92D68FEC28C4}" destId="{DF1C00CC-870C-4FCF-8D84-3A32CBF25883}" srcOrd="0" destOrd="0" presId="urn:microsoft.com/office/officeart/2005/8/layout/chevron1"/>
    <dgm:cxn modelId="{2BB68888-4C52-422E-8C83-9461C2979BB4}" srcId="{A9B19D09-6193-4D72-B799-92D68FEC28C4}" destId="{C042659B-7854-4322-94A3-BD571095D52D}" srcOrd="2" destOrd="0" parTransId="{79875E4B-B912-432A-8F69-F45FC179D2D2}" sibTransId="{B374527F-97B3-467A-9D37-283E7F5E34A8}"/>
    <dgm:cxn modelId="{B267C887-8BFA-411D-B0C2-1F596CC459DB}" type="presOf" srcId="{8F82E181-375F-414D-B87B-B4989BD02068}" destId="{153392C5-7108-4401-918A-563F8F1D5A14}" srcOrd="0" destOrd="0" presId="urn:microsoft.com/office/officeart/2005/8/layout/chevron1"/>
    <dgm:cxn modelId="{AFCCD34B-2CA8-495E-A7C8-A52CA97B3407}" srcId="{A9B19D09-6193-4D72-B799-92D68FEC28C4}" destId="{8F82E181-375F-414D-B87B-B4989BD02068}" srcOrd="0" destOrd="0" parTransId="{C4E5EF08-9FDD-4E06-B315-2B9E7F63F87D}" sibTransId="{B15537E8-72EB-4DA3-9789-199CAB8C32D5}"/>
    <dgm:cxn modelId="{FC333A31-0BCE-4BEF-9C8E-0F29B6706048}" srcId="{A9B19D09-6193-4D72-B799-92D68FEC28C4}" destId="{C8F7E87A-D1E1-4989-9A27-EC934E8857A2}" srcOrd="1" destOrd="0" parTransId="{501ECC97-C8D6-4696-93D0-1FA3E042EA9B}" sibTransId="{11D2644C-7A61-4831-ACF2-EDA96247F86E}"/>
    <dgm:cxn modelId="{12B29517-DC24-49ED-B929-B3D1EA0E3DBC}" type="presOf" srcId="{C8F7E87A-D1E1-4989-9A27-EC934E8857A2}" destId="{9B2A2934-A7C0-4E8B-981C-4EE4B2BD236F}" srcOrd="0" destOrd="0" presId="urn:microsoft.com/office/officeart/2005/8/layout/chevron1"/>
    <dgm:cxn modelId="{B9C05FBD-73AE-486B-8A6A-6B1FCED5A728}" type="presParOf" srcId="{DF1C00CC-870C-4FCF-8D84-3A32CBF25883}" destId="{153392C5-7108-4401-918A-563F8F1D5A14}" srcOrd="0" destOrd="0" presId="urn:microsoft.com/office/officeart/2005/8/layout/chevron1"/>
    <dgm:cxn modelId="{2095A2B2-50AE-4B95-B353-7822E41D649A}" type="presParOf" srcId="{DF1C00CC-870C-4FCF-8D84-3A32CBF25883}" destId="{30875F95-01CC-40DD-94F5-05DF59B5A6C5}" srcOrd="1" destOrd="0" presId="urn:microsoft.com/office/officeart/2005/8/layout/chevron1"/>
    <dgm:cxn modelId="{5F3F7DDB-100B-4F8D-9014-5C4662574B7B}" type="presParOf" srcId="{DF1C00CC-870C-4FCF-8D84-3A32CBF25883}" destId="{9B2A2934-A7C0-4E8B-981C-4EE4B2BD236F}" srcOrd="2" destOrd="0" presId="urn:microsoft.com/office/officeart/2005/8/layout/chevron1"/>
    <dgm:cxn modelId="{DE668EDA-DD0A-433F-B2CC-C7396F427FA2}" type="presParOf" srcId="{DF1C00CC-870C-4FCF-8D84-3A32CBF25883}" destId="{488A0F14-5E88-4339-87A6-B6561CF891F8}" srcOrd="3" destOrd="0" presId="urn:microsoft.com/office/officeart/2005/8/layout/chevron1"/>
    <dgm:cxn modelId="{C421B98E-1F82-4065-A7D6-19DECF3C31DB}" type="presParOf" srcId="{DF1C00CC-870C-4FCF-8D84-3A32CBF25883}" destId="{18FCF2C0-B0C1-47C6-B718-804C21B54C09}" srcOrd="4" destOrd="0" presId="urn:microsoft.com/office/officeart/2005/8/layout/chevron1"/>
  </dgm:cxnLst>
  <dgm:bg>
    <a:noFill/>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20DA895-3A01-4DF2-B820-FC6AE4982F74}" type="doc">
      <dgm:prSet loTypeId="urn:microsoft.com/office/officeart/2008/layout/AlternatingPictureBlocks" loCatId="list" qsTypeId="urn:microsoft.com/office/officeart/2005/8/quickstyle/simple1#8" qsCatId="simple" csTypeId="urn:microsoft.com/office/officeart/2005/8/colors/colorful4" csCatId="colorful" phldr="1"/>
      <dgm:spPr/>
    </dgm:pt>
    <dgm:pt modelId="{5D63DDBA-B54D-4B2B-8F99-88DD49A60ED7}">
      <dgm:prSet phldrT="[文字]"/>
      <dgm:spPr>
        <a:solidFill>
          <a:srgbClr val="FF6600"/>
        </a:solidFill>
      </dgm:spPr>
      <dgm:t>
        <a:bodyPr/>
        <a:lstStyle/>
        <a:p>
          <a:r>
            <a:rPr lang="zh-TW" altLang="en-US" dirty="0">
              <a:solidFill>
                <a:schemeClr val="tx1"/>
              </a:solidFill>
            </a:rPr>
            <a:t>價值觀</a:t>
          </a:r>
          <a:r>
            <a:rPr lang="zh-TW" altLang="en-US" b="1" u="sng" dirty="0">
              <a:solidFill>
                <a:schemeClr val="bg1"/>
              </a:solidFill>
            </a:rPr>
            <a:t>沒有絕對的對</a:t>
          </a:r>
          <a:r>
            <a:rPr lang="en-US" altLang="zh-TW" b="1" u="sng" dirty="0">
              <a:solidFill>
                <a:schemeClr val="bg1"/>
              </a:solidFill>
            </a:rPr>
            <a:t>/</a:t>
          </a:r>
          <a:r>
            <a:rPr lang="zh-TW" altLang="en-US" b="1" u="sng" dirty="0">
              <a:solidFill>
                <a:schemeClr val="bg1"/>
              </a:solidFill>
            </a:rPr>
            <a:t>錯</a:t>
          </a:r>
          <a:r>
            <a:rPr lang="zh-TW" altLang="en-US" dirty="0">
              <a:solidFill>
                <a:schemeClr val="tx1"/>
              </a:solidFill>
            </a:rPr>
            <a:t>，透過討論反證比直接灌輸更清晰。</a:t>
          </a:r>
        </a:p>
      </dgm:t>
    </dgm:pt>
    <dgm:pt modelId="{AEBF99E7-C434-4BF9-A3EF-17732A30C252}" type="parTrans" cxnId="{715D56F0-0105-4A75-BCC0-A3C015EB4615}">
      <dgm:prSet/>
      <dgm:spPr/>
      <dgm:t>
        <a:bodyPr/>
        <a:lstStyle/>
        <a:p>
          <a:endParaRPr lang="zh-TW" altLang="en-US"/>
        </a:p>
      </dgm:t>
    </dgm:pt>
    <dgm:pt modelId="{E8008E6C-4E51-4AC2-8E76-F54678CEB5A7}" type="sibTrans" cxnId="{715D56F0-0105-4A75-BCC0-A3C015EB4615}">
      <dgm:prSet/>
      <dgm:spPr/>
      <dgm:t>
        <a:bodyPr/>
        <a:lstStyle/>
        <a:p>
          <a:endParaRPr lang="zh-TW" altLang="en-US"/>
        </a:p>
      </dgm:t>
    </dgm:pt>
    <dgm:pt modelId="{08CAD29D-A9CA-4C2B-82EC-2DA3E1462EEF}">
      <dgm:prSet phldrT="[文字]"/>
      <dgm:spPr>
        <a:solidFill>
          <a:srgbClr val="00B0F0"/>
        </a:solidFill>
      </dgm:spPr>
      <dgm:t>
        <a:bodyPr/>
        <a:lstStyle/>
        <a:p>
          <a:r>
            <a:rPr lang="zh-TW" altLang="en-US" b="1" u="sng" dirty="0">
              <a:solidFill>
                <a:schemeClr val="bg1"/>
              </a:solidFill>
            </a:rPr>
            <a:t>價值觀的可變性高</a:t>
          </a:r>
          <a:r>
            <a:rPr lang="zh-TW" altLang="en-US" dirty="0">
              <a:solidFill>
                <a:schemeClr val="tx1"/>
              </a:solidFill>
            </a:rPr>
            <a:t>，會隨著時間流轉、人生階段、時代趨勢而轉變。</a:t>
          </a:r>
        </a:p>
      </dgm:t>
    </dgm:pt>
    <dgm:pt modelId="{7CCCF489-AE2D-428B-A7A0-BD9D101B520E}" type="parTrans" cxnId="{F3FF0339-47D2-488B-A40C-0FD7857C64F1}">
      <dgm:prSet/>
      <dgm:spPr/>
      <dgm:t>
        <a:bodyPr/>
        <a:lstStyle/>
        <a:p>
          <a:endParaRPr lang="zh-TW" altLang="en-US"/>
        </a:p>
      </dgm:t>
    </dgm:pt>
    <dgm:pt modelId="{72DC0D4B-335F-4AAB-9B45-486855253422}" type="sibTrans" cxnId="{F3FF0339-47D2-488B-A40C-0FD7857C64F1}">
      <dgm:prSet/>
      <dgm:spPr/>
      <dgm:t>
        <a:bodyPr/>
        <a:lstStyle/>
        <a:p>
          <a:endParaRPr lang="zh-TW" altLang="en-US"/>
        </a:p>
      </dgm:t>
    </dgm:pt>
    <dgm:pt modelId="{9F85ADD2-92B4-4E5B-BC2D-E091E9C2BE01}" type="pres">
      <dgm:prSet presAssocID="{120DA895-3A01-4DF2-B820-FC6AE4982F74}" presName="linearFlow" presStyleCnt="0">
        <dgm:presLayoutVars>
          <dgm:dir/>
          <dgm:resizeHandles val="exact"/>
        </dgm:presLayoutVars>
      </dgm:prSet>
      <dgm:spPr/>
    </dgm:pt>
    <dgm:pt modelId="{5294DC8B-B6D8-4E10-870F-F3E63507408A}" type="pres">
      <dgm:prSet presAssocID="{5D63DDBA-B54D-4B2B-8F99-88DD49A60ED7}" presName="comp" presStyleCnt="0"/>
      <dgm:spPr/>
    </dgm:pt>
    <dgm:pt modelId="{E2FD44BB-3280-4270-B54B-F8E7BEAFB662}" type="pres">
      <dgm:prSet presAssocID="{5D63DDBA-B54D-4B2B-8F99-88DD49A60ED7}" presName="rect2" presStyleLbl="node1" presStyleIdx="0" presStyleCnt="2">
        <dgm:presLayoutVars>
          <dgm:bulletEnabled val="1"/>
        </dgm:presLayoutVars>
      </dgm:prSet>
      <dgm:spPr/>
      <dgm:t>
        <a:bodyPr/>
        <a:lstStyle/>
        <a:p>
          <a:endParaRPr lang="zh-TW" altLang="en-US"/>
        </a:p>
      </dgm:t>
    </dgm:pt>
    <dgm:pt modelId="{ED5BBDC6-D01F-4F63-A13C-927823AA5E66}" type="pres">
      <dgm:prSet presAssocID="{5D63DDBA-B54D-4B2B-8F99-88DD49A60ED7}" presName="rect1" presStyleLbl="lnNode1" presStyleIdx="0" presStyleCnt="2"/>
      <dgm:spPr>
        <a:solidFill>
          <a:srgbClr val="FFFF00"/>
        </a:solidFill>
      </dgm:spPr>
    </dgm:pt>
    <dgm:pt modelId="{B2E5B3FD-9984-4BBE-8AF8-DB1079E15374}" type="pres">
      <dgm:prSet presAssocID="{E8008E6C-4E51-4AC2-8E76-F54678CEB5A7}" presName="sibTrans" presStyleCnt="0"/>
      <dgm:spPr/>
    </dgm:pt>
    <dgm:pt modelId="{8DB9CA1F-EE90-439D-8DE5-BED84FF8223D}" type="pres">
      <dgm:prSet presAssocID="{08CAD29D-A9CA-4C2B-82EC-2DA3E1462EEF}" presName="comp" presStyleCnt="0"/>
      <dgm:spPr/>
    </dgm:pt>
    <dgm:pt modelId="{E95C8CCA-52BC-4873-BCE4-247B36D86B21}" type="pres">
      <dgm:prSet presAssocID="{08CAD29D-A9CA-4C2B-82EC-2DA3E1462EEF}" presName="rect2" presStyleLbl="node1" presStyleIdx="1" presStyleCnt="2">
        <dgm:presLayoutVars>
          <dgm:bulletEnabled val="1"/>
        </dgm:presLayoutVars>
      </dgm:prSet>
      <dgm:spPr/>
      <dgm:t>
        <a:bodyPr/>
        <a:lstStyle/>
        <a:p>
          <a:endParaRPr lang="zh-TW" altLang="en-US"/>
        </a:p>
      </dgm:t>
    </dgm:pt>
    <dgm:pt modelId="{9E0818EA-00CC-488C-AAEE-59C03E163F24}" type="pres">
      <dgm:prSet presAssocID="{08CAD29D-A9CA-4C2B-82EC-2DA3E1462EEF}" presName="rect1" presStyleLbl="lnNode1" presStyleIdx="1" presStyleCnt="2"/>
      <dgm:spPr>
        <a:solidFill>
          <a:srgbClr val="00B0F0"/>
        </a:solidFill>
      </dgm:spPr>
    </dgm:pt>
  </dgm:ptLst>
  <dgm:cxnLst>
    <dgm:cxn modelId="{715D56F0-0105-4A75-BCC0-A3C015EB4615}" srcId="{120DA895-3A01-4DF2-B820-FC6AE4982F74}" destId="{5D63DDBA-B54D-4B2B-8F99-88DD49A60ED7}" srcOrd="0" destOrd="0" parTransId="{AEBF99E7-C434-4BF9-A3EF-17732A30C252}" sibTransId="{E8008E6C-4E51-4AC2-8E76-F54678CEB5A7}"/>
    <dgm:cxn modelId="{F3FF0339-47D2-488B-A40C-0FD7857C64F1}" srcId="{120DA895-3A01-4DF2-B820-FC6AE4982F74}" destId="{08CAD29D-A9CA-4C2B-82EC-2DA3E1462EEF}" srcOrd="1" destOrd="0" parTransId="{7CCCF489-AE2D-428B-A7A0-BD9D101B520E}" sibTransId="{72DC0D4B-335F-4AAB-9B45-486855253422}"/>
    <dgm:cxn modelId="{AD5764AF-348A-45D3-B420-90139734E46A}" type="presOf" srcId="{5D63DDBA-B54D-4B2B-8F99-88DD49A60ED7}" destId="{E2FD44BB-3280-4270-B54B-F8E7BEAFB662}" srcOrd="0" destOrd="0" presId="urn:microsoft.com/office/officeart/2008/layout/AlternatingPictureBlocks"/>
    <dgm:cxn modelId="{6838550A-0E8D-4C56-81FB-B673EACB4286}" type="presOf" srcId="{08CAD29D-A9CA-4C2B-82EC-2DA3E1462EEF}" destId="{E95C8CCA-52BC-4873-BCE4-247B36D86B21}" srcOrd="0" destOrd="0" presId="urn:microsoft.com/office/officeart/2008/layout/AlternatingPictureBlocks"/>
    <dgm:cxn modelId="{23D5BC43-D62E-45C0-AC5E-0EF59975A2D8}" type="presOf" srcId="{120DA895-3A01-4DF2-B820-FC6AE4982F74}" destId="{9F85ADD2-92B4-4E5B-BC2D-E091E9C2BE01}" srcOrd="0" destOrd="0" presId="urn:microsoft.com/office/officeart/2008/layout/AlternatingPictureBlocks"/>
    <dgm:cxn modelId="{0790D31C-9BDF-4B07-9786-FA043CFAA3DD}" type="presParOf" srcId="{9F85ADD2-92B4-4E5B-BC2D-E091E9C2BE01}" destId="{5294DC8B-B6D8-4E10-870F-F3E63507408A}" srcOrd="0" destOrd="0" presId="urn:microsoft.com/office/officeart/2008/layout/AlternatingPictureBlocks"/>
    <dgm:cxn modelId="{9BD1A183-1B0E-4102-9F49-14FA53B05BB0}" type="presParOf" srcId="{5294DC8B-B6D8-4E10-870F-F3E63507408A}" destId="{E2FD44BB-3280-4270-B54B-F8E7BEAFB662}" srcOrd="0" destOrd="0" presId="urn:microsoft.com/office/officeart/2008/layout/AlternatingPictureBlocks"/>
    <dgm:cxn modelId="{BDF45A8C-8249-4CED-8C33-CF5D1BEA82B8}" type="presParOf" srcId="{5294DC8B-B6D8-4E10-870F-F3E63507408A}" destId="{ED5BBDC6-D01F-4F63-A13C-927823AA5E66}" srcOrd="1" destOrd="0" presId="urn:microsoft.com/office/officeart/2008/layout/AlternatingPictureBlocks"/>
    <dgm:cxn modelId="{E3F5978C-268A-46BD-AB47-546B52FB3749}" type="presParOf" srcId="{9F85ADD2-92B4-4E5B-BC2D-E091E9C2BE01}" destId="{B2E5B3FD-9984-4BBE-8AF8-DB1079E15374}" srcOrd="1" destOrd="0" presId="urn:microsoft.com/office/officeart/2008/layout/AlternatingPictureBlocks"/>
    <dgm:cxn modelId="{236FD6E2-E2F3-433D-802C-C1D8A4B794CE}" type="presParOf" srcId="{9F85ADD2-92B4-4E5B-BC2D-E091E9C2BE01}" destId="{8DB9CA1F-EE90-439D-8DE5-BED84FF8223D}" srcOrd="2" destOrd="0" presId="urn:microsoft.com/office/officeart/2008/layout/AlternatingPictureBlocks"/>
    <dgm:cxn modelId="{7D42D82D-E719-4FF8-AA42-6234A904D162}" type="presParOf" srcId="{8DB9CA1F-EE90-439D-8DE5-BED84FF8223D}" destId="{E95C8CCA-52BC-4873-BCE4-247B36D86B21}" srcOrd="0" destOrd="0" presId="urn:microsoft.com/office/officeart/2008/layout/AlternatingPictureBlocks"/>
    <dgm:cxn modelId="{B21F04FF-F777-45CF-9963-21700C46F8C1}" type="presParOf" srcId="{8DB9CA1F-EE90-439D-8DE5-BED84FF8223D}" destId="{9E0818EA-00CC-488C-AAEE-59C03E163F24}"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colorful1#2" csCatId="colorful" phldr="1"/>
      <dgm:spPr/>
      <dgm:t>
        <a:bodyPr/>
        <a:lstStyle/>
        <a:p>
          <a:endParaRPr lang="zh-TW" altLang="en-US"/>
        </a:p>
      </dgm:t>
    </dgm:pt>
    <dgm:pt modelId="{B625F2EB-10E5-4149-8948-148379F6CACA}">
      <dgm:prSet phldrT="[文字]" custT="1"/>
      <dgm:spPr>
        <a:solidFill>
          <a:srgbClr val="9966FF"/>
        </a:solidFill>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均衡發展</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8000"/>
        </a:solidFill>
        <a:ln>
          <a:solidFill>
            <a:srgbClr val="008000"/>
          </a:solidFill>
        </a:ln>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ln>
          <a:solidFill>
            <a:srgbClr val="9966FF">
              <a:alpha val="90000"/>
            </a:srgbClr>
          </a:solidFill>
        </a:ln>
      </dgm:spPr>
      <dgm:t>
        <a:bodyPr anchor="ctr"/>
        <a:lstStyle/>
        <a:p>
          <a:pPr algn="ctr"/>
          <a:r>
            <a:rPr lang="zh-TW" altLang="en-US" sz="2000" b="1" u="sng" dirty="0">
              <a:latin typeface="微軟正黑體" pitchFamily="34" charset="-120"/>
              <a:ea typeface="微軟正黑體" pitchFamily="34" charset="-120"/>
            </a:rPr>
            <a:t>採計</a:t>
          </a:r>
          <a:r>
            <a:rPr lang="en-US" altLang="zh-TW" sz="2000" b="1" u="sng" dirty="0">
              <a:solidFill>
                <a:srgbClr val="FF0000"/>
              </a:solidFill>
              <a:latin typeface="微軟正黑體" pitchFamily="34" charset="-120"/>
              <a:ea typeface="微軟正黑體" pitchFamily="34" charset="-120"/>
            </a:rPr>
            <a:t>30</a:t>
          </a:r>
          <a:r>
            <a:rPr lang="zh-TW" altLang="en-US" sz="2000" b="1" u="sng" dirty="0">
              <a:latin typeface="微軟正黑體" pitchFamily="34" charset="-120"/>
              <a:ea typeface="微軟正黑體" pitchFamily="34" charset="-120"/>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ln>
          <a:solidFill>
            <a:srgbClr val="008000">
              <a:alpha val="90000"/>
            </a:srgbClr>
          </a:solidFill>
        </a:ln>
      </dgm:spPr>
      <dgm:t>
        <a:bodyPr anchor="ctr"/>
        <a:lstStyle/>
        <a:p>
          <a:r>
            <a:rPr lang="zh-TW" altLang="en-US" sz="2000" b="1" u="sng" dirty="0">
              <a:latin typeface="微軟正黑體" pitchFamily="34" charset="-120"/>
              <a:ea typeface="微軟正黑體" pitchFamily="34" charset="-120"/>
            </a:rPr>
            <a:t>採計</a:t>
          </a:r>
          <a:r>
            <a:rPr lang="en-US" altLang="zh-TW" sz="2000" b="1" u="sng" dirty="0">
              <a:solidFill>
                <a:srgbClr val="FF0000"/>
              </a:solidFill>
              <a:latin typeface="微軟正黑體" pitchFamily="34" charset="-120"/>
              <a:ea typeface="微軟正黑體" pitchFamily="34" charset="-120"/>
            </a:rPr>
            <a:t>40</a:t>
          </a:r>
          <a:r>
            <a:rPr lang="zh-TW" altLang="en-US" sz="2000" b="1" u="sng" dirty="0">
              <a:latin typeface="微軟正黑體" pitchFamily="34" charset="-120"/>
              <a:ea typeface="微軟正黑體" pitchFamily="34" charset="-120"/>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FF6699"/>
        </a:solidFill>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ln>
          <a:solidFill>
            <a:srgbClr val="FF6699">
              <a:alpha val="90000"/>
            </a:srgbClr>
          </a:solidFill>
        </a:ln>
      </dgm:spPr>
      <dgm:t>
        <a:bodyPr lIns="39600" rIns="0" anchor="ctr"/>
        <a:lstStyle/>
        <a:p>
          <a:pPr marL="252000" algn="l">
            <a:spcBef>
              <a:spcPts val="200"/>
            </a:spcBef>
          </a:pPr>
          <a:r>
            <a:rPr lang="zh-TW" altLang="en-US" sz="2000" b="1" u="sng" dirty="0">
              <a:latin typeface="微軟正黑體" pitchFamily="34" charset="-120"/>
              <a:ea typeface="微軟正黑體" pitchFamily="34" charset="-120"/>
            </a:rPr>
            <a:t>採計</a:t>
          </a:r>
          <a:r>
            <a:rPr lang="en-US" altLang="zh-TW" sz="2000" b="1" u="sng" dirty="0">
              <a:solidFill>
                <a:srgbClr val="FF0000"/>
              </a:solidFill>
              <a:latin typeface="微軟正黑體" pitchFamily="34" charset="-120"/>
              <a:ea typeface="微軟正黑體" pitchFamily="34" charset="-120"/>
            </a:rPr>
            <a:t>30</a:t>
          </a:r>
          <a:r>
            <a:rPr lang="zh-TW" altLang="en-US" sz="2000" b="1" u="sng" dirty="0">
              <a:latin typeface="微軟正黑體" pitchFamily="34" charset="-120"/>
              <a:ea typeface="微軟正黑體" pitchFamily="34" charset="-120"/>
            </a:rPr>
            <a:t>分</a:t>
          </a:r>
          <a:endParaRPr lang="zh-TW" altLang="en-US" sz="2000" dirty="0">
            <a:latin typeface="微軟正黑體" pitchFamily="34" charset="-120"/>
            <a:ea typeface="微軟正黑體" pitchFamily="34" charset="-120"/>
          </a:endParaRP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ln>
          <a:solidFill>
            <a:srgbClr val="9966FF">
              <a:alpha val="90000"/>
            </a:srgbClr>
          </a:solidFill>
        </a:ln>
      </dgm:spPr>
      <dgm:t>
        <a:bodyPr anchor="ctr"/>
        <a:lstStyle/>
        <a:p>
          <a:pPr algn="ctr"/>
          <a:r>
            <a:rPr lang="zh-TW" altLang="en-US" sz="2000" dirty="0">
              <a:latin typeface="微軟正黑體" pitchFamily="34" charset="-120"/>
              <a:ea typeface="微軟正黑體" pitchFamily="34" charset="-120"/>
            </a:rPr>
            <a:t>總分</a:t>
          </a:r>
          <a:r>
            <a:rPr lang="en-US" altLang="zh-TW" sz="2000" dirty="0">
              <a:latin typeface="微軟正黑體" pitchFamily="34" charset="-120"/>
              <a:ea typeface="微軟正黑體" pitchFamily="34" charset="-120"/>
            </a:rPr>
            <a:t>35</a:t>
          </a:r>
          <a:r>
            <a:rPr lang="zh-TW" altLang="en-US" sz="2000" dirty="0">
              <a:latin typeface="微軟正黑體" pitchFamily="34" charset="-120"/>
              <a:ea typeface="微軟正黑體" pitchFamily="34" charset="-120"/>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ln>
          <a:solidFill>
            <a:srgbClr val="008000">
              <a:alpha val="90000"/>
            </a:srgbClr>
          </a:solidFill>
        </a:ln>
      </dgm:spPr>
      <dgm:t>
        <a:bodyPr anchor="ctr"/>
        <a:lstStyle/>
        <a:p>
          <a:r>
            <a:rPr lang="zh-TW" altLang="en-US" sz="2000" dirty="0">
              <a:latin typeface="微軟正黑體" pitchFamily="34" charset="-120"/>
              <a:ea typeface="微軟正黑體" pitchFamily="34" charset="-120"/>
            </a:rPr>
            <a:t>總分</a:t>
          </a:r>
          <a:r>
            <a:rPr lang="en-US" altLang="zh-TW" sz="2000" dirty="0">
              <a:latin typeface="微軟正黑體" pitchFamily="34" charset="-120"/>
              <a:ea typeface="微軟正黑體" pitchFamily="34" charset="-120"/>
            </a:rPr>
            <a:t>52</a:t>
          </a:r>
          <a:r>
            <a:rPr lang="zh-TW" altLang="en-US" sz="2000" dirty="0">
              <a:latin typeface="微軟正黑體" pitchFamily="34" charset="-120"/>
              <a:ea typeface="微軟正黑體" pitchFamily="34" charset="-120"/>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429168">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custScaleX="23965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452908"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267472">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448986" custLinFactNeighborX="-1546" custLinFactNeighborY="845">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280507" custLinFactNeighborX="-11258" custLinFactNeighborY="845">
        <dgm:presLayoutVars>
          <dgm:bulletEnabled val="1"/>
        </dgm:presLayoutVars>
      </dgm:prSet>
      <dgm:spPr/>
      <dgm:t>
        <a:bodyPr/>
        <a:lstStyle/>
        <a:p>
          <a:endParaRPr lang="zh-TW" altLang="en-US"/>
        </a:p>
      </dgm:t>
    </dgm:pt>
  </dgm:ptLst>
  <dgm:cxnLst>
    <dgm:cxn modelId="{FAC25FA9-73F4-4151-9AB1-14B2A6F7D99B}" srcId="{205E4696-CE36-40FB-8726-EC24909286A6}" destId="{33D1DF83-6FA8-491B-AE46-8C5470B6695B}" srcOrd="2" destOrd="0" parTransId="{26971985-E956-48B4-8640-A3266AF6487F}" sibTransId="{20706A68-CA4F-4245-B745-AD5B3F276025}"/>
    <dgm:cxn modelId="{098F245B-042A-4729-A996-24DD4446AD25}" srcId="{205E4696-CE36-40FB-8726-EC24909286A6}" destId="{C0BA452B-58F9-4D08-9C12-EE745668566A}" srcOrd="1" destOrd="0" parTransId="{F0D173E7-34E4-45CD-8598-B168AA3E55AE}" sibTransId="{288EAFA3-7AFA-4E08-9F83-DD1D789A95C9}"/>
    <dgm:cxn modelId="{0F4826AB-5162-4253-8CDE-F86E89B64C2A}" type="presOf" srcId="{FF8D0DE0-7183-4802-A472-D51DF5A0C91C}" destId="{3F539567-1F23-4E76-A758-5A862BB9EFFC}" srcOrd="0" destOrd="1" presId="urn:microsoft.com/office/officeart/2005/8/layout/vList6"/>
    <dgm:cxn modelId="{89B086EC-A8B6-4CAE-ACE9-C7149DFA28B7}" srcId="{B625F2EB-10E5-4149-8948-148379F6CACA}" destId="{FF8D0DE0-7183-4802-A472-D51DF5A0C91C}" srcOrd="1" destOrd="0" parTransId="{D36406B9-0E8F-42DA-8278-1758A98C6133}" sibTransId="{530C475B-951E-4ADF-9023-BB44AC0D2AC6}"/>
    <dgm:cxn modelId="{24AF1BD1-829D-4895-ABC1-3C3826106667}" srcId="{C0BA452B-58F9-4D08-9C12-EE745668566A}" destId="{82089FB6-1069-40A4-A70D-663009CAC143}" srcOrd="1" destOrd="0" parTransId="{30E778EF-CB4F-4134-807F-3F99E87F8A13}" sibTransId="{273D7343-E26D-48D8-B684-5E4ACA35AC45}"/>
    <dgm:cxn modelId="{87D4FEEE-CC21-4C22-87C8-4DCFCB83206E}" srcId="{B625F2EB-10E5-4149-8948-148379F6CACA}" destId="{19249124-F0DD-4A7E-A6ED-2EC7309F368E}" srcOrd="0" destOrd="0" parTransId="{7F6AF54F-00ED-444A-B0F9-39340F8718BE}" sibTransId="{10AC73A9-FE8C-49C0-8B57-082B3D964D3F}"/>
    <dgm:cxn modelId="{964FF816-0981-4B0D-AD59-315DCD287DA3}" type="presOf" srcId="{33D1DF83-6FA8-491B-AE46-8C5470B6695B}" destId="{BDD9785E-5988-4D9A-BEBF-25DE815D2930}" srcOrd="0" destOrd="0"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980D52BF-AFA7-4CFE-B322-2A5D7B97F9E2}" type="presOf" srcId="{B625F2EB-10E5-4149-8948-148379F6CACA}" destId="{50818BBC-F477-4D9E-837A-21259D15C457}" srcOrd="0" destOrd="0" presId="urn:microsoft.com/office/officeart/2005/8/layout/vList6"/>
    <dgm:cxn modelId="{34E03C0B-F17B-4E21-8272-D97CA8DFCAD7}" type="presOf" srcId="{205E4696-CE36-40FB-8726-EC24909286A6}" destId="{4E63D85C-3837-4D2B-B9A0-FCAAE26FC636}" srcOrd="0" destOrd="0" presId="urn:microsoft.com/office/officeart/2005/8/layout/vList6"/>
    <dgm:cxn modelId="{59260755-0F99-4EB0-90E8-7769E27F69FD}" type="presOf" srcId="{19249124-F0DD-4A7E-A6ED-2EC7309F368E}" destId="{3F539567-1F23-4E76-A758-5A862BB9EFFC}" srcOrd="0" destOrd="0" presId="urn:microsoft.com/office/officeart/2005/8/layout/vList6"/>
    <dgm:cxn modelId="{34BB5600-8908-478E-8FEB-9189F49F0292}" type="presOf" srcId="{C0BA452B-58F9-4D08-9C12-EE745668566A}" destId="{09D89B46-01BD-4CE7-8FF2-34FB9ACC1234}" srcOrd="0" destOrd="0" presId="urn:microsoft.com/office/officeart/2005/8/layout/vList6"/>
    <dgm:cxn modelId="{53C379C8-19E7-402A-A5CE-DAC7B545E84E}" type="presOf" srcId="{82089FB6-1069-40A4-A70D-663009CAC143}" destId="{B9BF2826-A93F-484E-809F-0952285A6A23}" srcOrd="0" destOrd="1" presId="urn:microsoft.com/office/officeart/2005/8/layout/vList6"/>
    <dgm:cxn modelId="{24D5014D-AC0B-42D9-BC1B-60CD23B02B1E}" type="presOf" srcId="{BF3883D0-7001-44C2-901B-A585C73FBE5F}" destId="{B9BF2826-A93F-484E-809F-0952285A6A23}"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4C2E529B-7F29-47B3-A7BF-310DCDD520AF}"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7F4E0942-3BD5-47AA-AD18-F939BE4D52C6}" type="presParOf" srcId="{4E63D85C-3837-4D2B-B9A0-FCAAE26FC636}" destId="{ED551B06-B7DE-448B-B9EE-0C60CE3408D6}" srcOrd="0" destOrd="0" presId="urn:microsoft.com/office/officeart/2005/8/layout/vList6"/>
    <dgm:cxn modelId="{1719B134-B581-40AA-A1DD-B86045D77F20}" type="presParOf" srcId="{ED551B06-B7DE-448B-B9EE-0C60CE3408D6}" destId="{50818BBC-F477-4D9E-837A-21259D15C457}" srcOrd="0" destOrd="0" presId="urn:microsoft.com/office/officeart/2005/8/layout/vList6"/>
    <dgm:cxn modelId="{B5D1DAE7-0B5F-42C8-B748-2547821F59CB}" type="presParOf" srcId="{ED551B06-B7DE-448B-B9EE-0C60CE3408D6}" destId="{3F539567-1F23-4E76-A758-5A862BB9EFFC}" srcOrd="1" destOrd="0" presId="urn:microsoft.com/office/officeart/2005/8/layout/vList6"/>
    <dgm:cxn modelId="{89F69599-3B46-4930-891F-674E051E7816}" type="presParOf" srcId="{4E63D85C-3837-4D2B-B9A0-FCAAE26FC636}" destId="{25541B67-E6BB-4A55-AB99-60DBC347093E}" srcOrd="1" destOrd="0" presId="urn:microsoft.com/office/officeart/2005/8/layout/vList6"/>
    <dgm:cxn modelId="{59A5448F-07C6-4D16-8324-EE499206318B}" type="presParOf" srcId="{4E63D85C-3837-4D2B-B9A0-FCAAE26FC636}" destId="{670EE82C-C216-48D5-9379-19F889DB8888}" srcOrd="2" destOrd="0" presId="urn:microsoft.com/office/officeart/2005/8/layout/vList6"/>
    <dgm:cxn modelId="{8329C9E2-A18B-440B-8C4C-B4BEE9521C52}" type="presParOf" srcId="{670EE82C-C216-48D5-9379-19F889DB8888}" destId="{09D89B46-01BD-4CE7-8FF2-34FB9ACC1234}" srcOrd="0" destOrd="0" presId="urn:microsoft.com/office/officeart/2005/8/layout/vList6"/>
    <dgm:cxn modelId="{7BAF32F8-BD61-494B-9303-E6B92F1E35C7}" type="presParOf" srcId="{670EE82C-C216-48D5-9379-19F889DB8888}" destId="{B9BF2826-A93F-484E-809F-0952285A6A23}" srcOrd="1" destOrd="0" presId="urn:microsoft.com/office/officeart/2005/8/layout/vList6"/>
    <dgm:cxn modelId="{E4A92D2B-9E73-4E08-95A6-4186D2CB2AC0}" type="presParOf" srcId="{4E63D85C-3837-4D2B-B9A0-FCAAE26FC636}" destId="{FC401293-0E6F-4BE0-9B3D-3779AF0E7BDB}" srcOrd="3" destOrd="0" presId="urn:microsoft.com/office/officeart/2005/8/layout/vList6"/>
    <dgm:cxn modelId="{1FF37426-CB5B-49C3-B5C5-119538CC2B46}" type="presParOf" srcId="{4E63D85C-3837-4D2B-B9A0-FCAAE26FC636}" destId="{18881F29-BE38-41C9-9182-D08C73E20DEA}" srcOrd="4" destOrd="0" presId="urn:microsoft.com/office/officeart/2005/8/layout/vList6"/>
    <dgm:cxn modelId="{C65EE7C4-DD05-4252-86A1-F3608E3AFCC9}" type="presParOf" srcId="{18881F29-BE38-41C9-9182-D08C73E20DEA}" destId="{BDD9785E-5988-4D9A-BEBF-25DE815D2930}" srcOrd="0" destOrd="0" presId="urn:microsoft.com/office/officeart/2005/8/layout/vList6"/>
    <dgm:cxn modelId="{894BBC1E-B4CE-4D69-8842-2DF15C30F532}"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9B19D09-6193-4D72-B799-92D68FEC28C4}" type="doc">
      <dgm:prSet loTypeId="urn:microsoft.com/office/officeart/2005/8/layout/chevron1" loCatId="process" qsTypeId="urn:microsoft.com/office/officeart/2005/8/quickstyle/simple1#9" qsCatId="simple" csTypeId="urn:microsoft.com/office/officeart/2005/8/colors/accent0_1" csCatId="mainScheme" phldr="1"/>
      <dgm:spPr/>
    </dgm:pt>
    <dgm:pt modelId="{8F82E181-375F-414D-B87B-B4989BD02068}">
      <dgm:prSet phldrT="[文字]"/>
      <dgm:spPr>
        <a:solidFill>
          <a:schemeClr val="bg1"/>
        </a:solidFill>
        <a:ln>
          <a:solidFill>
            <a:schemeClr val="accent3"/>
          </a:solidFill>
        </a:ln>
      </dgm:spPr>
      <dgm:t>
        <a:bodyPr/>
        <a:lstStyle/>
        <a:p>
          <a:r>
            <a:rPr lang="zh-TW" altLang="en-US" dirty="0"/>
            <a:t>興趣</a:t>
          </a:r>
        </a:p>
      </dgm:t>
    </dgm:pt>
    <dgm:pt modelId="{C4E5EF08-9FDD-4E06-B315-2B9E7F63F87D}" type="parTrans" cxnId="{AFCCD34B-2CA8-495E-A7C8-A52CA97B3407}">
      <dgm:prSet/>
      <dgm:spPr/>
      <dgm:t>
        <a:bodyPr/>
        <a:lstStyle/>
        <a:p>
          <a:endParaRPr lang="zh-TW" altLang="en-US"/>
        </a:p>
      </dgm:t>
    </dgm:pt>
    <dgm:pt modelId="{B15537E8-72EB-4DA3-9789-199CAB8C32D5}" type="sibTrans" cxnId="{AFCCD34B-2CA8-495E-A7C8-A52CA97B3407}">
      <dgm:prSet/>
      <dgm:spPr/>
      <dgm:t>
        <a:bodyPr/>
        <a:lstStyle/>
        <a:p>
          <a:endParaRPr lang="zh-TW" altLang="en-US"/>
        </a:p>
      </dgm:t>
    </dgm:pt>
    <dgm:pt modelId="{C8F7E87A-D1E1-4989-9A27-EC934E8857A2}">
      <dgm:prSet phldrT="[文字]"/>
      <dgm:spPr>
        <a:solidFill>
          <a:schemeClr val="bg1"/>
        </a:solidFill>
        <a:ln>
          <a:solidFill>
            <a:schemeClr val="accent3"/>
          </a:solidFill>
        </a:ln>
      </dgm:spPr>
      <dgm:t>
        <a:bodyPr/>
        <a:lstStyle/>
        <a:p>
          <a:r>
            <a:rPr lang="zh-TW" altLang="en-US" dirty="0"/>
            <a:t>能力</a:t>
          </a:r>
        </a:p>
      </dgm:t>
    </dgm:pt>
    <dgm:pt modelId="{501ECC97-C8D6-4696-93D0-1FA3E042EA9B}" type="parTrans" cxnId="{FC333A31-0BCE-4BEF-9C8E-0F29B6706048}">
      <dgm:prSet/>
      <dgm:spPr/>
      <dgm:t>
        <a:bodyPr/>
        <a:lstStyle/>
        <a:p>
          <a:endParaRPr lang="zh-TW" altLang="en-US"/>
        </a:p>
      </dgm:t>
    </dgm:pt>
    <dgm:pt modelId="{11D2644C-7A61-4831-ACF2-EDA96247F86E}" type="sibTrans" cxnId="{FC333A31-0BCE-4BEF-9C8E-0F29B6706048}">
      <dgm:prSet/>
      <dgm:spPr/>
      <dgm:t>
        <a:bodyPr/>
        <a:lstStyle/>
        <a:p>
          <a:endParaRPr lang="zh-TW" altLang="en-US"/>
        </a:p>
      </dgm:t>
    </dgm:pt>
    <dgm:pt modelId="{C042659B-7854-4322-94A3-BD571095D52D}">
      <dgm:prSet phldrT="[文字]"/>
      <dgm:spPr>
        <a:solidFill>
          <a:schemeClr val="accent2"/>
        </a:solidFill>
        <a:ln>
          <a:solidFill>
            <a:schemeClr val="accent2"/>
          </a:solidFill>
        </a:ln>
      </dgm:spPr>
      <dgm:t>
        <a:bodyPr/>
        <a:lstStyle/>
        <a:p>
          <a:r>
            <a:rPr lang="zh-TW" altLang="en-US" dirty="0"/>
            <a:t>價值觀</a:t>
          </a:r>
        </a:p>
      </dgm:t>
    </dgm:pt>
    <dgm:pt modelId="{79875E4B-B912-432A-8F69-F45FC179D2D2}" type="parTrans" cxnId="{2BB68888-4C52-422E-8C83-9461C2979BB4}">
      <dgm:prSet/>
      <dgm:spPr/>
      <dgm:t>
        <a:bodyPr/>
        <a:lstStyle/>
        <a:p>
          <a:endParaRPr lang="zh-TW" altLang="en-US"/>
        </a:p>
      </dgm:t>
    </dgm:pt>
    <dgm:pt modelId="{B374527F-97B3-467A-9D37-283E7F5E34A8}" type="sibTrans" cxnId="{2BB68888-4C52-422E-8C83-9461C2979BB4}">
      <dgm:prSet/>
      <dgm:spPr/>
      <dgm:t>
        <a:bodyPr/>
        <a:lstStyle/>
        <a:p>
          <a:endParaRPr lang="zh-TW" altLang="en-US"/>
        </a:p>
      </dgm:t>
    </dgm:pt>
    <dgm:pt modelId="{DF1C00CC-870C-4FCF-8D84-3A32CBF25883}" type="pres">
      <dgm:prSet presAssocID="{A9B19D09-6193-4D72-B799-92D68FEC28C4}" presName="Name0" presStyleCnt="0">
        <dgm:presLayoutVars>
          <dgm:dir/>
          <dgm:animLvl val="lvl"/>
          <dgm:resizeHandles val="exact"/>
        </dgm:presLayoutVars>
      </dgm:prSet>
      <dgm:spPr/>
    </dgm:pt>
    <dgm:pt modelId="{153392C5-7108-4401-918A-563F8F1D5A14}" type="pres">
      <dgm:prSet presAssocID="{8F82E181-375F-414D-B87B-B4989BD02068}" presName="parTxOnly" presStyleLbl="node1" presStyleIdx="0" presStyleCnt="3">
        <dgm:presLayoutVars>
          <dgm:chMax val="0"/>
          <dgm:chPref val="0"/>
          <dgm:bulletEnabled val="1"/>
        </dgm:presLayoutVars>
      </dgm:prSet>
      <dgm:spPr/>
      <dgm:t>
        <a:bodyPr/>
        <a:lstStyle/>
        <a:p>
          <a:endParaRPr lang="zh-TW" altLang="en-US"/>
        </a:p>
      </dgm:t>
    </dgm:pt>
    <dgm:pt modelId="{30875F95-01CC-40DD-94F5-05DF59B5A6C5}" type="pres">
      <dgm:prSet presAssocID="{B15537E8-72EB-4DA3-9789-199CAB8C32D5}" presName="parTxOnlySpace" presStyleCnt="0"/>
      <dgm:spPr/>
    </dgm:pt>
    <dgm:pt modelId="{9B2A2934-A7C0-4E8B-981C-4EE4B2BD236F}" type="pres">
      <dgm:prSet presAssocID="{C8F7E87A-D1E1-4989-9A27-EC934E8857A2}" presName="parTxOnly" presStyleLbl="node1" presStyleIdx="1" presStyleCnt="3">
        <dgm:presLayoutVars>
          <dgm:chMax val="0"/>
          <dgm:chPref val="0"/>
          <dgm:bulletEnabled val="1"/>
        </dgm:presLayoutVars>
      </dgm:prSet>
      <dgm:spPr/>
      <dgm:t>
        <a:bodyPr/>
        <a:lstStyle/>
        <a:p>
          <a:endParaRPr lang="zh-TW" altLang="en-US"/>
        </a:p>
      </dgm:t>
    </dgm:pt>
    <dgm:pt modelId="{488A0F14-5E88-4339-87A6-B6561CF891F8}" type="pres">
      <dgm:prSet presAssocID="{11D2644C-7A61-4831-ACF2-EDA96247F86E}" presName="parTxOnlySpace" presStyleCnt="0"/>
      <dgm:spPr/>
    </dgm:pt>
    <dgm:pt modelId="{18FCF2C0-B0C1-47C6-B718-804C21B54C09}" type="pres">
      <dgm:prSet presAssocID="{C042659B-7854-4322-94A3-BD571095D52D}" presName="parTxOnly" presStyleLbl="node1" presStyleIdx="2" presStyleCnt="3">
        <dgm:presLayoutVars>
          <dgm:chMax val="0"/>
          <dgm:chPref val="0"/>
          <dgm:bulletEnabled val="1"/>
        </dgm:presLayoutVars>
      </dgm:prSet>
      <dgm:spPr/>
      <dgm:t>
        <a:bodyPr/>
        <a:lstStyle/>
        <a:p>
          <a:endParaRPr lang="zh-TW" altLang="en-US"/>
        </a:p>
      </dgm:t>
    </dgm:pt>
  </dgm:ptLst>
  <dgm:cxnLst>
    <dgm:cxn modelId="{FC333A31-0BCE-4BEF-9C8E-0F29B6706048}" srcId="{A9B19D09-6193-4D72-B799-92D68FEC28C4}" destId="{C8F7E87A-D1E1-4989-9A27-EC934E8857A2}" srcOrd="1" destOrd="0" parTransId="{501ECC97-C8D6-4696-93D0-1FA3E042EA9B}" sibTransId="{11D2644C-7A61-4831-ACF2-EDA96247F86E}"/>
    <dgm:cxn modelId="{48FF97CE-4BEE-4CB1-BC1E-72B91568BA43}" type="presOf" srcId="{C8F7E87A-D1E1-4989-9A27-EC934E8857A2}" destId="{9B2A2934-A7C0-4E8B-981C-4EE4B2BD236F}" srcOrd="0" destOrd="0" presId="urn:microsoft.com/office/officeart/2005/8/layout/chevron1"/>
    <dgm:cxn modelId="{59FA008A-36DF-42C3-A242-D99094D6382D}" type="presOf" srcId="{C042659B-7854-4322-94A3-BD571095D52D}" destId="{18FCF2C0-B0C1-47C6-B718-804C21B54C09}" srcOrd="0" destOrd="0" presId="urn:microsoft.com/office/officeart/2005/8/layout/chevron1"/>
    <dgm:cxn modelId="{AFCCD34B-2CA8-495E-A7C8-A52CA97B3407}" srcId="{A9B19D09-6193-4D72-B799-92D68FEC28C4}" destId="{8F82E181-375F-414D-B87B-B4989BD02068}" srcOrd="0" destOrd="0" parTransId="{C4E5EF08-9FDD-4E06-B315-2B9E7F63F87D}" sibTransId="{B15537E8-72EB-4DA3-9789-199CAB8C32D5}"/>
    <dgm:cxn modelId="{2BB68888-4C52-422E-8C83-9461C2979BB4}" srcId="{A9B19D09-6193-4D72-B799-92D68FEC28C4}" destId="{C042659B-7854-4322-94A3-BD571095D52D}" srcOrd="2" destOrd="0" parTransId="{79875E4B-B912-432A-8F69-F45FC179D2D2}" sibTransId="{B374527F-97B3-467A-9D37-283E7F5E34A8}"/>
    <dgm:cxn modelId="{5C515768-DD73-495B-ADF0-A4178BCA0CFB}" type="presOf" srcId="{8F82E181-375F-414D-B87B-B4989BD02068}" destId="{153392C5-7108-4401-918A-563F8F1D5A14}" srcOrd="0" destOrd="0" presId="urn:microsoft.com/office/officeart/2005/8/layout/chevron1"/>
    <dgm:cxn modelId="{1ADD833C-FFAF-4EB3-B27D-10D3014927D6}" type="presOf" srcId="{A9B19D09-6193-4D72-B799-92D68FEC28C4}" destId="{DF1C00CC-870C-4FCF-8D84-3A32CBF25883}" srcOrd="0" destOrd="0" presId="urn:microsoft.com/office/officeart/2005/8/layout/chevron1"/>
    <dgm:cxn modelId="{9DCA8817-5E4A-431F-9A23-F07B05C31682}" type="presParOf" srcId="{DF1C00CC-870C-4FCF-8D84-3A32CBF25883}" destId="{153392C5-7108-4401-918A-563F8F1D5A14}" srcOrd="0" destOrd="0" presId="urn:microsoft.com/office/officeart/2005/8/layout/chevron1"/>
    <dgm:cxn modelId="{D141C935-6D66-4533-9BA5-F6ED87389DD2}" type="presParOf" srcId="{DF1C00CC-870C-4FCF-8D84-3A32CBF25883}" destId="{30875F95-01CC-40DD-94F5-05DF59B5A6C5}" srcOrd="1" destOrd="0" presId="urn:microsoft.com/office/officeart/2005/8/layout/chevron1"/>
    <dgm:cxn modelId="{6E17B9C8-7374-4111-B90C-116F0EB2B000}" type="presParOf" srcId="{DF1C00CC-870C-4FCF-8D84-3A32CBF25883}" destId="{9B2A2934-A7C0-4E8B-981C-4EE4B2BD236F}" srcOrd="2" destOrd="0" presId="urn:microsoft.com/office/officeart/2005/8/layout/chevron1"/>
    <dgm:cxn modelId="{33DAF2FB-CFAD-477D-9DA4-80C9822B19C1}" type="presParOf" srcId="{DF1C00CC-870C-4FCF-8D84-3A32CBF25883}" destId="{488A0F14-5E88-4339-87A6-B6561CF891F8}" srcOrd="3" destOrd="0" presId="urn:microsoft.com/office/officeart/2005/8/layout/chevron1"/>
    <dgm:cxn modelId="{BF9BF277-60A2-4194-8B51-1E82FE460478}" type="presParOf" srcId="{DF1C00CC-870C-4FCF-8D84-3A32CBF25883}" destId="{18FCF2C0-B0C1-47C6-B718-804C21B54C09}" srcOrd="4" destOrd="0" presId="urn:microsoft.com/office/officeart/2005/8/layout/chevron1"/>
  </dgm:cxnLst>
  <dgm:bg>
    <a:noFill/>
  </dgm:bg>
  <dgm:whole>
    <a:ln>
      <a:noFill/>
    </a:ln>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5" qsCatId="simple" csTypeId="urn:microsoft.com/office/officeart/2005/8/colors/accent4_2" csCatId="accent4" phldr="1"/>
      <dgm:spPr/>
      <dgm:t>
        <a:bodyPr/>
        <a:lstStyle/>
        <a:p>
          <a:endParaRPr lang="zh-TW" altLang="en-US"/>
        </a:p>
      </dgm:t>
    </dgm:pt>
    <dgm:pt modelId="{B625F2EB-10E5-4149-8948-148379F6CACA}">
      <dgm:prSet phldrT="[文字]" custT="1"/>
      <dgm:spPr>
        <a:solidFill>
          <a:srgbClr val="9966FF"/>
        </a:solidFill>
      </dgm:spPr>
      <dgm:t>
        <a:bodyPr/>
        <a:lstStyle/>
        <a:p>
          <a:r>
            <a:rPr lang="zh-TW" altLang="en-US" sz="3600" b="1" dirty="0">
              <a:latin typeface="微軟正黑體" pitchFamily="34" charset="-120"/>
              <a:ea typeface="微軟正黑體" pitchFamily="34" charset="-120"/>
            </a:rPr>
            <a:t>均衡發展</a:t>
          </a:r>
        </a:p>
      </dgm:t>
    </dgm:pt>
    <dgm:pt modelId="{4538D5EC-F26F-48D5-A6E0-75ECE2C745A7}" type="parTrans" cxnId="{DE954ED6-D966-4ADE-B96B-11239B33A9DE}">
      <dgm:prSet/>
      <dgm:spPr/>
      <dgm:t>
        <a:bodyPr/>
        <a:lstStyle/>
        <a:p>
          <a:endParaRPr lang="zh-TW" altLang="en-US"/>
        </a:p>
      </dgm:t>
    </dgm:pt>
    <dgm:pt modelId="{F6CBCB96-AAC9-4331-A6E3-92D55FF819FA}" type="sibTrans" cxnId="{DE954ED6-D966-4ADE-B96B-11239B33A9DE}">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1" custScaleX="249543" custLinFactNeighborX="-1994" custLinFactNeighborY="7313">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1" custScaleX="242077" custScaleY="100098" custLinFactNeighborX="-10973" custLinFactNeighborY="-35422">
        <dgm:presLayoutVars>
          <dgm:bulletEnabled val="1"/>
        </dgm:presLayoutVars>
      </dgm:prSet>
      <dgm:spPr>
        <a:ln>
          <a:solidFill>
            <a:srgbClr val="9966FF">
              <a:alpha val="90000"/>
            </a:srgbClr>
          </a:solidFill>
        </a:ln>
      </dgm:spPr>
    </dgm:pt>
  </dgm:ptLst>
  <dgm:cxnLst>
    <dgm:cxn modelId="{6ADD5B70-A9A8-4B6B-9667-979C764170FB}" type="presOf" srcId="{B625F2EB-10E5-4149-8948-148379F6CACA}" destId="{50818BBC-F477-4D9E-837A-21259D15C457}"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F260C149-BFE6-4D80-ADCC-9F51EB4FC540}" type="presOf" srcId="{205E4696-CE36-40FB-8726-EC24909286A6}" destId="{4E63D85C-3837-4D2B-B9A0-FCAAE26FC636}" srcOrd="0" destOrd="0" presId="urn:microsoft.com/office/officeart/2005/8/layout/vList6"/>
    <dgm:cxn modelId="{D6EE8A98-1331-4792-B0C0-4BB833D87FA7}" type="presParOf" srcId="{4E63D85C-3837-4D2B-B9A0-FCAAE26FC636}" destId="{ED551B06-B7DE-448B-B9EE-0C60CE3408D6}" srcOrd="0" destOrd="0" presId="urn:microsoft.com/office/officeart/2005/8/layout/vList6"/>
    <dgm:cxn modelId="{6BD99E80-103D-4C76-BE75-7A05F441061D}" type="presParOf" srcId="{ED551B06-B7DE-448B-B9EE-0C60CE3408D6}" destId="{50818BBC-F477-4D9E-837A-21259D15C457}" srcOrd="0" destOrd="0" presId="urn:microsoft.com/office/officeart/2005/8/layout/vList6"/>
    <dgm:cxn modelId="{306A563A-52E5-472C-8E11-26CCDFC108F4}" type="presParOf" srcId="{ED551B06-B7DE-448B-B9EE-0C60CE3408D6}" destId="{3F539567-1F23-4E76-A758-5A862BB9EFFC}"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5" qsCatId="simple" csTypeId="urn:microsoft.com/office/officeart/2005/8/colors/accent4_2" csCatId="accent4" phldr="1"/>
      <dgm:spPr/>
      <dgm:t>
        <a:bodyPr/>
        <a:lstStyle/>
        <a:p>
          <a:endParaRPr lang="zh-TW" altLang="en-US"/>
        </a:p>
      </dgm:t>
    </dgm:pt>
    <dgm:pt modelId="{B625F2EB-10E5-4149-8948-148379F6CACA}">
      <dgm:prSet phldrT="[文字]" custT="1"/>
      <dgm:spPr>
        <a:solidFill>
          <a:srgbClr val="008000"/>
        </a:solidFill>
      </dgm:spPr>
      <dgm:t>
        <a:bodyPr/>
        <a:lstStyle/>
        <a:p>
          <a:r>
            <a:rPr lang="zh-TW" altLang="en-US" sz="3600" b="1" dirty="0">
              <a:latin typeface="微軟正黑體" pitchFamily="34" charset="-120"/>
              <a:ea typeface="微軟正黑體" pitchFamily="34" charset="-120"/>
            </a:rPr>
            <a:t>多元學習</a:t>
          </a:r>
        </a:p>
      </dgm:t>
    </dgm:pt>
    <dgm:pt modelId="{4538D5EC-F26F-48D5-A6E0-75ECE2C745A7}" type="parTrans" cxnId="{DE954ED6-D966-4ADE-B96B-11239B33A9DE}">
      <dgm:prSet/>
      <dgm:spPr/>
      <dgm:t>
        <a:bodyPr/>
        <a:lstStyle/>
        <a:p>
          <a:endParaRPr lang="zh-TW" altLang="en-US"/>
        </a:p>
      </dgm:t>
    </dgm:pt>
    <dgm:pt modelId="{F6CBCB96-AAC9-4331-A6E3-92D55FF819FA}" type="sibTrans" cxnId="{DE954ED6-D966-4ADE-B96B-11239B33A9DE}">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1" custScaleX="249543">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1" custScaleX="242077" custScaleY="100098">
        <dgm:presLayoutVars>
          <dgm:bulletEnabled val="1"/>
        </dgm:presLayoutVars>
      </dgm:prSet>
      <dgm:spPr>
        <a:ln>
          <a:solidFill>
            <a:srgbClr val="008000">
              <a:alpha val="90000"/>
            </a:srgbClr>
          </a:solidFill>
        </a:ln>
      </dgm:spPr>
    </dgm:pt>
  </dgm:ptLst>
  <dgm:cxnLst>
    <dgm:cxn modelId="{911A5ED5-4F1D-41CA-8DE0-0873A7A4F9A3}" type="presOf" srcId="{205E4696-CE36-40FB-8726-EC24909286A6}" destId="{4E63D85C-3837-4D2B-B9A0-FCAAE26FC636}"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4D4C1639-726C-45AB-A07D-17AAF6E5653C}" type="presOf" srcId="{B625F2EB-10E5-4149-8948-148379F6CACA}" destId="{50818BBC-F477-4D9E-837A-21259D15C457}" srcOrd="0" destOrd="0" presId="urn:microsoft.com/office/officeart/2005/8/layout/vList6"/>
    <dgm:cxn modelId="{FE9C4A21-8E00-4546-83F6-13C58AD536AB}" type="presParOf" srcId="{4E63D85C-3837-4D2B-B9A0-FCAAE26FC636}" destId="{ED551B06-B7DE-448B-B9EE-0C60CE3408D6}" srcOrd="0" destOrd="0" presId="urn:microsoft.com/office/officeart/2005/8/layout/vList6"/>
    <dgm:cxn modelId="{CF7386AE-A812-4F87-9058-076B26A6DA9B}" type="presParOf" srcId="{ED551B06-B7DE-448B-B9EE-0C60CE3408D6}" destId="{50818BBC-F477-4D9E-837A-21259D15C457}" srcOrd="0" destOrd="0" presId="urn:microsoft.com/office/officeart/2005/8/layout/vList6"/>
    <dgm:cxn modelId="{1B6C5687-703D-4FDA-A2D5-EB4E934D69CE}" type="presParOf" srcId="{ED551B06-B7DE-448B-B9EE-0C60CE3408D6}" destId="{3F539567-1F23-4E76-A758-5A862BB9EFF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5" qsCatId="simple" csTypeId="urn:microsoft.com/office/officeart/2005/8/colors/accent4_2" csCatId="accent4" phldr="1"/>
      <dgm:spPr/>
      <dgm:t>
        <a:bodyPr/>
        <a:lstStyle/>
        <a:p>
          <a:endParaRPr lang="zh-TW" altLang="en-US"/>
        </a:p>
      </dgm:t>
    </dgm:pt>
    <dgm:pt modelId="{B625F2EB-10E5-4149-8948-148379F6CACA}">
      <dgm:prSet phldrT="[文字]" custT="1"/>
      <dgm:spPr>
        <a:solidFill>
          <a:srgbClr val="FF6699"/>
        </a:solidFill>
      </dgm:spPr>
      <dgm:t>
        <a:bodyPr/>
        <a:lstStyle/>
        <a:p>
          <a:r>
            <a:rPr lang="zh-TW" altLang="en-US" sz="3600" b="1" dirty="0">
              <a:latin typeface="微軟正黑體" pitchFamily="34" charset="-120"/>
              <a:ea typeface="微軟正黑體" pitchFamily="34" charset="-120"/>
            </a:rPr>
            <a:t>教育會考</a:t>
          </a:r>
        </a:p>
      </dgm:t>
    </dgm:pt>
    <dgm:pt modelId="{4538D5EC-F26F-48D5-A6E0-75ECE2C745A7}" type="parTrans" cxnId="{DE954ED6-D966-4ADE-B96B-11239B33A9DE}">
      <dgm:prSet/>
      <dgm:spPr/>
      <dgm:t>
        <a:bodyPr/>
        <a:lstStyle/>
        <a:p>
          <a:endParaRPr lang="zh-TW" altLang="en-US"/>
        </a:p>
      </dgm:t>
    </dgm:pt>
    <dgm:pt modelId="{F6CBCB96-AAC9-4331-A6E3-92D55FF819FA}" type="sibTrans" cxnId="{DE954ED6-D966-4ADE-B96B-11239B33A9DE}">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1" custScaleX="249543">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1" custScaleX="242077" custScaleY="100098">
        <dgm:presLayoutVars>
          <dgm:bulletEnabled val="1"/>
        </dgm:presLayoutVars>
      </dgm:prSet>
      <dgm:spPr>
        <a:ln>
          <a:solidFill>
            <a:srgbClr val="FF6699">
              <a:alpha val="90000"/>
            </a:srgbClr>
          </a:solidFill>
        </a:ln>
      </dgm:spPr>
    </dgm:pt>
  </dgm:ptLst>
  <dgm:cxnLst>
    <dgm:cxn modelId="{455B3974-A927-4191-AD73-51520FD2AC74}" type="presOf" srcId="{205E4696-CE36-40FB-8726-EC24909286A6}" destId="{4E63D85C-3837-4D2B-B9A0-FCAAE26FC636}"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90381445-60EC-435A-8987-746D8DD9A803}" type="presOf" srcId="{B625F2EB-10E5-4149-8948-148379F6CACA}" destId="{50818BBC-F477-4D9E-837A-21259D15C457}" srcOrd="0" destOrd="0" presId="urn:microsoft.com/office/officeart/2005/8/layout/vList6"/>
    <dgm:cxn modelId="{5A696B6A-6D28-4D8B-A453-D9007F3C6271}" type="presParOf" srcId="{4E63D85C-3837-4D2B-B9A0-FCAAE26FC636}" destId="{ED551B06-B7DE-448B-B9EE-0C60CE3408D6}" srcOrd="0" destOrd="0" presId="urn:microsoft.com/office/officeart/2005/8/layout/vList6"/>
    <dgm:cxn modelId="{A6973F8D-C05F-478B-8904-34DB0A7B1F62}" type="presParOf" srcId="{ED551B06-B7DE-448B-B9EE-0C60CE3408D6}" destId="{50818BBC-F477-4D9E-837A-21259D15C457}" srcOrd="0" destOrd="0" presId="urn:microsoft.com/office/officeart/2005/8/layout/vList6"/>
    <dgm:cxn modelId="{C4DBF4A2-DE1A-487A-9371-FEE8443332FB}" type="presParOf" srcId="{ED551B06-B7DE-448B-B9EE-0C60CE3408D6}" destId="{3F539567-1F23-4E76-A758-5A862BB9EFF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E800FEC-35EF-5A40-B8DD-43769C6C6A7B}" type="doc">
      <dgm:prSet loTypeId="urn:microsoft.com/office/officeart/2005/8/layout/vList2" loCatId="" qsTypeId="urn:microsoft.com/office/officeart/2005/8/quickstyle/simple5" qsCatId="simple" csTypeId="urn:microsoft.com/office/officeart/2005/8/colors/colorful4" csCatId="colorful" phldr="1"/>
      <dgm:spPr/>
      <dgm:t>
        <a:bodyPr/>
        <a:lstStyle/>
        <a:p>
          <a:endParaRPr lang="zh-TW" altLang="en-US"/>
        </a:p>
      </dgm:t>
    </dgm:pt>
    <dgm:pt modelId="{E6C76607-EA67-D24A-8051-DC398D12808D}">
      <dgm:prSet phldrT="[文字]" custT="1"/>
      <dgm:spPr/>
      <dgm:t>
        <a:bodyPr/>
        <a:lstStyle/>
        <a:p>
          <a:r>
            <a:rPr lang="en-US" altLang="zh-TW" sz="2400" b="1" dirty="0">
              <a:latin typeface="標楷體" pitchFamily="65" charset="-120"/>
              <a:ea typeface="標楷體" pitchFamily="65" charset="-120"/>
              <a:cs typeface="BiauKai"/>
            </a:rPr>
            <a:t>1.</a:t>
          </a:r>
          <a:r>
            <a:rPr lang="zh-TW" altLang="en-US" sz="2400" b="1" dirty="0">
              <a:latin typeface="標楷體" pitchFamily="65" charset="-120"/>
              <a:ea typeface="標楷體" pitchFamily="65" charset="-120"/>
              <a:cs typeface="BiauKai"/>
            </a:rPr>
            <a:t> 總積分</a:t>
          </a:r>
        </a:p>
      </dgm:t>
    </dgm:pt>
    <dgm:pt modelId="{44886999-F7B6-D04F-A70F-EB05FCA0C74D}" type="parTrans" cxnId="{5875A556-9BA7-D846-A0A5-0272E08631E7}">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CD199381-500C-044B-9C7D-E14F7D49130C}" type="sibTrans" cxnId="{5875A556-9BA7-D846-A0A5-0272E08631E7}">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954C1C09-3937-5C4E-AE8D-8661AFFB808F}">
      <dgm:prSet phldrT="[文字]" custT="1"/>
      <dgm:spPr/>
      <dgm:t>
        <a:bodyPr/>
        <a:lstStyle/>
        <a:p>
          <a:r>
            <a:rPr lang="en-US" altLang="zh-TW" sz="2400" b="1" dirty="0">
              <a:latin typeface="標楷體" pitchFamily="65" charset="-120"/>
              <a:ea typeface="標楷體" pitchFamily="65" charset="-120"/>
              <a:cs typeface="BiauKai"/>
            </a:rPr>
            <a:t>6.</a:t>
          </a:r>
          <a:r>
            <a:rPr lang="zh-TW" altLang="en-US" sz="2400" b="1" dirty="0">
              <a:latin typeface="標楷體" pitchFamily="65" charset="-120"/>
              <a:ea typeface="標楷體" pitchFamily="65" charset="-120"/>
              <a:cs typeface="BiauKai"/>
            </a:rPr>
            <a:t> 會考換算積分之總分</a:t>
          </a:r>
        </a:p>
      </dgm:t>
    </dgm:pt>
    <dgm:pt modelId="{F38504AA-609A-484C-BAD5-73EBBDB5693B}" type="parTrans" cxnId="{C3AE66C6-08BD-3543-B0B0-3A1EB66657BA}">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7DAC6118-2BFC-9C4F-8807-2895CBEBDF1E}" type="sibTrans" cxnId="{C3AE66C6-08BD-3543-B0B0-3A1EB66657BA}">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D212270C-67FC-114A-8DD0-ACBA260BAC52}">
      <dgm:prSet custT="1"/>
      <dgm:spPr/>
      <dgm:t>
        <a:bodyPr/>
        <a:lstStyle/>
        <a:p>
          <a:r>
            <a:rPr lang="en-US" altLang="zh-TW" sz="2400" b="1" dirty="0">
              <a:latin typeface="標楷體" pitchFamily="65" charset="-120"/>
              <a:ea typeface="標楷體" pitchFamily="65" charset="-120"/>
              <a:cs typeface="BiauKai"/>
            </a:rPr>
            <a:t>3.</a:t>
          </a:r>
          <a:r>
            <a:rPr lang="zh-TW" altLang="en-US" sz="2400" b="1" dirty="0">
              <a:latin typeface="標楷體" pitchFamily="65" charset="-120"/>
              <a:ea typeface="標楷體" pitchFamily="65" charset="-120"/>
              <a:cs typeface="BiauKai"/>
            </a:rPr>
            <a:t> 扶助弱勢分數</a:t>
          </a:r>
        </a:p>
      </dgm:t>
    </dgm:pt>
    <dgm:pt modelId="{762CAB98-2664-9E48-9CAC-2637BC09D6EA}" type="parTrans" cxnId="{141D07D5-68FB-5440-B807-96AE6CCDC689}">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25925FC2-2B25-014D-8E38-C8DFB0C0A680}" type="sibTrans" cxnId="{141D07D5-68FB-5440-B807-96AE6CCDC689}">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723A2B26-0E2D-294E-A4D1-CCB4D18CC984}">
      <dgm:prSet custT="1"/>
      <dgm:spPr/>
      <dgm:t>
        <a:bodyPr/>
        <a:lstStyle/>
        <a:p>
          <a:r>
            <a:rPr lang="en-US" altLang="zh-TW" sz="2400" b="1" dirty="0">
              <a:latin typeface="標楷體" pitchFamily="65" charset="-120"/>
              <a:ea typeface="標楷體" pitchFamily="65" charset="-120"/>
              <a:cs typeface="BiauKai"/>
            </a:rPr>
            <a:t>7. </a:t>
          </a:r>
          <a:r>
            <a:rPr lang="zh-TW" altLang="en-US" sz="2400" b="1" dirty="0">
              <a:latin typeface="標楷體" pitchFamily="65" charset="-120"/>
              <a:ea typeface="標楷體" pitchFamily="65" charset="-120"/>
              <a:cs typeface="BiauKai"/>
            </a:rPr>
            <a:t>會考標示加總</a:t>
          </a:r>
          <a:r>
            <a:rPr lang="en-US" altLang="zh-TW" sz="2400" b="1" dirty="0">
              <a:latin typeface="標楷體" pitchFamily="65" charset="-120"/>
              <a:ea typeface="標楷體" pitchFamily="65" charset="-120"/>
              <a:cs typeface="BiauKai"/>
            </a:rPr>
            <a:t>(</a:t>
          </a:r>
          <a:r>
            <a:rPr lang="zh-TW" altLang="en-US" sz="2400" b="1" dirty="0">
              <a:latin typeface="標楷體" pitchFamily="65" charset="-120"/>
              <a:ea typeface="標楷體" pitchFamily="65" charset="-120"/>
              <a:cs typeface="BiauKai"/>
            </a:rPr>
            <a:t>先比</a:t>
          </a:r>
          <a:r>
            <a:rPr lang="en-US" altLang="zh-TW" sz="2400" b="1" dirty="0">
              <a:latin typeface="標楷體" pitchFamily="65" charset="-120"/>
              <a:ea typeface="標楷體" pitchFamily="65" charset="-120"/>
              <a:cs typeface="BiauKai"/>
            </a:rPr>
            <a:t>A</a:t>
          </a:r>
          <a:r>
            <a:rPr lang="zh-TW" altLang="en-US" sz="2400" b="1" dirty="0">
              <a:latin typeface="標楷體" pitchFamily="65" charset="-120"/>
              <a:ea typeface="標楷體" pitchFamily="65" charset="-120"/>
              <a:cs typeface="BiauKai"/>
            </a:rPr>
            <a:t>，再比</a:t>
          </a:r>
          <a:r>
            <a:rPr lang="en-US" altLang="zh-TW" sz="2400" b="1" dirty="0">
              <a:latin typeface="標楷體" pitchFamily="65" charset="-120"/>
              <a:ea typeface="標楷體" pitchFamily="65" charset="-120"/>
              <a:cs typeface="BiauKai"/>
            </a:rPr>
            <a:t>B)</a:t>
          </a:r>
        </a:p>
      </dgm:t>
    </dgm:pt>
    <dgm:pt modelId="{C57C9141-FFF8-9D40-B2D5-8241A052490F}" type="parTrans" cxnId="{BD2DE3E0-52C0-E540-ABB0-C2A22C7671AA}">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8D8CCDC2-ECD2-0640-AC96-309BC6E25BCA}" type="sibTrans" cxnId="{BD2DE3E0-52C0-E540-ABB0-C2A22C7671AA}">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F43D0FA0-76BA-7548-BC0A-71E26EF081DE}">
      <dgm:prSet custT="1"/>
      <dgm:spPr/>
      <dgm:t>
        <a:bodyPr/>
        <a:lstStyle/>
        <a:p>
          <a:r>
            <a:rPr lang="en-US" altLang="zh-TW" sz="2400" b="1" dirty="0">
              <a:latin typeface="標楷體" pitchFamily="65" charset="-120"/>
              <a:ea typeface="標楷體" pitchFamily="65" charset="-120"/>
              <a:cs typeface="BiauKai"/>
            </a:rPr>
            <a:t>8-12.</a:t>
          </a:r>
          <a:r>
            <a:rPr lang="zh-TW" altLang="en-US" sz="2400" dirty="0">
              <a:latin typeface="標楷體" pitchFamily="65" charset="-120"/>
              <a:ea typeface="標楷體" pitchFamily="65" charset="-120"/>
              <a:cs typeface="BiauKai"/>
            </a:rPr>
            <a:t> </a:t>
          </a:r>
          <a:r>
            <a:rPr lang="zh-TW" altLang="en-US" sz="2400" b="1" dirty="0">
              <a:latin typeface="標楷體" pitchFamily="65" charset="-120"/>
              <a:ea typeface="標楷體" pitchFamily="65" charset="-120"/>
              <a:cs typeface="BiauKai"/>
            </a:rPr>
            <a:t>會考各科積分</a:t>
          </a:r>
          <a:r>
            <a:rPr lang="en-US" altLang="zh-TW" sz="2400" b="1" dirty="0">
              <a:latin typeface="標楷體" pitchFamily="65" charset="-120"/>
              <a:ea typeface="標楷體" pitchFamily="65" charset="-120"/>
              <a:cs typeface="BiauKai"/>
            </a:rPr>
            <a:t>(</a:t>
          </a:r>
          <a:r>
            <a:rPr lang="zh-TW" altLang="en-US" sz="2400" b="1" dirty="0">
              <a:latin typeface="標楷體" pitchFamily="65" charset="-120"/>
              <a:ea typeface="標楷體" pitchFamily="65" charset="-120"/>
              <a:cs typeface="BiauKai"/>
            </a:rPr>
            <a:t>國數英社自</a:t>
          </a:r>
          <a:r>
            <a:rPr lang="en-US" altLang="zh-TW" sz="2400" b="1" dirty="0">
              <a:latin typeface="標楷體" pitchFamily="65" charset="-120"/>
              <a:ea typeface="標楷體" pitchFamily="65" charset="-120"/>
              <a:cs typeface="BiauKai"/>
            </a:rPr>
            <a:t>)</a:t>
          </a:r>
          <a:endParaRPr lang="zh-TW" altLang="en-US" sz="2400" b="1" dirty="0">
            <a:latin typeface="標楷體" pitchFamily="65" charset="-120"/>
            <a:ea typeface="標楷體" pitchFamily="65" charset="-120"/>
            <a:cs typeface="BiauKai"/>
          </a:endParaRPr>
        </a:p>
      </dgm:t>
    </dgm:pt>
    <dgm:pt modelId="{09DE6B80-FAB4-1443-9A11-81EED5AEFDD4}" type="parTrans" cxnId="{AA191681-AAB8-E343-9F11-FAC3F87AD6F7}">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7B341CED-F3DF-6746-8333-358CC345BF4F}" type="sibTrans" cxnId="{AA191681-AAB8-E343-9F11-FAC3F87AD6F7}">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988E319B-5426-F844-BAE5-42F3AB3479AE}">
      <dgm:prSet custT="1"/>
      <dgm:spPr/>
      <dgm:t>
        <a:bodyPr/>
        <a:lstStyle/>
        <a:p>
          <a:r>
            <a:rPr lang="en-US" altLang="zh-TW" sz="2400" b="1" dirty="0">
              <a:latin typeface="標楷體" pitchFamily="65" charset="-120"/>
              <a:ea typeface="標楷體" pitchFamily="65" charset="-120"/>
              <a:cs typeface="BiauKai"/>
            </a:rPr>
            <a:t>4.</a:t>
          </a:r>
          <a:r>
            <a:rPr lang="zh-TW" altLang="en-US" sz="2400" b="1" dirty="0">
              <a:latin typeface="標楷體" pitchFamily="65" charset="-120"/>
              <a:ea typeface="標楷體" pitchFamily="65" charset="-120"/>
              <a:cs typeface="BiauKai"/>
            </a:rPr>
            <a:t> 志願序位</a:t>
          </a:r>
          <a:r>
            <a:rPr lang="zh-TW" altLang="en-US" sz="2400" b="1" u="sng" dirty="0">
              <a:solidFill>
                <a:srgbClr val="FFFF00"/>
              </a:solidFill>
              <a:latin typeface="標楷體" pitchFamily="65" charset="-120"/>
              <a:ea typeface="標楷體" pitchFamily="65" charset="-120"/>
              <a:cs typeface="BiauKai"/>
            </a:rPr>
            <a:t>積分</a:t>
          </a:r>
        </a:p>
      </dgm:t>
    </dgm:pt>
    <dgm:pt modelId="{8C911120-53EE-BE4C-96DF-55CE2459CE4D}" type="parTrans" cxnId="{581490FE-454B-A443-BFAF-26D20EBA3FC5}">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96E6B869-F521-A54E-B26D-2652C9AB86B5}" type="sibTrans" cxnId="{581490FE-454B-A443-BFAF-26D20EBA3FC5}">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8A5685CB-C6EB-1344-9171-04C277C6F66D}">
      <dgm:prSet custT="1"/>
      <dgm:spPr/>
      <dgm:t>
        <a:bodyPr/>
        <a:lstStyle/>
        <a:p>
          <a:r>
            <a:rPr lang="en-US" altLang="zh-TW" sz="2400" b="1" dirty="0">
              <a:latin typeface="標楷體" pitchFamily="65" charset="-120"/>
              <a:ea typeface="標楷體" pitchFamily="65" charset="-120"/>
              <a:cs typeface="BiauKai"/>
            </a:rPr>
            <a:t>5.</a:t>
          </a:r>
          <a:r>
            <a:rPr lang="zh-TW" altLang="en-US" sz="2400" b="1" dirty="0">
              <a:latin typeface="標楷體" pitchFamily="65" charset="-120"/>
              <a:ea typeface="標楷體" pitchFamily="65" charset="-120"/>
              <a:cs typeface="BiauKai"/>
            </a:rPr>
            <a:t> 多元學習表現總積分</a:t>
          </a:r>
        </a:p>
      </dgm:t>
    </dgm:pt>
    <dgm:pt modelId="{08517E2E-1C1E-BD46-AE46-73BD2093DFAC}" type="parTrans" cxnId="{094A330F-03B4-E34A-BA7A-DD466CF1E15B}">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76F962F2-0587-4546-9E84-DC2523768360}" type="sibTrans" cxnId="{094A330F-03B4-E34A-BA7A-DD466CF1E15B}">
      <dgm:prSet/>
      <dgm:spPr/>
      <dgm:t>
        <a:bodyPr/>
        <a:lstStyle/>
        <a:p>
          <a:endParaRPr lang="zh-TW" altLang="en-US" sz="2400" b="1">
            <a:solidFill>
              <a:schemeClr val="tx1"/>
            </a:solidFill>
            <a:latin typeface="標楷體" pitchFamily="65" charset="-120"/>
            <a:ea typeface="標楷體" pitchFamily="65" charset="-120"/>
            <a:cs typeface="BiauKai"/>
          </a:endParaRPr>
        </a:p>
      </dgm:t>
    </dgm:pt>
    <dgm:pt modelId="{B0402647-DBC8-EE4F-9BB9-28D2CD49CBF6}">
      <dgm:prSet custT="1"/>
      <dgm:spPr/>
      <dgm:t>
        <a:bodyPr/>
        <a:lstStyle/>
        <a:p>
          <a:r>
            <a:rPr lang="en-US" altLang="zh-TW" sz="2400" b="1" dirty="0">
              <a:latin typeface="標楷體" pitchFamily="65" charset="-120"/>
              <a:ea typeface="標楷體" pitchFamily="65" charset="-120"/>
              <a:cs typeface="BiauKai"/>
            </a:rPr>
            <a:t>14-18.</a:t>
          </a:r>
          <a:r>
            <a:rPr lang="zh-TW" altLang="en-US" sz="2400" b="1" dirty="0">
              <a:latin typeface="標楷體" pitchFamily="65" charset="-120"/>
              <a:ea typeface="標楷體" pitchFamily="65" charset="-120"/>
              <a:cs typeface="BiauKai"/>
            </a:rPr>
            <a:t>會考分科標示</a:t>
          </a:r>
          <a:r>
            <a:rPr lang="en-US" altLang="zh-TW" sz="2400" b="1" dirty="0">
              <a:latin typeface="標楷體" pitchFamily="65" charset="-120"/>
              <a:ea typeface="標楷體" pitchFamily="65" charset="-120"/>
              <a:cs typeface="BiauKai"/>
            </a:rPr>
            <a:t>(</a:t>
          </a:r>
          <a:r>
            <a:rPr lang="zh-TW" altLang="en-US" sz="2400" b="1" dirty="0">
              <a:latin typeface="標楷體" pitchFamily="65" charset="-120"/>
              <a:ea typeface="標楷體" pitchFamily="65" charset="-120"/>
              <a:cs typeface="BiauKai"/>
            </a:rPr>
            <a:t>國數英社自</a:t>
          </a:r>
          <a:r>
            <a:rPr lang="en-US" altLang="zh-TW" sz="2400" b="1" dirty="0">
              <a:latin typeface="標楷體" pitchFamily="65" charset="-120"/>
              <a:ea typeface="標楷體" pitchFamily="65" charset="-120"/>
              <a:cs typeface="BiauKai"/>
            </a:rPr>
            <a:t>)</a:t>
          </a:r>
          <a:endParaRPr lang="zh-TW" altLang="en-US" sz="2400" dirty="0">
            <a:latin typeface="標楷體" pitchFamily="65" charset="-120"/>
            <a:ea typeface="標楷體" pitchFamily="65" charset="-120"/>
            <a:cs typeface="BiauKai"/>
          </a:endParaRPr>
        </a:p>
      </dgm:t>
    </dgm:pt>
    <dgm:pt modelId="{9AFD3531-5B6C-B94B-9C88-F343DEE86477}" type="parTrans" cxnId="{8BA6394C-6DDF-5F47-B056-0131EAF0A2B8}">
      <dgm:prSet/>
      <dgm:spPr/>
      <dgm:t>
        <a:bodyPr/>
        <a:lstStyle/>
        <a:p>
          <a:endParaRPr lang="zh-TW" altLang="en-US" sz="2400">
            <a:solidFill>
              <a:schemeClr val="tx1"/>
            </a:solidFill>
            <a:latin typeface="標楷體" pitchFamily="65" charset="-120"/>
            <a:ea typeface="標楷體" pitchFamily="65" charset="-120"/>
            <a:cs typeface="BiauKai"/>
          </a:endParaRPr>
        </a:p>
      </dgm:t>
    </dgm:pt>
    <dgm:pt modelId="{9F28EB37-11A5-1D41-BC41-329D80AF2C9E}" type="sibTrans" cxnId="{8BA6394C-6DDF-5F47-B056-0131EAF0A2B8}">
      <dgm:prSet/>
      <dgm:spPr/>
      <dgm:t>
        <a:bodyPr/>
        <a:lstStyle/>
        <a:p>
          <a:endParaRPr lang="zh-TW" altLang="en-US" sz="2400">
            <a:solidFill>
              <a:schemeClr val="tx1"/>
            </a:solidFill>
            <a:latin typeface="標楷體" pitchFamily="65" charset="-120"/>
            <a:ea typeface="標楷體" pitchFamily="65" charset="-120"/>
            <a:cs typeface="BiauKai"/>
          </a:endParaRPr>
        </a:p>
      </dgm:t>
    </dgm:pt>
    <dgm:pt modelId="{6EB727DD-FC1A-D345-A117-B7FE07592CDC}">
      <dgm:prSet custT="1"/>
      <dgm:spPr/>
      <dgm:t>
        <a:bodyPr/>
        <a:lstStyle/>
        <a:p>
          <a:r>
            <a:rPr lang="en-US" altLang="zh-TW" sz="2400" b="1" dirty="0">
              <a:latin typeface="標楷體" pitchFamily="65" charset="-120"/>
              <a:ea typeface="標楷體" pitchFamily="65" charset="-120"/>
              <a:cs typeface="BiauKai"/>
            </a:rPr>
            <a:t>19.</a:t>
          </a:r>
          <a:r>
            <a:rPr lang="zh-TW" altLang="en-US" sz="2400" b="1" dirty="0">
              <a:latin typeface="標楷體" pitchFamily="65" charset="-120"/>
              <a:ea typeface="標楷體" pitchFamily="65" charset="-120"/>
              <a:cs typeface="BiauKai"/>
            </a:rPr>
            <a:t> 增額錄取</a:t>
          </a:r>
          <a:endParaRPr lang="zh-TW" altLang="en-US" sz="2400" dirty="0">
            <a:latin typeface="標楷體" pitchFamily="65" charset="-120"/>
            <a:ea typeface="標楷體" pitchFamily="65" charset="-120"/>
            <a:cs typeface="BiauKai"/>
          </a:endParaRPr>
        </a:p>
      </dgm:t>
    </dgm:pt>
    <dgm:pt modelId="{7A74E2BD-3380-384F-946E-15B063B815BA}" type="parTrans" cxnId="{0B3BF80A-BB04-514E-A917-1B3258A44219}">
      <dgm:prSet/>
      <dgm:spPr/>
      <dgm:t>
        <a:bodyPr/>
        <a:lstStyle/>
        <a:p>
          <a:endParaRPr lang="zh-TW" altLang="en-US" sz="2400">
            <a:solidFill>
              <a:schemeClr val="tx1"/>
            </a:solidFill>
            <a:latin typeface="標楷體" pitchFamily="65" charset="-120"/>
            <a:ea typeface="標楷體" pitchFamily="65" charset="-120"/>
            <a:cs typeface="BiauKai"/>
          </a:endParaRPr>
        </a:p>
      </dgm:t>
    </dgm:pt>
    <dgm:pt modelId="{398DCF3C-3FBF-6940-A0F2-6883F788D463}" type="sibTrans" cxnId="{0B3BF80A-BB04-514E-A917-1B3258A44219}">
      <dgm:prSet/>
      <dgm:spPr/>
      <dgm:t>
        <a:bodyPr/>
        <a:lstStyle/>
        <a:p>
          <a:endParaRPr lang="zh-TW" altLang="en-US" sz="2400">
            <a:solidFill>
              <a:schemeClr val="tx1"/>
            </a:solidFill>
            <a:latin typeface="標楷體" pitchFamily="65" charset="-120"/>
            <a:ea typeface="標楷體" pitchFamily="65" charset="-120"/>
            <a:cs typeface="BiauKai"/>
          </a:endParaRPr>
        </a:p>
      </dgm:t>
    </dgm:pt>
    <dgm:pt modelId="{414235E3-2155-4CBE-8A98-9ADB86A9AA4B}">
      <dgm:prSet custT="1"/>
      <dgm:spPr/>
      <dgm:t>
        <a:bodyPr/>
        <a:lstStyle/>
        <a:p>
          <a:r>
            <a:rPr lang="en-US" altLang="zh-TW" sz="2400" b="1" dirty="0">
              <a:latin typeface="標楷體" pitchFamily="65" charset="-120"/>
              <a:ea typeface="標楷體" pitchFamily="65" charset="-120"/>
              <a:cs typeface="BiauKai"/>
            </a:rPr>
            <a:t>13.</a:t>
          </a:r>
          <a:r>
            <a:rPr lang="zh-TW" altLang="en-US" sz="2400" b="1" dirty="0">
              <a:latin typeface="標楷體" pitchFamily="65" charset="-120"/>
              <a:ea typeface="標楷體" pitchFamily="65" charset="-120"/>
              <a:cs typeface="BiauKai"/>
            </a:rPr>
            <a:t> 寫作測驗級分</a:t>
          </a:r>
        </a:p>
      </dgm:t>
    </dgm:pt>
    <dgm:pt modelId="{923B46BA-864E-4629-B3A9-468BA5B7BB9B}" type="parTrans" cxnId="{567FDFC5-D535-42F6-8672-670AB797E471}">
      <dgm:prSet/>
      <dgm:spPr/>
      <dgm:t>
        <a:bodyPr/>
        <a:lstStyle/>
        <a:p>
          <a:endParaRPr lang="zh-TW" altLang="en-US">
            <a:solidFill>
              <a:schemeClr val="tx1"/>
            </a:solidFill>
            <a:latin typeface="標楷體" pitchFamily="65" charset="-120"/>
            <a:ea typeface="標楷體" pitchFamily="65" charset="-120"/>
          </a:endParaRPr>
        </a:p>
      </dgm:t>
    </dgm:pt>
    <dgm:pt modelId="{D17DDDF7-86C8-4052-951F-9EA17875C9F3}" type="sibTrans" cxnId="{567FDFC5-D535-42F6-8672-670AB797E471}">
      <dgm:prSet/>
      <dgm:spPr/>
      <dgm:t>
        <a:bodyPr/>
        <a:lstStyle/>
        <a:p>
          <a:endParaRPr lang="zh-TW" altLang="en-US">
            <a:solidFill>
              <a:schemeClr val="tx1"/>
            </a:solidFill>
            <a:latin typeface="標楷體" pitchFamily="65" charset="-120"/>
            <a:ea typeface="標楷體" pitchFamily="65" charset="-120"/>
          </a:endParaRPr>
        </a:p>
      </dgm:t>
    </dgm:pt>
    <dgm:pt modelId="{ECF2B7DF-A618-454B-8F5D-765283AEECC4}">
      <dgm:prSet phldrT="[文字]" custT="1"/>
      <dgm:spPr/>
      <dgm:t>
        <a:bodyPr/>
        <a:lstStyle/>
        <a:p>
          <a:r>
            <a:rPr lang="en-US" altLang="zh-TW" sz="2400" b="1" dirty="0">
              <a:latin typeface="標楷體" pitchFamily="65" charset="-120"/>
              <a:ea typeface="標楷體" pitchFamily="65" charset="-120"/>
              <a:cs typeface="BiauKai"/>
            </a:rPr>
            <a:t>2.</a:t>
          </a:r>
          <a:r>
            <a:rPr lang="zh-TW" altLang="en-US" sz="2400" b="1" dirty="0">
              <a:latin typeface="標楷體" pitchFamily="65" charset="-120"/>
              <a:ea typeface="標楷體" pitchFamily="65" charset="-120"/>
              <a:cs typeface="BiauKai"/>
            </a:rPr>
            <a:t> 均衡發展總積分</a:t>
          </a:r>
        </a:p>
      </dgm:t>
    </dgm:pt>
    <dgm:pt modelId="{75A0D460-081F-46DD-9824-C3A79CE865E4}" type="parTrans" cxnId="{4D2F1CB0-66B3-47F1-BC8C-10D8762BE56B}">
      <dgm:prSet/>
      <dgm:spPr/>
      <dgm:t>
        <a:bodyPr/>
        <a:lstStyle/>
        <a:p>
          <a:endParaRPr lang="zh-TW" altLang="en-US">
            <a:solidFill>
              <a:schemeClr val="tx1"/>
            </a:solidFill>
          </a:endParaRPr>
        </a:p>
      </dgm:t>
    </dgm:pt>
    <dgm:pt modelId="{77F461C9-D127-4E85-B3F6-C3EFCE37311C}" type="sibTrans" cxnId="{4D2F1CB0-66B3-47F1-BC8C-10D8762BE56B}">
      <dgm:prSet/>
      <dgm:spPr/>
      <dgm:t>
        <a:bodyPr/>
        <a:lstStyle/>
        <a:p>
          <a:endParaRPr lang="zh-TW" altLang="en-US">
            <a:solidFill>
              <a:schemeClr val="tx1"/>
            </a:solidFill>
          </a:endParaRPr>
        </a:p>
      </dgm:t>
    </dgm:pt>
    <dgm:pt modelId="{50DD89A2-A0FE-824B-A679-20F5F3D51866}" type="pres">
      <dgm:prSet presAssocID="{BE800FEC-35EF-5A40-B8DD-43769C6C6A7B}" presName="linear" presStyleCnt="0">
        <dgm:presLayoutVars>
          <dgm:animLvl val="lvl"/>
          <dgm:resizeHandles val="exact"/>
        </dgm:presLayoutVars>
      </dgm:prSet>
      <dgm:spPr/>
      <dgm:t>
        <a:bodyPr/>
        <a:lstStyle/>
        <a:p>
          <a:endParaRPr lang="zh-TW" altLang="en-US"/>
        </a:p>
      </dgm:t>
    </dgm:pt>
    <dgm:pt modelId="{AB41C4DC-CC31-D549-9998-1141048321A0}" type="pres">
      <dgm:prSet presAssocID="{E6C76607-EA67-D24A-8051-DC398D12808D}" presName="parentText" presStyleLbl="node1" presStyleIdx="0" presStyleCnt="11">
        <dgm:presLayoutVars>
          <dgm:chMax val="0"/>
          <dgm:bulletEnabled val="1"/>
        </dgm:presLayoutVars>
      </dgm:prSet>
      <dgm:spPr/>
      <dgm:t>
        <a:bodyPr/>
        <a:lstStyle/>
        <a:p>
          <a:endParaRPr lang="zh-TW" altLang="en-US"/>
        </a:p>
      </dgm:t>
    </dgm:pt>
    <dgm:pt modelId="{D2292E85-487B-0544-8142-2B1E174C2E66}" type="pres">
      <dgm:prSet presAssocID="{CD199381-500C-044B-9C7D-E14F7D49130C}" presName="spacer" presStyleCnt="0"/>
      <dgm:spPr/>
    </dgm:pt>
    <dgm:pt modelId="{FFFE1046-26C2-4D64-A2F1-240DDDB69D6E}" type="pres">
      <dgm:prSet presAssocID="{ECF2B7DF-A618-454B-8F5D-765283AEECC4}" presName="parentText" presStyleLbl="node1" presStyleIdx="1" presStyleCnt="11">
        <dgm:presLayoutVars>
          <dgm:chMax val="0"/>
          <dgm:bulletEnabled val="1"/>
        </dgm:presLayoutVars>
      </dgm:prSet>
      <dgm:spPr/>
      <dgm:t>
        <a:bodyPr/>
        <a:lstStyle/>
        <a:p>
          <a:endParaRPr lang="zh-TW" altLang="en-US"/>
        </a:p>
      </dgm:t>
    </dgm:pt>
    <dgm:pt modelId="{0BF86CAF-A446-464B-A797-50A36CE2EEB2}" type="pres">
      <dgm:prSet presAssocID="{77F461C9-D127-4E85-B3F6-C3EFCE37311C}" presName="spacer" presStyleCnt="0"/>
      <dgm:spPr/>
    </dgm:pt>
    <dgm:pt modelId="{9BEBBE5A-3764-D94F-8983-3E602036F3CD}" type="pres">
      <dgm:prSet presAssocID="{D212270C-67FC-114A-8DD0-ACBA260BAC52}" presName="parentText" presStyleLbl="node1" presStyleIdx="2" presStyleCnt="11">
        <dgm:presLayoutVars>
          <dgm:chMax val="0"/>
          <dgm:bulletEnabled val="1"/>
        </dgm:presLayoutVars>
      </dgm:prSet>
      <dgm:spPr/>
      <dgm:t>
        <a:bodyPr/>
        <a:lstStyle/>
        <a:p>
          <a:endParaRPr lang="zh-TW" altLang="en-US"/>
        </a:p>
      </dgm:t>
    </dgm:pt>
    <dgm:pt modelId="{D1A42EBB-5407-EB46-B7CE-5FCE601F796A}" type="pres">
      <dgm:prSet presAssocID="{25925FC2-2B25-014D-8E38-C8DFB0C0A680}" presName="spacer" presStyleCnt="0"/>
      <dgm:spPr/>
    </dgm:pt>
    <dgm:pt modelId="{E4611B37-C097-934C-8D70-D8EB28E5248C}" type="pres">
      <dgm:prSet presAssocID="{988E319B-5426-F844-BAE5-42F3AB3479AE}" presName="parentText" presStyleLbl="node1" presStyleIdx="3" presStyleCnt="11">
        <dgm:presLayoutVars>
          <dgm:chMax val="0"/>
          <dgm:bulletEnabled val="1"/>
        </dgm:presLayoutVars>
      </dgm:prSet>
      <dgm:spPr/>
      <dgm:t>
        <a:bodyPr/>
        <a:lstStyle/>
        <a:p>
          <a:endParaRPr lang="zh-TW" altLang="en-US"/>
        </a:p>
      </dgm:t>
    </dgm:pt>
    <dgm:pt modelId="{B81FC620-C64A-6F49-AE79-D4C0C8C671EB}" type="pres">
      <dgm:prSet presAssocID="{96E6B869-F521-A54E-B26D-2652C9AB86B5}" presName="spacer" presStyleCnt="0"/>
      <dgm:spPr/>
    </dgm:pt>
    <dgm:pt modelId="{C8A6E317-ABBF-634C-802E-5D5443A48FCE}" type="pres">
      <dgm:prSet presAssocID="{8A5685CB-C6EB-1344-9171-04C277C6F66D}" presName="parentText" presStyleLbl="node1" presStyleIdx="4" presStyleCnt="11">
        <dgm:presLayoutVars>
          <dgm:chMax val="0"/>
          <dgm:bulletEnabled val="1"/>
        </dgm:presLayoutVars>
      </dgm:prSet>
      <dgm:spPr/>
      <dgm:t>
        <a:bodyPr/>
        <a:lstStyle/>
        <a:p>
          <a:endParaRPr lang="zh-TW" altLang="en-US"/>
        </a:p>
      </dgm:t>
    </dgm:pt>
    <dgm:pt modelId="{EFEF4FDC-E676-EB42-A709-1D66A140CAD2}" type="pres">
      <dgm:prSet presAssocID="{76F962F2-0587-4546-9E84-DC2523768360}" presName="spacer" presStyleCnt="0"/>
      <dgm:spPr/>
    </dgm:pt>
    <dgm:pt modelId="{D8904824-9B41-C643-869F-45F8D92CB0A1}" type="pres">
      <dgm:prSet presAssocID="{954C1C09-3937-5C4E-AE8D-8661AFFB808F}" presName="parentText" presStyleLbl="node1" presStyleIdx="5" presStyleCnt="11">
        <dgm:presLayoutVars>
          <dgm:chMax val="0"/>
          <dgm:bulletEnabled val="1"/>
        </dgm:presLayoutVars>
      </dgm:prSet>
      <dgm:spPr/>
      <dgm:t>
        <a:bodyPr/>
        <a:lstStyle/>
        <a:p>
          <a:endParaRPr lang="zh-TW" altLang="en-US"/>
        </a:p>
      </dgm:t>
    </dgm:pt>
    <dgm:pt modelId="{B2B4BCFA-7044-1945-B13F-E6330A92543E}" type="pres">
      <dgm:prSet presAssocID="{7DAC6118-2BFC-9C4F-8807-2895CBEBDF1E}" presName="spacer" presStyleCnt="0"/>
      <dgm:spPr/>
    </dgm:pt>
    <dgm:pt modelId="{A5C94CEF-7CAA-6741-A469-52A9EB76B7B7}" type="pres">
      <dgm:prSet presAssocID="{723A2B26-0E2D-294E-A4D1-CCB4D18CC984}" presName="parentText" presStyleLbl="node1" presStyleIdx="6" presStyleCnt="11">
        <dgm:presLayoutVars>
          <dgm:chMax val="0"/>
          <dgm:bulletEnabled val="1"/>
        </dgm:presLayoutVars>
      </dgm:prSet>
      <dgm:spPr/>
      <dgm:t>
        <a:bodyPr/>
        <a:lstStyle/>
        <a:p>
          <a:endParaRPr lang="zh-TW" altLang="en-US"/>
        </a:p>
      </dgm:t>
    </dgm:pt>
    <dgm:pt modelId="{7EA4D5F2-2241-F947-9E13-83E66A92415D}" type="pres">
      <dgm:prSet presAssocID="{8D8CCDC2-ECD2-0640-AC96-309BC6E25BCA}" presName="spacer" presStyleCnt="0"/>
      <dgm:spPr/>
    </dgm:pt>
    <dgm:pt modelId="{2786337A-CE49-B142-B0F2-4AFE8AC974A2}" type="pres">
      <dgm:prSet presAssocID="{F43D0FA0-76BA-7548-BC0A-71E26EF081DE}" presName="parentText" presStyleLbl="node1" presStyleIdx="7" presStyleCnt="11">
        <dgm:presLayoutVars>
          <dgm:chMax val="0"/>
          <dgm:bulletEnabled val="1"/>
        </dgm:presLayoutVars>
      </dgm:prSet>
      <dgm:spPr/>
      <dgm:t>
        <a:bodyPr/>
        <a:lstStyle/>
        <a:p>
          <a:endParaRPr lang="zh-TW" altLang="en-US"/>
        </a:p>
      </dgm:t>
    </dgm:pt>
    <dgm:pt modelId="{AD00BFB5-981C-324E-A1DD-18072B5641DD}" type="pres">
      <dgm:prSet presAssocID="{7B341CED-F3DF-6746-8333-358CC345BF4F}" presName="spacer" presStyleCnt="0"/>
      <dgm:spPr/>
    </dgm:pt>
    <dgm:pt modelId="{59D67C93-92BE-4140-89C1-583DBEA059C3}" type="pres">
      <dgm:prSet presAssocID="{414235E3-2155-4CBE-8A98-9ADB86A9AA4B}" presName="parentText" presStyleLbl="node1" presStyleIdx="8" presStyleCnt="11">
        <dgm:presLayoutVars>
          <dgm:chMax val="0"/>
          <dgm:bulletEnabled val="1"/>
        </dgm:presLayoutVars>
      </dgm:prSet>
      <dgm:spPr/>
      <dgm:t>
        <a:bodyPr/>
        <a:lstStyle/>
        <a:p>
          <a:endParaRPr lang="zh-TW" altLang="en-US"/>
        </a:p>
      </dgm:t>
    </dgm:pt>
    <dgm:pt modelId="{832C9CC2-CF14-4EB7-A15E-3335015FCF92}" type="pres">
      <dgm:prSet presAssocID="{D17DDDF7-86C8-4052-951F-9EA17875C9F3}" presName="spacer" presStyleCnt="0"/>
      <dgm:spPr/>
    </dgm:pt>
    <dgm:pt modelId="{AA85D795-3D63-7743-8883-C99BC1B0FEF2}" type="pres">
      <dgm:prSet presAssocID="{B0402647-DBC8-EE4F-9BB9-28D2CD49CBF6}" presName="parentText" presStyleLbl="node1" presStyleIdx="9" presStyleCnt="11">
        <dgm:presLayoutVars>
          <dgm:chMax val="0"/>
          <dgm:bulletEnabled val="1"/>
        </dgm:presLayoutVars>
      </dgm:prSet>
      <dgm:spPr/>
      <dgm:t>
        <a:bodyPr/>
        <a:lstStyle/>
        <a:p>
          <a:endParaRPr lang="zh-TW" altLang="en-US"/>
        </a:p>
      </dgm:t>
    </dgm:pt>
    <dgm:pt modelId="{C128B264-837E-CA48-8C2F-2A7581503FEA}" type="pres">
      <dgm:prSet presAssocID="{9F28EB37-11A5-1D41-BC41-329D80AF2C9E}" presName="spacer" presStyleCnt="0"/>
      <dgm:spPr/>
    </dgm:pt>
    <dgm:pt modelId="{49814403-C0C8-474D-9CEF-259F622AC763}" type="pres">
      <dgm:prSet presAssocID="{6EB727DD-FC1A-D345-A117-B7FE07592CDC}" presName="parentText" presStyleLbl="node1" presStyleIdx="10" presStyleCnt="11" custLinFactY="9920" custLinFactNeighborY="100000">
        <dgm:presLayoutVars>
          <dgm:chMax val="0"/>
          <dgm:bulletEnabled val="1"/>
        </dgm:presLayoutVars>
      </dgm:prSet>
      <dgm:spPr/>
      <dgm:t>
        <a:bodyPr/>
        <a:lstStyle/>
        <a:p>
          <a:endParaRPr lang="zh-TW" altLang="en-US"/>
        </a:p>
      </dgm:t>
    </dgm:pt>
  </dgm:ptLst>
  <dgm:cxnLst>
    <dgm:cxn modelId="{09BB98E6-B188-4B9E-84E7-51A11D6319DE}" type="presOf" srcId="{D212270C-67FC-114A-8DD0-ACBA260BAC52}" destId="{9BEBBE5A-3764-D94F-8983-3E602036F3CD}" srcOrd="0" destOrd="0" presId="urn:microsoft.com/office/officeart/2005/8/layout/vList2"/>
    <dgm:cxn modelId="{567FDFC5-D535-42F6-8672-670AB797E471}" srcId="{BE800FEC-35EF-5A40-B8DD-43769C6C6A7B}" destId="{414235E3-2155-4CBE-8A98-9ADB86A9AA4B}" srcOrd="8" destOrd="0" parTransId="{923B46BA-864E-4629-B3A9-468BA5B7BB9B}" sibTransId="{D17DDDF7-86C8-4052-951F-9EA17875C9F3}"/>
    <dgm:cxn modelId="{88611C72-EBBA-4603-8F7A-8EADD64E0983}" type="presOf" srcId="{F43D0FA0-76BA-7548-BC0A-71E26EF081DE}" destId="{2786337A-CE49-B142-B0F2-4AFE8AC974A2}" srcOrd="0" destOrd="0" presId="urn:microsoft.com/office/officeart/2005/8/layout/vList2"/>
    <dgm:cxn modelId="{0B3BF80A-BB04-514E-A917-1B3258A44219}" srcId="{BE800FEC-35EF-5A40-B8DD-43769C6C6A7B}" destId="{6EB727DD-FC1A-D345-A117-B7FE07592CDC}" srcOrd="10" destOrd="0" parTransId="{7A74E2BD-3380-384F-946E-15B063B815BA}" sibTransId="{398DCF3C-3FBF-6940-A0F2-6883F788D463}"/>
    <dgm:cxn modelId="{094A330F-03B4-E34A-BA7A-DD466CF1E15B}" srcId="{BE800FEC-35EF-5A40-B8DD-43769C6C6A7B}" destId="{8A5685CB-C6EB-1344-9171-04C277C6F66D}" srcOrd="4" destOrd="0" parTransId="{08517E2E-1C1E-BD46-AE46-73BD2093DFAC}" sibTransId="{76F962F2-0587-4546-9E84-DC2523768360}"/>
    <dgm:cxn modelId="{D34351DC-A75E-45F6-910C-CFC5C474C547}" type="presOf" srcId="{B0402647-DBC8-EE4F-9BB9-28D2CD49CBF6}" destId="{AA85D795-3D63-7743-8883-C99BC1B0FEF2}" srcOrd="0" destOrd="0" presId="urn:microsoft.com/office/officeart/2005/8/layout/vList2"/>
    <dgm:cxn modelId="{DDAF3EDA-5013-420E-BE19-BA99215B04E6}" type="presOf" srcId="{8A5685CB-C6EB-1344-9171-04C277C6F66D}" destId="{C8A6E317-ABBF-634C-802E-5D5443A48FCE}" srcOrd="0" destOrd="0" presId="urn:microsoft.com/office/officeart/2005/8/layout/vList2"/>
    <dgm:cxn modelId="{A623FFFC-6D50-4F2A-8C2F-67EEE44A84CD}" type="presOf" srcId="{723A2B26-0E2D-294E-A4D1-CCB4D18CC984}" destId="{A5C94CEF-7CAA-6741-A469-52A9EB76B7B7}" srcOrd="0" destOrd="0" presId="urn:microsoft.com/office/officeart/2005/8/layout/vList2"/>
    <dgm:cxn modelId="{CB59DDB3-6693-4B48-84B3-127FF0EF5238}" type="presOf" srcId="{954C1C09-3937-5C4E-AE8D-8661AFFB808F}" destId="{D8904824-9B41-C643-869F-45F8D92CB0A1}" srcOrd="0" destOrd="0" presId="urn:microsoft.com/office/officeart/2005/8/layout/vList2"/>
    <dgm:cxn modelId="{B4FC61AE-CE0A-4001-86F9-F111AAABF05B}" type="presOf" srcId="{6EB727DD-FC1A-D345-A117-B7FE07592CDC}" destId="{49814403-C0C8-474D-9CEF-259F622AC763}" srcOrd="0" destOrd="0" presId="urn:microsoft.com/office/officeart/2005/8/layout/vList2"/>
    <dgm:cxn modelId="{F60FD983-7F9A-4FE6-B4AA-2E72BE409818}" type="presOf" srcId="{BE800FEC-35EF-5A40-B8DD-43769C6C6A7B}" destId="{50DD89A2-A0FE-824B-A679-20F5F3D51866}" srcOrd="0" destOrd="0" presId="urn:microsoft.com/office/officeart/2005/8/layout/vList2"/>
    <dgm:cxn modelId="{141D07D5-68FB-5440-B807-96AE6CCDC689}" srcId="{BE800FEC-35EF-5A40-B8DD-43769C6C6A7B}" destId="{D212270C-67FC-114A-8DD0-ACBA260BAC52}" srcOrd="2" destOrd="0" parTransId="{762CAB98-2664-9E48-9CAC-2637BC09D6EA}" sibTransId="{25925FC2-2B25-014D-8E38-C8DFB0C0A680}"/>
    <dgm:cxn modelId="{A62CFBDB-9114-431E-8A11-A6BC8CD55DCE}" type="presOf" srcId="{414235E3-2155-4CBE-8A98-9ADB86A9AA4B}" destId="{59D67C93-92BE-4140-89C1-583DBEA059C3}" srcOrd="0" destOrd="0" presId="urn:microsoft.com/office/officeart/2005/8/layout/vList2"/>
    <dgm:cxn modelId="{AA191681-AAB8-E343-9F11-FAC3F87AD6F7}" srcId="{BE800FEC-35EF-5A40-B8DD-43769C6C6A7B}" destId="{F43D0FA0-76BA-7548-BC0A-71E26EF081DE}" srcOrd="7" destOrd="0" parTransId="{09DE6B80-FAB4-1443-9A11-81EED5AEFDD4}" sibTransId="{7B341CED-F3DF-6746-8333-358CC345BF4F}"/>
    <dgm:cxn modelId="{BD2DE3E0-52C0-E540-ABB0-C2A22C7671AA}" srcId="{BE800FEC-35EF-5A40-B8DD-43769C6C6A7B}" destId="{723A2B26-0E2D-294E-A4D1-CCB4D18CC984}" srcOrd="6" destOrd="0" parTransId="{C57C9141-FFF8-9D40-B2D5-8241A052490F}" sibTransId="{8D8CCDC2-ECD2-0640-AC96-309BC6E25BCA}"/>
    <dgm:cxn modelId="{8BA6394C-6DDF-5F47-B056-0131EAF0A2B8}" srcId="{BE800FEC-35EF-5A40-B8DD-43769C6C6A7B}" destId="{B0402647-DBC8-EE4F-9BB9-28D2CD49CBF6}" srcOrd="9" destOrd="0" parTransId="{9AFD3531-5B6C-B94B-9C88-F343DEE86477}" sibTransId="{9F28EB37-11A5-1D41-BC41-329D80AF2C9E}"/>
    <dgm:cxn modelId="{581490FE-454B-A443-BFAF-26D20EBA3FC5}" srcId="{BE800FEC-35EF-5A40-B8DD-43769C6C6A7B}" destId="{988E319B-5426-F844-BAE5-42F3AB3479AE}" srcOrd="3" destOrd="0" parTransId="{8C911120-53EE-BE4C-96DF-55CE2459CE4D}" sibTransId="{96E6B869-F521-A54E-B26D-2652C9AB86B5}"/>
    <dgm:cxn modelId="{C3AE66C6-08BD-3543-B0B0-3A1EB66657BA}" srcId="{BE800FEC-35EF-5A40-B8DD-43769C6C6A7B}" destId="{954C1C09-3937-5C4E-AE8D-8661AFFB808F}" srcOrd="5" destOrd="0" parTransId="{F38504AA-609A-484C-BAD5-73EBBDB5693B}" sibTransId="{7DAC6118-2BFC-9C4F-8807-2895CBEBDF1E}"/>
    <dgm:cxn modelId="{4E827113-A608-4211-A3BE-E0063259ED14}" type="presOf" srcId="{ECF2B7DF-A618-454B-8F5D-765283AEECC4}" destId="{FFFE1046-26C2-4D64-A2F1-240DDDB69D6E}" srcOrd="0" destOrd="0" presId="urn:microsoft.com/office/officeart/2005/8/layout/vList2"/>
    <dgm:cxn modelId="{4D2F1CB0-66B3-47F1-BC8C-10D8762BE56B}" srcId="{BE800FEC-35EF-5A40-B8DD-43769C6C6A7B}" destId="{ECF2B7DF-A618-454B-8F5D-765283AEECC4}" srcOrd="1" destOrd="0" parTransId="{75A0D460-081F-46DD-9824-C3A79CE865E4}" sibTransId="{77F461C9-D127-4E85-B3F6-C3EFCE37311C}"/>
    <dgm:cxn modelId="{5875A556-9BA7-D846-A0A5-0272E08631E7}" srcId="{BE800FEC-35EF-5A40-B8DD-43769C6C6A7B}" destId="{E6C76607-EA67-D24A-8051-DC398D12808D}" srcOrd="0" destOrd="0" parTransId="{44886999-F7B6-D04F-A70F-EB05FCA0C74D}" sibTransId="{CD199381-500C-044B-9C7D-E14F7D49130C}"/>
    <dgm:cxn modelId="{6AC6066B-8064-406C-98C6-DB8BC49F029B}" type="presOf" srcId="{E6C76607-EA67-D24A-8051-DC398D12808D}" destId="{AB41C4DC-CC31-D549-9998-1141048321A0}" srcOrd="0" destOrd="0" presId="urn:microsoft.com/office/officeart/2005/8/layout/vList2"/>
    <dgm:cxn modelId="{7894520E-9F06-41F1-9D49-C0244B676B53}" type="presOf" srcId="{988E319B-5426-F844-BAE5-42F3AB3479AE}" destId="{E4611B37-C097-934C-8D70-D8EB28E5248C}" srcOrd="0" destOrd="0" presId="urn:microsoft.com/office/officeart/2005/8/layout/vList2"/>
    <dgm:cxn modelId="{D367C9A2-E6B7-4AFC-BC03-C3FE85260D2C}" type="presParOf" srcId="{50DD89A2-A0FE-824B-A679-20F5F3D51866}" destId="{AB41C4DC-CC31-D549-9998-1141048321A0}" srcOrd="0" destOrd="0" presId="urn:microsoft.com/office/officeart/2005/8/layout/vList2"/>
    <dgm:cxn modelId="{E5BEDF7A-FE66-4C0D-A363-67D142C9D783}" type="presParOf" srcId="{50DD89A2-A0FE-824B-A679-20F5F3D51866}" destId="{D2292E85-487B-0544-8142-2B1E174C2E66}" srcOrd="1" destOrd="0" presId="urn:microsoft.com/office/officeart/2005/8/layout/vList2"/>
    <dgm:cxn modelId="{88A11B8D-017E-42A8-8665-9D7243ED9AAC}" type="presParOf" srcId="{50DD89A2-A0FE-824B-A679-20F5F3D51866}" destId="{FFFE1046-26C2-4D64-A2F1-240DDDB69D6E}" srcOrd="2" destOrd="0" presId="urn:microsoft.com/office/officeart/2005/8/layout/vList2"/>
    <dgm:cxn modelId="{E3A09C58-4666-4973-A30A-D875BE3D0D08}" type="presParOf" srcId="{50DD89A2-A0FE-824B-A679-20F5F3D51866}" destId="{0BF86CAF-A446-464B-A797-50A36CE2EEB2}" srcOrd="3" destOrd="0" presId="urn:microsoft.com/office/officeart/2005/8/layout/vList2"/>
    <dgm:cxn modelId="{EFB558D3-460A-4B69-9626-B73181B60E98}" type="presParOf" srcId="{50DD89A2-A0FE-824B-A679-20F5F3D51866}" destId="{9BEBBE5A-3764-D94F-8983-3E602036F3CD}" srcOrd="4" destOrd="0" presId="urn:microsoft.com/office/officeart/2005/8/layout/vList2"/>
    <dgm:cxn modelId="{7601A752-5193-4FA6-8739-C5B915644487}" type="presParOf" srcId="{50DD89A2-A0FE-824B-A679-20F5F3D51866}" destId="{D1A42EBB-5407-EB46-B7CE-5FCE601F796A}" srcOrd="5" destOrd="0" presId="urn:microsoft.com/office/officeart/2005/8/layout/vList2"/>
    <dgm:cxn modelId="{6FA23528-2773-4B4A-B05F-D21DD8CEDAD1}" type="presParOf" srcId="{50DD89A2-A0FE-824B-A679-20F5F3D51866}" destId="{E4611B37-C097-934C-8D70-D8EB28E5248C}" srcOrd="6" destOrd="0" presId="urn:microsoft.com/office/officeart/2005/8/layout/vList2"/>
    <dgm:cxn modelId="{92DF6185-66E0-4655-8720-FFC781FFF2F8}" type="presParOf" srcId="{50DD89A2-A0FE-824B-A679-20F5F3D51866}" destId="{B81FC620-C64A-6F49-AE79-D4C0C8C671EB}" srcOrd="7" destOrd="0" presId="urn:microsoft.com/office/officeart/2005/8/layout/vList2"/>
    <dgm:cxn modelId="{68E45419-FDBA-4670-93EB-E450593A35AC}" type="presParOf" srcId="{50DD89A2-A0FE-824B-A679-20F5F3D51866}" destId="{C8A6E317-ABBF-634C-802E-5D5443A48FCE}" srcOrd="8" destOrd="0" presId="urn:microsoft.com/office/officeart/2005/8/layout/vList2"/>
    <dgm:cxn modelId="{85DEDD08-25A7-415D-8D40-0B5ED2AF4C1B}" type="presParOf" srcId="{50DD89A2-A0FE-824B-A679-20F5F3D51866}" destId="{EFEF4FDC-E676-EB42-A709-1D66A140CAD2}" srcOrd="9" destOrd="0" presId="urn:microsoft.com/office/officeart/2005/8/layout/vList2"/>
    <dgm:cxn modelId="{F23DC069-724E-4E3B-B255-C309D73A3B36}" type="presParOf" srcId="{50DD89A2-A0FE-824B-A679-20F5F3D51866}" destId="{D8904824-9B41-C643-869F-45F8D92CB0A1}" srcOrd="10" destOrd="0" presId="urn:microsoft.com/office/officeart/2005/8/layout/vList2"/>
    <dgm:cxn modelId="{B7F7BFE2-CFB6-4D7D-B220-2A8A79361438}" type="presParOf" srcId="{50DD89A2-A0FE-824B-A679-20F5F3D51866}" destId="{B2B4BCFA-7044-1945-B13F-E6330A92543E}" srcOrd="11" destOrd="0" presId="urn:microsoft.com/office/officeart/2005/8/layout/vList2"/>
    <dgm:cxn modelId="{1510BEF9-63D2-4D2C-B9CD-025EE6BDDE50}" type="presParOf" srcId="{50DD89A2-A0FE-824B-A679-20F5F3D51866}" destId="{A5C94CEF-7CAA-6741-A469-52A9EB76B7B7}" srcOrd="12" destOrd="0" presId="urn:microsoft.com/office/officeart/2005/8/layout/vList2"/>
    <dgm:cxn modelId="{BE22E3F3-C239-486C-B9C8-8C5F858C6379}" type="presParOf" srcId="{50DD89A2-A0FE-824B-A679-20F5F3D51866}" destId="{7EA4D5F2-2241-F947-9E13-83E66A92415D}" srcOrd="13" destOrd="0" presId="urn:microsoft.com/office/officeart/2005/8/layout/vList2"/>
    <dgm:cxn modelId="{0418BA53-E142-4E91-B4DE-968FE051A54B}" type="presParOf" srcId="{50DD89A2-A0FE-824B-A679-20F5F3D51866}" destId="{2786337A-CE49-B142-B0F2-4AFE8AC974A2}" srcOrd="14" destOrd="0" presId="urn:microsoft.com/office/officeart/2005/8/layout/vList2"/>
    <dgm:cxn modelId="{27AA9F59-6C90-46F1-98D0-5D36E53D689A}" type="presParOf" srcId="{50DD89A2-A0FE-824B-A679-20F5F3D51866}" destId="{AD00BFB5-981C-324E-A1DD-18072B5641DD}" srcOrd="15" destOrd="0" presId="urn:microsoft.com/office/officeart/2005/8/layout/vList2"/>
    <dgm:cxn modelId="{23B366C4-52D3-49F0-B295-C0527D3D2919}" type="presParOf" srcId="{50DD89A2-A0FE-824B-A679-20F5F3D51866}" destId="{59D67C93-92BE-4140-89C1-583DBEA059C3}" srcOrd="16" destOrd="0" presId="urn:microsoft.com/office/officeart/2005/8/layout/vList2"/>
    <dgm:cxn modelId="{984DA49B-BC22-48A3-9322-47A0F7A0E00D}" type="presParOf" srcId="{50DD89A2-A0FE-824B-A679-20F5F3D51866}" destId="{832C9CC2-CF14-4EB7-A15E-3335015FCF92}" srcOrd="17" destOrd="0" presId="urn:microsoft.com/office/officeart/2005/8/layout/vList2"/>
    <dgm:cxn modelId="{12BEC90C-E42C-433F-9EFA-DD40FF98A7DC}" type="presParOf" srcId="{50DD89A2-A0FE-824B-A679-20F5F3D51866}" destId="{AA85D795-3D63-7743-8883-C99BC1B0FEF2}" srcOrd="18" destOrd="0" presId="urn:microsoft.com/office/officeart/2005/8/layout/vList2"/>
    <dgm:cxn modelId="{213651C3-D2FC-41B3-89C2-9CC965DC17CE}" type="presParOf" srcId="{50DD89A2-A0FE-824B-A679-20F5F3D51866}" destId="{C128B264-837E-CA48-8C2F-2A7581503FEA}" srcOrd="19" destOrd="0" presId="urn:microsoft.com/office/officeart/2005/8/layout/vList2"/>
    <dgm:cxn modelId="{BD822FDD-5EBD-41D9-BA7E-8B9152304E1D}" type="presParOf" srcId="{50DD89A2-A0FE-824B-A679-20F5F3D51866}" destId="{49814403-C0C8-474D-9CEF-259F622AC763}" srcOrd="2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colorful1#2" csCatId="colorful" phldr="1"/>
      <dgm:spPr/>
      <dgm:t>
        <a:bodyPr/>
        <a:lstStyle/>
        <a:p>
          <a:endParaRPr lang="zh-TW" altLang="en-US"/>
        </a:p>
      </dgm:t>
    </dgm:pt>
    <dgm:pt modelId="{B625F2EB-10E5-4149-8948-148379F6CACA}">
      <dgm:prSet phldrT="[文字]" custT="1"/>
      <dgm:spPr>
        <a:solidFill>
          <a:srgbClr val="9966FF"/>
        </a:solidFill>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均衡發展</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8000"/>
        </a:solidFill>
        <a:ln>
          <a:solidFill>
            <a:srgbClr val="008000"/>
          </a:solidFill>
        </a:ln>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ln>
          <a:solidFill>
            <a:srgbClr val="9966FF">
              <a:alpha val="90000"/>
            </a:srgbClr>
          </a:solidFill>
        </a:ln>
      </dgm:spPr>
      <dgm:t>
        <a:bodyPr anchor="ctr"/>
        <a:lstStyle/>
        <a:p>
          <a:pPr algn="ctr"/>
          <a:r>
            <a:rPr lang="zh-TW" altLang="en-US" sz="2000" b="1" u="sng" dirty="0">
              <a:latin typeface="微軟正黑體" pitchFamily="34" charset="-120"/>
              <a:ea typeface="微軟正黑體" pitchFamily="34" charset="-120"/>
            </a:rPr>
            <a:t>採計</a:t>
          </a:r>
          <a:r>
            <a:rPr lang="en-US" altLang="zh-TW" sz="2000" b="1" u="sng" dirty="0">
              <a:solidFill>
                <a:srgbClr val="FF0000"/>
              </a:solidFill>
              <a:latin typeface="微軟正黑體" pitchFamily="34" charset="-120"/>
              <a:ea typeface="微軟正黑體" pitchFamily="34" charset="-120"/>
            </a:rPr>
            <a:t>30</a:t>
          </a:r>
          <a:r>
            <a:rPr lang="zh-TW" altLang="en-US" sz="2000" b="1" u="sng" dirty="0">
              <a:latin typeface="微軟正黑體" pitchFamily="34" charset="-120"/>
              <a:ea typeface="微軟正黑體" pitchFamily="34" charset="-120"/>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ln>
          <a:solidFill>
            <a:srgbClr val="008000">
              <a:alpha val="90000"/>
            </a:srgbClr>
          </a:solidFill>
        </a:ln>
      </dgm:spPr>
      <dgm:t>
        <a:bodyPr anchor="ctr"/>
        <a:lstStyle/>
        <a:p>
          <a:r>
            <a:rPr lang="zh-TW" altLang="en-US" sz="2000" b="1" u="sng" dirty="0">
              <a:latin typeface="微軟正黑體" pitchFamily="34" charset="-120"/>
              <a:ea typeface="微軟正黑體" pitchFamily="34" charset="-120"/>
            </a:rPr>
            <a:t>採計</a:t>
          </a:r>
          <a:r>
            <a:rPr lang="en-US" altLang="zh-TW" sz="2000" b="1" u="sng" dirty="0">
              <a:solidFill>
                <a:srgbClr val="FF0000"/>
              </a:solidFill>
              <a:latin typeface="微軟正黑體" pitchFamily="34" charset="-120"/>
              <a:ea typeface="微軟正黑體" pitchFamily="34" charset="-120"/>
            </a:rPr>
            <a:t>40</a:t>
          </a:r>
          <a:r>
            <a:rPr lang="zh-TW" altLang="en-US" sz="2000" b="1" u="sng" dirty="0">
              <a:latin typeface="微軟正黑體" pitchFamily="34" charset="-120"/>
              <a:ea typeface="微軟正黑體" pitchFamily="34" charset="-120"/>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FF6699"/>
        </a:solidFill>
      </dgm:spPr>
      <dgm:t>
        <a:bodyPr/>
        <a:lstStyle/>
        <a:p>
          <a:r>
            <a:rPr lang="zh-TW" altLang="en-US" sz="3600" b="1" cap="none" spc="0" dirty="0">
              <a:ln w="19050">
                <a:prstDash val="solid"/>
              </a:ln>
              <a:effectLst>
                <a:outerShdw blurRad="50000" dist="50800" dir="7500000" algn="tl">
                  <a:srgbClr val="000000">
                    <a:shade val="5000"/>
                    <a:alpha val="35000"/>
                  </a:srgbClr>
                </a:outerShdw>
              </a:effectLst>
              <a:latin typeface="微軟正黑體" pitchFamily="34" charset="-120"/>
              <a:ea typeface="微軟正黑體" pitchFamily="34" charset="-120"/>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ln>
          <a:solidFill>
            <a:srgbClr val="FF6699">
              <a:alpha val="90000"/>
            </a:srgbClr>
          </a:solidFill>
        </a:ln>
      </dgm:spPr>
      <dgm:t>
        <a:bodyPr lIns="39600" rIns="0" anchor="ctr"/>
        <a:lstStyle/>
        <a:p>
          <a:pPr marL="252000" algn="l">
            <a:spcBef>
              <a:spcPts val="200"/>
            </a:spcBef>
          </a:pPr>
          <a:r>
            <a:rPr lang="zh-TW" altLang="en-US" sz="2000" b="1" u="sng" dirty="0">
              <a:latin typeface="微軟正黑體" pitchFamily="34" charset="-120"/>
              <a:ea typeface="微軟正黑體" pitchFamily="34" charset="-120"/>
            </a:rPr>
            <a:t>採計</a:t>
          </a:r>
          <a:r>
            <a:rPr lang="en-US" altLang="zh-TW" sz="2000" b="1" u="sng" dirty="0">
              <a:solidFill>
                <a:srgbClr val="FF0000"/>
              </a:solidFill>
              <a:latin typeface="微軟正黑體" pitchFamily="34" charset="-120"/>
              <a:ea typeface="微軟正黑體" pitchFamily="34" charset="-120"/>
            </a:rPr>
            <a:t>30</a:t>
          </a:r>
          <a:r>
            <a:rPr lang="zh-TW" altLang="en-US" sz="2000" b="1" u="sng" dirty="0">
              <a:latin typeface="微軟正黑體" pitchFamily="34" charset="-120"/>
              <a:ea typeface="微軟正黑體" pitchFamily="34" charset="-120"/>
            </a:rPr>
            <a:t>分</a:t>
          </a:r>
          <a:endParaRPr lang="zh-TW" altLang="en-US" sz="2000" dirty="0">
            <a:latin typeface="微軟正黑體" pitchFamily="34" charset="-120"/>
            <a:ea typeface="微軟正黑體" pitchFamily="34" charset="-120"/>
          </a:endParaRP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ln>
          <a:solidFill>
            <a:srgbClr val="9966FF">
              <a:alpha val="90000"/>
            </a:srgbClr>
          </a:solidFill>
        </a:ln>
      </dgm:spPr>
      <dgm:t>
        <a:bodyPr anchor="ctr"/>
        <a:lstStyle/>
        <a:p>
          <a:pPr algn="ctr"/>
          <a:r>
            <a:rPr lang="zh-TW" altLang="en-US" sz="2000" dirty="0">
              <a:latin typeface="微軟正黑體" pitchFamily="34" charset="-120"/>
              <a:ea typeface="微軟正黑體" pitchFamily="34" charset="-120"/>
            </a:rPr>
            <a:t>總分</a:t>
          </a:r>
          <a:r>
            <a:rPr lang="en-US" altLang="zh-TW" sz="2000" dirty="0">
              <a:latin typeface="微軟正黑體" pitchFamily="34" charset="-120"/>
              <a:ea typeface="微軟正黑體" pitchFamily="34" charset="-120"/>
            </a:rPr>
            <a:t>35</a:t>
          </a:r>
          <a:r>
            <a:rPr lang="zh-TW" altLang="en-US" sz="2000" dirty="0">
              <a:latin typeface="微軟正黑體" pitchFamily="34" charset="-120"/>
              <a:ea typeface="微軟正黑體" pitchFamily="34" charset="-120"/>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ln>
          <a:solidFill>
            <a:srgbClr val="008000">
              <a:alpha val="90000"/>
            </a:srgbClr>
          </a:solidFill>
        </a:ln>
      </dgm:spPr>
      <dgm:t>
        <a:bodyPr anchor="ctr"/>
        <a:lstStyle/>
        <a:p>
          <a:r>
            <a:rPr lang="zh-TW" altLang="en-US" sz="2000" dirty="0">
              <a:latin typeface="微軟正黑體" pitchFamily="34" charset="-120"/>
              <a:ea typeface="微軟正黑體" pitchFamily="34" charset="-120"/>
            </a:rPr>
            <a:t>總分</a:t>
          </a:r>
          <a:r>
            <a:rPr lang="en-US" altLang="zh-TW" sz="2000" dirty="0">
              <a:latin typeface="微軟正黑體" pitchFamily="34" charset="-120"/>
              <a:ea typeface="微軟正黑體" pitchFamily="34" charset="-120"/>
            </a:rPr>
            <a:t>52</a:t>
          </a:r>
          <a:r>
            <a:rPr lang="zh-TW" altLang="en-US" sz="2000" dirty="0">
              <a:latin typeface="微軟正黑體" pitchFamily="34" charset="-120"/>
              <a:ea typeface="微軟正黑體" pitchFamily="34" charset="-120"/>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429168">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3" custScaleX="239653">
        <dgm:presLayoutVars>
          <dgm:bulletEnabled val="1"/>
        </dgm:presLayoutVars>
      </dgm:prSet>
      <dgm:spPr/>
      <dgm:t>
        <a:bodyPr/>
        <a:lstStyle/>
        <a:p>
          <a:endParaRPr lang="zh-TW" altLang="en-US"/>
        </a:p>
      </dgm:t>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452908" custLinFactNeighborX="-29" custLinFactNeighborY="2676">
        <dgm:presLayoutVars>
          <dgm:bulletEnabled val="1"/>
        </dgm:presLayoutVars>
      </dgm:prSet>
      <dgm:spPr/>
      <dgm:t>
        <a:bodyPr/>
        <a:lstStyle/>
        <a:p>
          <a:endParaRPr lang="zh-TW" altLang="en-US"/>
        </a:p>
      </dgm:t>
    </dgm:pt>
    <dgm:pt modelId="{B9BF2826-A93F-484E-809F-0952285A6A23}" type="pres">
      <dgm:prSet presAssocID="{C0BA452B-58F9-4D08-9C12-EE745668566A}" presName="childShp" presStyleLbl="bgAccFollowNode1" presStyleIdx="1" presStyleCnt="3" custScaleX="267472">
        <dgm:presLayoutVars>
          <dgm:bulletEnabled val="1"/>
        </dgm:presLayoutVars>
      </dgm:prSet>
      <dgm:spPr/>
      <dgm:t>
        <a:bodyPr/>
        <a:lstStyle/>
        <a:p>
          <a:endParaRPr lang="zh-TW" altLang="en-US"/>
        </a:p>
      </dgm:t>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448986" custLinFactNeighborX="-1546" custLinFactNeighborY="845">
        <dgm:presLayoutVars>
          <dgm:bulletEnabled val="1"/>
        </dgm:presLayoutVars>
      </dgm:prSet>
      <dgm:spPr/>
      <dgm:t>
        <a:bodyPr/>
        <a:lstStyle/>
        <a:p>
          <a:endParaRPr lang="zh-TW" altLang="en-US"/>
        </a:p>
      </dgm:t>
    </dgm:pt>
    <dgm:pt modelId="{413D0A37-9639-43F8-AAA7-6563C960F0FF}" type="pres">
      <dgm:prSet presAssocID="{33D1DF83-6FA8-491B-AE46-8C5470B6695B}" presName="childShp" presStyleLbl="bgAccFollowNode1" presStyleIdx="2" presStyleCnt="3" custScaleX="280507" custLinFactNeighborX="-11258" custLinFactNeighborY="845">
        <dgm:presLayoutVars>
          <dgm:bulletEnabled val="1"/>
        </dgm:presLayoutVars>
      </dgm:prSet>
      <dgm:spPr/>
      <dgm:t>
        <a:bodyPr/>
        <a:lstStyle/>
        <a:p>
          <a:endParaRPr lang="zh-TW" altLang="en-US"/>
        </a:p>
      </dgm:t>
    </dgm:pt>
  </dgm:ptLst>
  <dgm:cxnLst>
    <dgm:cxn modelId="{FAC25FA9-73F4-4151-9AB1-14B2A6F7D99B}" srcId="{205E4696-CE36-40FB-8726-EC24909286A6}" destId="{33D1DF83-6FA8-491B-AE46-8C5470B6695B}" srcOrd="2" destOrd="0" parTransId="{26971985-E956-48B4-8640-A3266AF6487F}" sibTransId="{20706A68-CA4F-4245-B745-AD5B3F276025}"/>
    <dgm:cxn modelId="{098F245B-042A-4729-A996-24DD4446AD25}" srcId="{205E4696-CE36-40FB-8726-EC24909286A6}" destId="{C0BA452B-58F9-4D08-9C12-EE745668566A}" srcOrd="1" destOrd="0" parTransId="{F0D173E7-34E4-45CD-8598-B168AA3E55AE}" sibTransId="{288EAFA3-7AFA-4E08-9F83-DD1D789A95C9}"/>
    <dgm:cxn modelId="{89B086EC-A8B6-4CAE-ACE9-C7149DFA28B7}" srcId="{B625F2EB-10E5-4149-8948-148379F6CACA}" destId="{FF8D0DE0-7183-4802-A472-D51DF5A0C91C}" srcOrd="1" destOrd="0" parTransId="{D36406B9-0E8F-42DA-8278-1758A98C6133}" sibTransId="{530C475B-951E-4ADF-9023-BB44AC0D2AC6}"/>
    <dgm:cxn modelId="{E7DAACD1-0906-43F2-8D96-40BEB8FF0968}" type="presOf" srcId="{19249124-F0DD-4A7E-A6ED-2EC7309F368E}" destId="{3F539567-1F23-4E76-A758-5A862BB9EFFC}"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61B770C3-D587-4A16-9124-BD18A55C0AF4}" type="presOf" srcId="{C0BA452B-58F9-4D08-9C12-EE745668566A}" destId="{09D89B46-01BD-4CE7-8FF2-34FB9ACC1234}" srcOrd="0" destOrd="0" presId="urn:microsoft.com/office/officeart/2005/8/layout/vList6"/>
    <dgm:cxn modelId="{87D4FEEE-CC21-4C22-87C8-4DCFCB83206E}" srcId="{B625F2EB-10E5-4149-8948-148379F6CACA}" destId="{19249124-F0DD-4A7E-A6ED-2EC7309F368E}" srcOrd="0" destOrd="0" parTransId="{7F6AF54F-00ED-444A-B0F9-39340F8718BE}" sibTransId="{10AC73A9-FE8C-49C0-8B57-082B3D964D3F}"/>
    <dgm:cxn modelId="{2E3BA7B5-F6C6-456C-B253-7343CB81CF6A}" type="presOf" srcId="{BF3883D0-7001-44C2-901B-A585C73FBE5F}" destId="{B9BF2826-A93F-484E-809F-0952285A6A23}" srcOrd="0" destOrd="0" presId="urn:microsoft.com/office/officeart/2005/8/layout/vList6"/>
    <dgm:cxn modelId="{15CB528C-D3D8-4F97-83CE-9E6F09C521FD}" type="presOf" srcId="{B625F2EB-10E5-4149-8948-148379F6CACA}" destId="{50818BBC-F477-4D9E-837A-21259D15C457}" srcOrd="0" destOrd="0" presId="urn:microsoft.com/office/officeart/2005/8/layout/vList6"/>
    <dgm:cxn modelId="{DE2E31A1-401E-4ED4-9BFF-CA323888C4C8}" type="presOf" srcId="{FF8D0DE0-7183-4802-A472-D51DF5A0C91C}" destId="{3F539567-1F23-4E76-A758-5A862BB9EFFC}" srcOrd="0" destOrd="1" presId="urn:microsoft.com/office/officeart/2005/8/layout/vList6"/>
    <dgm:cxn modelId="{6E3925E8-3950-49DD-B576-1730647D7EB2}" srcId="{C0BA452B-58F9-4D08-9C12-EE745668566A}" destId="{BF3883D0-7001-44C2-901B-A585C73FBE5F}" srcOrd="0" destOrd="0" parTransId="{B5525506-3FA0-4083-BB46-A2AC44E20EED}" sibTransId="{BB0400D1-699A-4D9A-8473-DB385D4EF011}"/>
    <dgm:cxn modelId="{A3951E68-1577-492C-ADF0-31F1A67477FC}" type="presOf" srcId="{5ACA794B-7619-4EA6-A915-1A29521C5590}" destId="{413D0A37-9639-43F8-AAA7-6563C960F0FF}" srcOrd="0" destOrd="0" presId="urn:microsoft.com/office/officeart/2005/8/layout/vList6"/>
    <dgm:cxn modelId="{CFF50AD0-5E37-40E1-8B26-00E203BDBDD8}" type="presOf" srcId="{205E4696-CE36-40FB-8726-EC24909286A6}" destId="{4E63D85C-3837-4D2B-B9A0-FCAAE26FC636}" srcOrd="0" destOrd="0" presId="urn:microsoft.com/office/officeart/2005/8/layout/vList6"/>
    <dgm:cxn modelId="{2E05147A-C07E-4044-94AB-9BD2AC8C4ABC}" type="presOf" srcId="{82089FB6-1069-40A4-A70D-663009CAC143}" destId="{B9BF2826-A93F-484E-809F-0952285A6A23}" srcOrd="0" destOrd="1" presId="urn:microsoft.com/office/officeart/2005/8/layout/vList6"/>
    <dgm:cxn modelId="{BF526E53-CB2B-43DA-94AC-FA7092FDB52D}" type="presOf" srcId="{33D1DF83-6FA8-491B-AE46-8C5470B6695B}" destId="{BDD9785E-5988-4D9A-BEBF-25DE815D2930}"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D7CB9603-4DEC-4CE0-9854-2308A7D4ACCA}" srcId="{33D1DF83-6FA8-491B-AE46-8C5470B6695B}" destId="{5ACA794B-7619-4EA6-A915-1A29521C5590}" srcOrd="0" destOrd="0" parTransId="{32282500-FB3A-4304-91B5-CDB2E162DBBD}" sibTransId="{2D0225E2-6BD3-4B84-9D92-A2D917DC64A4}"/>
    <dgm:cxn modelId="{5B2C42AD-A1DA-46A0-84C1-F2D5ABB71393}" type="presParOf" srcId="{4E63D85C-3837-4D2B-B9A0-FCAAE26FC636}" destId="{ED551B06-B7DE-448B-B9EE-0C60CE3408D6}" srcOrd="0" destOrd="0" presId="urn:microsoft.com/office/officeart/2005/8/layout/vList6"/>
    <dgm:cxn modelId="{24C89C8D-3642-48DB-BFF4-3F33506A4D7A}" type="presParOf" srcId="{ED551B06-B7DE-448B-B9EE-0C60CE3408D6}" destId="{50818BBC-F477-4D9E-837A-21259D15C457}" srcOrd="0" destOrd="0" presId="urn:microsoft.com/office/officeart/2005/8/layout/vList6"/>
    <dgm:cxn modelId="{36624AF8-87E5-4D34-BF36-A609977E1401}" type="presParOf" srcId="{ED551B06-B7DE-448B-B9EE-0C60CE3408D6}" destId="{3F539567-1F23-4E76-A758-5A862BB9EFFC}" srcOrd="1" destOrd="0" presId="urn:microsoft.com/office/officeart/2005/8/layout/vList6"/>
    <dgm:cxn modelId="{5A707F7B-89CF-46BA-B4BD-8F226E5B0BBE}" type="presParOf" srcId="{4E63D85C-3837-4D2B-B9A0-FCAAE26FC636}" destId="{25541B67-E6BB-4A55-AB99-60DBC347093E}" srcOrd="1" destOrd="0" presId="urn:microsoft.com/office/officeart/2005/8/layout/vList6"/>
    <dgm:cxn modelId="{8B6E7159-61E9-4072-979B-A78B02E92ABD}" type="presParOf" srcId="{4E63D85C-3837-4D2B-B9A0-FCAAE26FC636}" destId="{670EE82C-C216-48D5-9379-19F889DB8888}" srcOrd="2" destOrd="0" presId="urn:microsoft.com/office/officeart/2005/8/layout/vList6"/>
    <dgm:cxn modelId="{1425E23F-6261-471B-B2B0-757D49740A53}" type="presParOf" srcId="{670EE82C-C216-48D5-9379-19F889DB8888}" destId="{09D89B46-01BD-4CE7-8FF2-34FB9ACC1234}" srcOrd="0" destOrd="0" presId="urn:microsoft.com/office/officeart/2005/8/layout/vList6"/>
    <dgm:cxn modelId="{BBABD015-2343-49C8-B397-1B0A67FE3E28}" type="presParOf" srcId="{670EE82C-C216-48D5-9379-19F889DB8888}" destId="{B9BF2826-A93F-484E-809F-0952285A6A23}" srcOrd="1" destOrd="0" presId="urn:microsoft.com/office/officeart/2005/8/layout/vList6"/>
    <dgm:cxn modelId="{FE8FBCE2-63C2-4505-9137-B30C16FA045F}" type="presParOf" srcId="{4E63D85C-3837-4D2B-B9A0-FCAAE26FC636}" destId="{FC401293-0E6F-4BE0-9B3D-3779AF0E7BDB}" srcOrd="3" destOrd="0" presId="urn:microsoft.com/office/officeart/2005/8/layout/vList6"/>
    <dgm:cxn modelId="{14E83F9E-4358-4134-AF3A-9B668A86749E}" type="presParOf" srcId="{4E63D85C-3837-4D2B-B9A0-FCAAE26FC636}" destId="{18881F29-BE38-41C9-9182-D08C73E20DEA}" srcOrd="4" destOrd="0" presId="urn:microsoft.com/office/officeart/2005/8/layout/vList6"/>
    <dgm:cxn modelId="{D93A6ED0-4ECC-49AB-858D-A35C96F6DA57}" type="presParOf" srcId="{18881F29-BE38-41C9-9182-D08C73E20DEA}" destId="{BDD9785E-5988-4D9A-BEBF-25DE815D2930}" srcOrd="0" destOrd="0" presId="urn:microsoft.com/office/officeart/2005/8/layout/vList6"/>
    <dgm:cxn modelId="{27E2D099-4396-4E76-96FA-6261D6E160C0}"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5" qsCatId="simple" csTypeId="urn:microsoft.com/office/officeart/2005/8/colors/accent4_2" csCatId="accent4" phldr="1"/>
      <dgm:spPr/>
      <dgm:t>
        <a:bodyPr/>
        <a:lstStyle/>
        <a:p>
          <a:endParaRPr lang="zh-TW" altLang="en-US"/>
        </a:p>
      </dgm:t>
    </dgm:pt>
    <dgm:pt modelId="{B625F2EB-10E5-4149-8948-148379F6CACA}">
      <dgm:prSet phldrT="[文字]" custT="1"/>
      <dgm:spPr>
        <a:solidFill>
          <a:srgbClr val="9966FF"/>
        </a:solidFill>
      </dgm:spPr>
      <dgm:t>
        <a:bodyPr/>
        <a:lstStyle/>
        <a:p>
          <a:r>
            <a:rPr lang="zh-TW" altLang="en-US" sz="3600" b="1" dirty="0">
              <a:latin typeface="微軟正黑體" pitchFamily="34" charset="-120"/>
              <a:ea typeface="微軟正黑體" pitchFamily="34" charset="-120"/>
            </a:rPr>
            <a:t>均衡發展</a:t>
          </a:r>
        </a:p>
      </dgm:t>
    </dgm:pt>
    <dgm:pt modelId="{4538D5EC-F26F-48D5-A6E0-75ECE2C745A7}" type="parTrans" cxnId="{DE954ED6-D966-4ADE-B96B-11239B33A9DE}">
      <dgm:prSet/>
      <dgm:spPr/>
      <dgm:t>
        <a:bodyPr/>
        <a:lstStyle/>
        <a:p>
          <a:endParaRPr lang="zh-TW" altLang="en-US"/>
        </a:p>
      </dgm:t>
    </dgm:pt>
    <dgm:pt modelId="{F6CBCB96-AAC9-4331-A6E3-92D55FF819FA}" type="sibTrans" cxnId="{DE954ED6-D966-4ADE-B96B-11239B33A9DE}">
      <dgm:prSet/>
      <dgm:spPr/>
      <dgm:t>
        <a:bodyPr/>
        <a:lstStyle/>
        <a:p>
          <a:endParaRPr lang="zh-TW" altLang="en-US"/>
        </a:p>
      </dgm:t>
    </dgm:pt>
    <dgm:pt modelId="{4E63D85C-3837-4D2B-B9A0-FCAAE26FC636}" type="pres">
      <dgm:prSet presAssocID="{205E4696-CE36-40FB-8726-EC24909286A6}" presName="Name0" presStyleCnt="0">
        <dgm:presLayoutVars>
          <dgm:dir/>
          <dgm:animLvl val="lvl"/>
          <dgm:resizeHandles/>
        </dgm:presLayoutVars>
      </dgm:prSet>
      <dgm:spPr/>
      <dgm:t>
        <a:bodyPr/>
        <a:lstStyle/>
        <a:p>
          <a:endParaRPr lang="zh-TW" altLang="en-US"/>
        </a:p>
      </dgm:t>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1" custScaleX="249543" custLinFactNeighborX="-1994" custLinFactNeighborY="7313">
        <dgm:presLayoutVars>
          <dgm:bulletEnabled val="1"/>
        </dgm:presLayoutVars>
      </dgm:prSet>
      <dgm:spPr/>
      <dgm:t>
        <a:bodyPr/>
        <a:lstStyle/>
        <a:p>
          <a:endParaRPr lang="zh-TW" altLang="en-US"/>
        </a:p>
      </dgm:t>
    </dgm:pt>
    <dgm:pt modelId="{3F539567-1F23-4E76-A758-5A862BB9EFFC}" type="pres">
      <dgm:prSet presAssocID="{B625F2EB-10E5-4149-8948-148379F6CACA}" presName="childShp" presStyleLbl="bgAccFollowNode1" presStyleIdx="0" presStyleCnt="1" custScaleX="242077" custScaleY="100098">
        <dgm:presLayoutVars>
          <dgm:bulletEnabled val="1"/>
        </dgm:presLayoutVars>
      </dgm:prSet>
      <dgm:spPr>
        <a:ln>
          <a:solidFill>
            <a:srgbClr val="9966FF">
              <a:alpha val="90000"/>
            </a:srgbClr>
          </a:solidFill>
        </a:ln>
      </dgm:spPr>
    </dgm:pt>
  </dgm:ptLst>
  <dgm:cxnLst>
    <dgm:cxn modelId="{602AC831-2F7B-4A1D-A484-BDC3AEF6CA18}" type="presOf" srcId="{205E4696-CE36-40FB-8726-EC24909286A6}" destId="{4E63D85C-3837-4D2B-B9A0-FCAAE26FC636}" srcOrd="0" destOrd="0" presId="urn:microsoft.com/office/officeart/2005/8/layout/vList6"/>
    <dgm:cxn modelId="{DE954ED6-D966-4ADE-B96B-11239B33A9DE}" srcId="{205E4696-CE36-40FB-8726-EC24909286A6}" destId="{B625F2EB-10E5-4149-8948-148379F6CACA}" srcOrd="0" destOrd="0" parTransId="{4538D5EC-F26F-48D5-A6E0-75ECE2C745A7}" sibTransId="{F6CBCB96-AAC9-4331-A6E3-92D55FF819FA}"/>
    <dgm:cxn modelId="{2DEF7236-1C07-46A1-B835-10960E4B45C9}" type="presOf" srcId="{B625F2EB-10E5-4149-8948-148379F6CACA}" destId="{50818BBC-F477-4D9E-837A-21259D15C457}" srcOrd="0" destOrd="0" presId="urn:microsoft.com/office/officeart/2005/8/layout/vList6"/>
    <dgm:cxn modelId="{B18AB01D-FB0E-48EE-95A5-6C84703B8BB7}" type="presParOf" srcId="{4E63D85C-3837-4D2B-B9A0-FCAAE26FC636}" destId="{ED551B06-B7DE-448B-B9EE-0C60CE3408D6}" srcOrd="0" destOrd="0" presId="urn:microsoft.com/office/officeart/2005/8/layout/vList6"/>
    <dgm:cxn modelId="{5A2A934F-5502-48FA-A0C9-38E74F49F22E}" type="presParOf" srcId="{ED551B06-B7DE-448B-B9EE-0C60CE3408D6}" destId="{50818BBC-F477-4D9E-837A-21259D15C457}" srcOrd="0" destOrd="0" presId="urn:microsoft.com/office/officeart/2005/8/layout/vList6"/>
    <dgm:cxn modelId="{44DB6276-B459-4EC5-B3F4-20DB8C27DC20}" type="presParOf" srcId="{ED551B06-B7DE-448B-B9EE-0C60CE3408D6}" destId="{3F539567-1F23-4E76-A758-5A862BB9EFFC}"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0C50ED9-D8EC-7B43-AF44-CC723C9DF034}" type="doc">
      <dgm:prSet loTypeId="urn:microsoft.com/office/officeart/2005/8/layout/hProcess9" loCatId="" qsTypeId="urn:microsoft.com/office/officeart/2005/8/quickstyle/3D2" qsCatId="3D" csTypeId="urn:microsoft.com/office/officeart/2005/8/colors/colorful1#3" csCatId="colorful" phldr="1"/>
      <dgm:spPr/>
    </dgm:pt>
    <dgm:pt modelId="{956C0B3F-F78C-CD4B-9B89-43106D1EB25D}">
      <dgm:prSet phldrT="[文字]" custT="1"/>
      <dgm:spPr>
        <a:solidFill>
          <a:srgbClr val="000099"/>
        </a:solidFill>
      </dgm:spPr>
      <dgm:t>
        <a:bodyPr/>
        <a:lstStyle/>
        <a:p>
          <a:r>
            <a:rPr lang="zh-TW" altLang="en-US" sz="4400" b="1" dirty="0">
              <a:solidFill>
                <a:schemeClr val="bg1"/>
              </a:solidFill>
              <a:latin typeface="標楷體" panose="03000509000000000000" pitchFamily="65" charset="-120"/>
              <a:ea typeface="標楷體" panose="03000509000000000000" pitchFamily="65" charset="-120"/>
              <a:cs typeface="BiauKai"/>
            </a:rPr>
            <a:t>資料</a:t>
          </a:r>
          <a:endParaRPr lang="en-US" altLang="zh-TW" sz="4400" b="1" dirty="0">
            <a:solidFill>
              <a:schemeClr val="bg1"/>
            </a:solidFill>
            <a:latin typeface="標楷體" panose="03000509000000000000" pitchFamily="65" charset="-120"/>
            <a:ea typeface="標楷體" panose="03000509000000000000" pitchFamily="65" charset="-120"/>
            <a:cs typeface="BiauKai"/>
          </a:endParaRPr>
        </a:p>
        <a:p>
          <a:r>
            <a:rPr lang="zh-TW" altLang="en-US" sz="4400" b="1" dirty="0">
              <a:solidFill>
                <a:schemeClr val="bg1"/>
              </a:solidFill>
              <a:latin typeface="標楷體" panose="03000509000000000000" pitchFamily="65" charset="-120"/>
              <a:ea typeface="標楷體" panose="03000509000000000000" pitchFamily="65" charset="-120"/>
              <a:cs typeface="BiauKai"/>
            </a:rPr>
            <a:t>搜集</a:t>
          </a:r>
        </a:p>
      </dgm:t>
    </dgm:pt>
    <dgm:pt modelId="{B7D61EF4-A992-A749-B6E8-E95D6B311B06}" type="parTrans" cxnId="{9F51F473-83AA-F44F-B9DB-5D69FF9E7F2A}">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F2663D67-6573-B945-AE34-0F9A5EDECE62}" type="sibTrans" cxnId="{9F51F473-83AA-F44F-B9DB-5D69FF9E7F2A}">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7C319C0F-502D-914E-97F0-3ABFB61733F0}">
      <dgm:prSet phldrT="[文字]" custT="1"/>
      <dgm:spPr>
        <a:solidFill>
          <a:srgbClr val="FF0000"/>
        </a:solidFill>
      </dgm:spPr>
      <dgm:t>
        <a:bodyPr/>
        <a:lstStyle/>
        <a:p>
          <a:r>
            <a:rPr lang="zh-TW" altLang="en-US" sz="4400" b="1" dirty="0">
              <a:solidFill>
                <a:srgbClr val="FFFF00"/>
              </a:solidFill>
              <a:latin typeface="標楷體" panose="03000509000000000000" pitchFamily="65" charset="-120"/>
              <a:ea typeface="標楷體" panose="03000509000000000000" pitchFamily="65" charset="-120"/>
              <a:cs typeface="BiauKai"/>
            </a:rPr>
            <a:t>擴大</a:t>
          </a:r>
          <a:endParaRPr lang="en-US" altLang="zh-TW" sz="4400" b="1" dirty="0">
            <a:solidFill>
              <a:srgbClr val="FFFF00"/>
            </a:solidFill>
            <a:latin typeface="標楷體" panose="03000509000000000000" pitchFamily="65" charset="-120"/>
            <a:ea typeface="標楷體" panose="03000509000000000000" pitchFamily="65" charset="-120"/>
            <a:cs typeface="BiauKai"/>
          </a:endParaRPr>
        </a:p>
        <a:p>
          <a:r>
            <a:rPr lang="zh-TW" altLang="en-US" sz="4400" b="1" dirty="0">
              <a:solidFill>
                <a:srgbClr val="FFFF00"/>
              </a:solidFill>
              <a:latin typeface="標楷體" panose="03000509000000000000" pitchFamily="65" charset="-120"/>
              <a:ea typeface="標楷體" panose="03000509000000000000" pitchFamily="65" charset="-120"/>
              <a:cs typeface="BiauKai"/>
            </a:rPr>
            <a:t>選擇</a:t>
          </a:r>
        </a:p>
      </dgm:t>
    </dgm:pt>
    <dgm:pt modelId="{83816BC6-A357-3E40-B562-25F445BF0851}" type="parTrans" cxnId="{1D759222-6075-624B-9AB2-A6F925F47BF8}">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4B3B0749-93FC-9745-A558-735B94C95F84}" type="sibTrans" cxnId="{1D759222-6075-624B-9AB2-A6F925F47BF8}">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485EFEE8-8153-A440-935D-A7B4DFC774C7}">
      <dgm:prSet phldrT="[文字]" custT="1"/>
      <dgm:spPr>
        <a:solidFill>
          <a:srgbClr val="000099"/>
        </a:solidFill>
      </dgm:spPr>
      <dgm:t>
        <a:bodyPr/>
        <a:lstStyle/>
        <a:p>
          <a:r>
            <a:rPr lang="zh-TW" altLang="en-US" sz="4400" b="1" dirty="0">
              <a:solidFill>
                <a:schemeClr val="bg1"/>
              </a:solidFill>
              <a:latin typeface="標楷體" panose="03000509000000000000" pitchFamily="65" charset="-120"/>
              <a:ea typeface="標楷體" panose="03000509000000000000" pitchFamily="65" charset="-120"/>
              <a:cs typeface="BiauKai"/>
            </a:rPr>
            <a:t>初步</a:t>
          </a:r>
          <a:endParaRPr lang="en-US" altLang="zh-TW" sz="4400" b="1" dirty="0">
            <a:solidFill>
              <a:schemeClr val="bg1"/>
            </a:solidFill>
            <a:latin typeface="標楷體" panose="03000509000000000000" pitchFamily="65" charset="-120"/>
            <a:ea typeface="標楷體" panose="03000509000000000000" pitchFamily="65" charset="-120"/>
            <a:cs typeface="BiauKai"/>
          </a:endParaRPr>
        </a:p>
        <a:p>
          <a:r>
            <a:rPr lang="zh-TW" altLang="en-US" sz="4400" b="1" dirty="0">
              <a:solidFill>
                <a:schemeClr val="bg1"/>
              </a:solidFill>
              <a:latin typeface="標楷體" panose="03000509000000000000" pitchFamily="65" charset="-120"/>
              <a:ea typeface="標楷體" panose="03000509000000000000" pitchFamily="65" charset="-120"/>
              <a:cs typeface="BiauKai"/>
            </a:rPr>
            <a:t>排序</a:t>
          </a:r>
        </a:p>
      </dgm:t>
    </dgm:pt>
    <dgm:pt modelId="{65A022A9-E3C6-6B41-B16F-59E672491677}" type="parTrans" cxnId="{DD7525F5-B9C7-7B4A-B6A2-34528C38AA01}">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D2EE7C4C-D2B2-6B4D-A32E-64B2F1F075CC}" type="sibTrans" cxnId="{DD7525F5-B9C7-7B4A-B6A2-34528C38AA01}">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31328079-78FB-4C4D-B881-B3E3B64F5F3F}">
      <dgm:prSet custT="1"/>
      <dgm:spPr>
        <a:solidFill>
          <a:srgbClr val="FF0000"/>
        </a:solidFill>
      </dgm:spPr>
      <dgm:t>
        <a:bodyPr/>
        <a:lstStyle/>
        <a:p>
          <a:r>
            <a:rPr lang="zh-TW" altLang="en-US" sz="4400" b="1" dirty="0">
              <a:solidFill>
                <a:srgbClr val="FFFF00"/>
              </a:solidFill>
              <a:latin typeface="標楷體" panose="03000509000000000000" pitchFamily="65" charset="-120"/>
              <a:ea typeface="標楷體" panose="03000509000000000000" pitchFamily="65" charset="-120"/>
              <a:cs typeface="BiauKai"/>
            </a:rPr>
            <a:t>最後</a:t>
          </a:r>
          <a:endParaRPr lang="en-US" altLang="zh-TW" sz="4400" b="1" dirty="0">
            <a:solidFill>
              <a:srgbClr val="FFFF00"/>
            </a:solidFill>
            <a:latin typeface="標楷體" panose="03000509000000000000" pitchFamily="65" charset="-120"/>
            <a:ea typeface="標楷體" panose="03000509000000000000" pitchFamily="65" charset="-120"/>
            <a:cs typeface="BiauKai"/>
          </a:endParaRPr>
        </a:p>
        <a:p>
          <a:r>
            <a:rPr lang="zh-TW" altLang="en-US" sz="4400" b="1" dirty="0">
              <a:solidFill>
                <a:srgbClr val="FFFF00"/>
              </a:solidFill>
              <a:latin typeface="標楷體" panose="03000509000000000000" pitchFamily="65" charset="-120"/>
              <a:ea typeface="標楷體" panose="03000509000000000000" pitchFamily="65" charset="-120"/>
              <a:cs typeface="BiauKai"/>
            </a:rPr>
            <a:t>調整</a:t>
          </a:r>
        </a:p>
      </dgm:t>
    </dgm:pt>
    <dgm:pt modelId="{F72FF6D4-E0E3-AA45-AE0D-9AB1F2020890}" type="parTrans" cxnId="{F8666EC2-047B-5642-BF8E-C3C5B1721FAA}">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9312578F-9A4E-D345-9182-6D22EE79E552}" type="sibTrans" cxnId="{F8666EC2-047B-5642-BF8E-C3C5B1721FAA}">
      <dgm:prSet/>
      <dgm:spPr/>
      <dgm:t>
        <a:bodyPr/>
        <a:lstStyle/>
        <a:p>
          <a:endParaRPr lang="zh-TW" altLang="en-US" b="1">
            <a:latin typeface="標楷體" panose="03000509000000000000" pitchFamily="65" charset="-120"/>
            <a:ea typeface="標楷體" panose="03000509000000000000" pitchFamily="65" charset="-120"/>
            <a:cs typeface="BiauKai"/>
          </a:endParaRPr>
        </a:p>
      </dgm:t>
    </dgm:pt>
    <dgm:pt modelId="{9D11CC54-95E0-894E-AFF1-B9E5D81A7585}" type="pres">
      <dgm:prSet presAssocID="{70C50ED9-D8EC-7B43-AF44-CC723C9DF034}" presName="CompostProcess" presStyleCnt="0">
        <dgm:presLayoutVars>
          <dgm:dir/>
          <dgm:resizeHandles val="exact"/>
        </dgm:presLayoutVars>
      </dgm:prSet>
      <dgm:spPr/>
    </dgm:pt>
    <dgm:pt modelId="{C618710B-F993-3744-A1EE-FB14A89FC2D2}" type="pres">
      <dgm:prSet presAssocID="{70C50ED9-D8EC-7B43-AF44-CC723C9DF034}" presName="arrow" presStyleLbl="bgShp" presStyleIdx="0" presStyleCnt="1"/>
      <dgm:spPr>
        <a:solidFill>
          <a:srgbClr val="EA718A"/>
        </a:solidFill>
      </dgm:spPr>
    </dgm:pt>
    <dgm:pt modelId="{45160455-4A24-0A4F-8B23-54B9B61957FE}" type="pres">
      <dgm:prSet presAssocID="{70C50ED9-D8EC-7B43-AF44-CC723C9DF034}" presName="linearProcess" presStyleCnt="0"/>
      <dgm:spPr/>
    </dgm:pt>
    <dgm:pt modelId="{CA90852D-76F4-3F49-A85A-318927AF27AE}" type="pres">
      <dgm:prSet presAssocID="{956C0B3F-F78C-CD4B-9B89-43106D1EB25D}" presName="textNode" presStyleLbl="node1" presStyleIdx="0" presStyleCnt="4">
        <dgm:presLayoutVars>
          <dgm:bulletEnabled val="1"/>
        </dgm:presLayoutVars>
      </dgm:prSet>
      <dgm:spPr/>
      <dgm:t>
        <a:bodyPr/>
        <a:lstStyle/>
        <a:p>
          <a:endParaRPr lang="zh-TW" altLang="en-US"/>
        </a:p>
      </dgm:t>
    </dgm:pt>
    <dgm:pt modelId="{10F36101-8FBA-754B-9B8F-479443DDDAE1}" type="pres">
      <dgm:prSet presAssocID="{F2663D67-6573-B945-AE34-0F9A5EDECE62}" presName="sibTrans" presStyleCnt="0"/>
      <dgm:spPr/>
    </dgm:pt>
    <dgm:pt modelId="{CC5BFDF6-B436-C346-831A-AA3DF12ED6D6}" type="pres">
      <dgm:prSet presAssocID="{7C319C0F-502D-914E-97F0-3ABFB61733F0}" presName="textNode" presStyleLbl="node1" presStyleIdx="1" presStyleCnt="4">
        <dgm:presLayoutVars>
          <dgm:bulletEnabled val="1"/>
        </dgm:presLayoutVars>
      </dgm:prSet>
      <dgm:spPr/>
      <dgm:t>
        <a:bodyPr/>
        <a:lstStyle/>
        <a:p>
          <a:endParaRPr lang="zh-TW" altLang="en-US"/>
        </a:p>
      </dgm:t>
    </dgm:pt>
    <dgm:pt modelId="{D7631EB7-2A76-364D-9F91-DC47AECA351B}" type="pres">
      <dgm:prSet presAssocID="{4B3B0749-93FC-9745-A558-735B94C95F84}" presName="sibTrans" presStyleCnt="0"/>
      <dgm:spPr/>
    </dgm:pt>
    <dgm:pt modelId="{E87F6752-C4D5-604F-B0FA-B358B06DA0A7}" type="pres">
      <dgm:prSet presAssocID="{485EFEE8-8153-A440-935D-A7B4DFC774C7}" presName="textNode" presStyleLbl="node1" presStyleIdx="2" presStyleCnt="4">
        <dgm:presLayoutVars>
          <dgm:bulletEnabled val="1"/>
        </dgm:presLayoutVars>
      </dgm:prSet>
      <dgm:spPr/>
      <dgm:t>
        <a:bodyPr/>
        <a:lstStyle/>
        <a:p>
          <a:endParaRPr lang="zh-TW" altLang="en-US"/>
        </a:p>
      </dgm:t>
    </dgm:pt>
    <dgm:pt modelId="{54077D0E-0854-DA40-9085-0A2084F58120}" type="pres">
      <dgm:prSet presAssocID="{D2EE7C4C-D2B2-6B4D-A32E-64B2F1F075CC}" presName="sibTrans" presStyleCnt="0"/>
      <dgm:spPr/>
    </dgm:pt>
    <dgm:pt modelId="{58233896-8DED-9C4F-841F-6DC044532274}" type="pres">
      <dgm:prSet presAssocID="{31328079-78FB-4C4D-B881-B3E3B64F5F3F}" presName="textNode" presStyleLbl="node1" presStyleIdx="3" presStyleCnt="4">
        <dgm:presLayoutVars>
          <dgm:bulletEnabled val="1"/>
        </dgm:presLayoutVars>
      </dgm:prSet>
      <dgm:spPr/>
      <dgm:t>
        <a:bodyPr/>
        <a:lstStyle/>
        <a:p>
          <a:endParaRPr lang="zh-TW" altLang="en-US"/>
        </a:p>
      </dgm:t>
    </dgm:pt>
  </dgm:ptLst>
  <dgm:cxnLst>
    <dgm:cxn modelId="{D4BD02D9-83F9-491C-AB8A-4D12B53EA617}" type="presOf" srcId="{7C319C0F-502D-914E-97F0-3ABFB61733F0}" destId="{CC5BFDF6-B436-C346-831A-AA3DF12ED6D6}" srcOrd="0" destOrd="0" presId="urn:microsoft.com/office/officeart/2005/8/layout/hProcess9"/>
    <dgm:cxn modelId="{E8B5ED40-D571-424A-B9BA-43406788B9B2}" type="presOf" srcId="{485EFEE8-8153-A440-935D-A7B4DFC774C7}" destId="{E87F6752-C4D5-604F-B0FA-B358B06DA0A7}" srcOrd="0" destOrd="0" presId="urn:microsoft.com/office/officeart/2005/8/layout/hProcess9"/>
    <dgm:cxn modelId="{9F51F473-83AA-F44F-B9DB-5D69FF9E7F2A}" srcId="{70C50ED9-D8EC-7B43-AF44-CC723C9DF034}" destId="{956C0B3F-F78C-CD4B-9B89-43106D1EB25D}" srcOrd="0" destOrd="0" parTransId="{B7D61EF4-A992-A749-B6E8-E95D6B311B06}" sibTransId="{F2663D67-6573-B945-AE34-0F9A5EDECE62}"/>
    <dgm:cxn modelId="{1BAA0274-BC44-43A8-89EF-A2108D587867}" type="presOf" srcId="{31328079-78FB-4C4D-B881-B3E3B64F5F3F}" destId="{58233896-8DED-9C4F-841F-6DC044532274}" srcOrd="0" destOrd="0" presId="urn:microsoft.com/office/officeart/2005/8/layout/hProcess9"/>
    <dgm:cxn modelId="{1D759222-6075-624B-9AB2-A6F925F47BF8}" srcId="{70C50ED9-D8EC-7B43-AF44-CC723C9DF034}" destId="{7C319C0F-502D-914E-97F0-3ABFB61733F0}" srcOrd="1" destOrd="0" parTransId="{83816BC6-A357-3E40-B562-25F445BF0851}" sibTransId="{4B3B0749-93FC-9745-A558-735B94C95F84}"/>
    <dgm:cxn modelId="{DD7525F5-B9C7-7B4A-B6A2-34528C38AA01}" srcId="{70C50ED9-D8EC-7B43-AF44-CC723C9DF034}" destId="{485EFEE8-8153-A440-935D-A7B4DFC774C7}" srcOrd="2" destOrd="0" parTransId="{65A022A9-E3C6-6B41-B16F-59E672491677}" sibTransId="{D2EE7C4C-D2B2-6B4D-A32E-64B2F1F075CC}"/>
    <dgm:cxn modelId="{F8666EC2-047B-5642-BF8E-C3C5B1721FAA}" srcId="{70C50ED9-D8EC-7B43-AF44-CC723C9DF034}" destId="{31328079-78FB-4C4D-B881-B3E3B64F5F3F}" srcOrd="3" destOrd="0" parTransId="{F72FF6D4-E0E3-AA45-AE0D-9AB1F2020890}" sibTransId="{9312578F-9A4E-D345-9182-6D22EE79E552}"/>
    <dgm:cxn modelId="{4AA7E6CD-DB86-4765-80AE-9DF6E6866F08}" type="presOf" srcId="{956C0B3F-F78C-CD4B-9B89-43106D1EB25D}" destId="{CA90852D-76F4-3F49-A85A-318927AF27AE}" srcOrd="0" destOrd="0" presId="urn:microsoft.com/office/officeart/2005/8/layout/hProcess9"/>
    <dgm:cxn modelId="{F8E9DA98-4949-4DCB-8834-795B662D2612}" type="presOf" srcId="{70C50ED9-D8EC-7B43-AF44-CC723C9DF034}" destId="{9D11CC54-95E0-894E-AFF1-B9E5D81A7585}" srcOrd="0" destOrd="0" presId="urn:microsoft.com/office/officeart/2005/8/layout/hProcess9"/>
    <dgm:cxn modelId="{4EABB217-849C-4B69-B173-D4CDA8E35694}" type="presParOf" srcId="{9D11CC54-95E0-894E-AFF1-B9E5D81A7585}" destId="{C618710B-F993-3744-A1EE-FB14A89FC2D2}" srcOrd="0" destOrd="0" presId="urn:microsoft.com/office/officeart/2005/8/layout/hProcess9"/>
    <dgm:cxn modelId="{5F58E9C1-A0EA-444D-8D36-64E92577144B}" type="presParOf" srcId="{9D11CC54-95E0-894E-AFF1-B9E5D81A7585}" destId="{45160455-4A24-0A4F-8B23-54B9B61957FE}" srcOrd="1" destOrd="0" presId="urn:microsoft.com/office/officeart/2005/8/layout/hProcess9"/>
    <dgm:cxn modelId="{5488A3A8-0A6F-487F-821B-71FA057CD444}" type="presParOf" srcId="{45160455-4A24-0A4F-8B23-54B9B61957FE}" destId="{CA90852D-76F4-3F49-A85A-318927AF27AE}" srcOrd="0" destOrd="0" presId="urn:microsoft.com/office/officeart/2005/8/layout/hProcess9"/>
    <dgm:cxn modelId="{E0F3AC6E-4054-4B96-BA00-3B3FE5E011F6}" type="presParOf" srcId="{45160455-4A24-0A4F-8B23-54B9B61957FE}" destId="{10F36101-8FBA-754B-9B8F-479443DDDAE1}" srcOrd="1" destOrd="0" presId="urn:microsoft.com/office/officeart/2005/8/layout/hProcess9"/>
    <dgm:cxn modelId="{1EB101EA-086E-47ED-A05F-FAB12261296B}" type="presParOf" srcId="{45160455-4A24-0A4F-8B23-54B9B61957FE}" destId="{CC5BFDF6-B436-C346-831A-AA3DF12ED6D6}" srcOrd="2" destOrd="0" presId="urn:microsoft.com/office/officeart/2005/8/layout/hProcess9"/>
    <dgm:cxn modelId="{F60B5605-D893-4FFF-A27C-99496DA9DD86}" type="presParOf" srcId="{45160455-4A24-0A4F-8B23-54B9B61957FE}" destId="{D7631EB7-2A76-364D-9F91-DC47AECA351B}" srcOrd="3" destOrd="0" presId="urn:microsoft.com/office/officeart/2005/8/layout/hProcess9"/>
    <dgm:cxn modelId="{F2B9EC3F-69C1-47DD-975F-D07716EB8A9D}" type="presParOf" srcId="{45160455-4A24-0A4F-8B23-54B9B61957FE}" destId="{E87F6752-C4D5-604F-B0FA-B358B06DA0A7}" srcOrd="4" destOrd="0" presId="urn:microsoft.com/office/officeart/2005/8/layout/hProcess9"/>
    <dgm:cxn modelId="{EDF6FF08-1D77-455E-B3F4-6352238F2EA5}" type="presParOf" srcId="{45160455-4A24-0A4F-8B23-54B9B61957FE}" destId="{54077D0E-0854-DA40-9085-0A2084F58120}" srcOrd="5" destOrd="0" presId="urn:microsoft.com/office/officeart/2005/8/layout/hProcess9"/>
    <dgm:cxn modelId="{79BFC28C-3B43-41C4-973F-682A65AC0AED}" type="presParOf" srcId="{45160455-4A24-0A4F-8B23-54B9B61957FE}" destId="{58233896-8DED-9C4F-841F-6DC044532274}"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633498" y="315"/>
          <a:ext cx="3828110" cy="647368"/>
        </a:xfrm>
        <a:prstGeom prst="rightArrow">
          <a:avLst>
            <a:gd name="adj1" fmla="val 75000"/>
            <a:gd name="adj2" fmla="val 50000"/>
          </a:avLst>
        </a:prstGeom>
        <a:solidFill>
          <a:schemeClr val="accent4">
            <a:alpha val="90000"/>
            <a:tint val="40000"/>
            <a:hueOff val="0"/>
            <a:satOff val="0"/>
            <a:lumOff val="0"/>
            <a:alphaOff val="0"/>
          </a:schemeClr>
        </a:solidFill>
        <a:ln w="25400" cap="flat" cmpd="sng" algn="ctr">
          <a:solidFill>
            <a:srgbClr val="FF6699">
              <a:alpha val="90000"/>
            </a:srgbClr>
          </a:solidFill>
          <a:prstDash val="solid"/>
        </a:ln>
        <a:effectLst/>
      </dsp:spPr>
      <dsp:style>
        <a:lnRef idx="2">
          <a:scrgbClr r="0" g="0" b="0"/>
        </a:lnRef>
        <a:fillRef idx="1">
          <a:scrgbClr r="0" g="0" b="0"/>
        </a:fillRef>
        <a:effectRef idx="0">
          <a:scrgbClr r="0" g="0" b="0"/>
        </a:effectRef>
        <a:fontRef idx="minor"/>
      </dsp:style>
    </dsp:sp>
    <dsp:sp modelId="{50818BBC-F477-4D9E-837A-21259D15C457}">
      <dsp:nvSpPr>
        <dsp:cNvPr id="0" name=""/>
        <dsp:cNvSpPr/>
      </dsp:nvSpPr>
      <dsp:spPr>
        <a:xfrm>
          <a:off x="2715" y="632"/>
          <a:ext cx="2630782" cy="646734"/>
        </a:xfrm>
        <a:prstGeom prst="roundRect">
          <a:avLst/>
        </a:prstGeom>
        <a:solidFill>
          <a:srgbClr val="FF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lvl="0" algn="ctr" defTabSz="1600200">
            <a:lnSpc>
              <a:spcPct val="90000"/>
            </a:lnSpc>
            <a:spcBef>
              <a:spcPct val="0"/>
            </a:spcBef>
            <a:spcAft>
              <a:spcPct val="35000"/>
            </a:spcAft>
          </a:pPr>
          <a:r>
            <a:rPr lang="zh-TW" altLang="en-US" sz="3600" b="1" kern="1200" dirty="0">
              <a:latin typeface="微軟正黑體" pitchFamily="34" charset="-120"/>
              <a:ea typeface="微軟正黑體" pitchFamily="34" charset="-120"/>
            </a:rPr>
            <a:t>教育會考</a:t>
          </a:r>
        </a:p>
      </dsp:txBody>
      <dsp:txXfrm>
        <a:off x="34286" y="32203"/>
        <a:ext cx="2567640" cy="5835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kumimoji="0" sz="1200">
                <a:ea typeface="SimSun" panose="02010600030101010101" pitchFamily="2" charset="-122"/>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kumimoji="0" sz="1200">
                <a:ea typeface="SimSun" panose="02010600030101010101" pitchFamily="2" charset="-122"/>
              </a:defRPr>
            </a:lvl1pPr>
          </a:lstStyle>
          <a:p>
            <a:pPr>
              <a:defRPr/>
            </a:pPr>
            <a:fld id="{6F53ABF9-9D9E-44BE-A3EE-F7AB439BA91C}" type="datetimeFigureOut">
              <a:rPr lang="zh-CN" altLang="en-US"/>
              <a:pPr>
                <a:defRPr/>
              </a:pPr>
              <a:t>2019/3/5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kumimoji="0" sz="1200">
                <a:ea typeface="SimSun" panose="02010600030101010101" pitchFamily="2" charset="-122"/>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ea typeface="SimSun" pitchFamily="2" charset="-122"/>
              </a:defRPr>
            </a:lvl1pPr>
          </a:lstStyle>
          <a:p>
            <a:pPr>
              <a:defRPr/>
            </a:pPr>
            <a:fld id="{4ED30C04-0B57-4904-B370-09E91D8E718E}" type="slidenum">
              <a:rPr lang="zh-CN" altLang="en-US"/>
              <a:pPr>
                <a:defRPr/>
              </a:pPr>
              <a:t>‹#›</a:t>
            </a:fld>
            <a:endParaRPr lang="en-US" altLang="zh-CN"/>
          </a:p>
        </p:txBody>
      </p:sp>
    </p:spTree>
    <p:extLst>
      <p:ext uri="{BB962C8B-B14F-4D97-AF65-F5344CB8AC3E}">
        <p14:creationId xmlns:p14="http://schemas.microsoft.com/office/powerpoint/2010/main" val="27488169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SimSun"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mn-lt"/>
        <a:ea typeface="SimSun"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mn-lt"/>
        <a:ea typeface="SimSun"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mn-lt"/>
        <a:ea typeface="SimSun"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mn-lt"/>
        <a:ea typeface="SimSun"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73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p>
        </p:txBody>
      </p:sp>
      <p:sp>
        <p:nvSpPr>
          <p:cNvPr id="1873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DB0C8E7E-0591-4EC4-B378-537BE0AEE6C3}" type="slidenum">
              <a:rPr kumimoji="0" lang="zh-TW" altLang="en-US" smtClean="0">
                <a:latin typeface="Calibri" pitchFamily="34" charset="0"/>
              </a:rPr>
              <a:pPr/>
              <a:t>1</a:t>
            </a:fld>
            <a:endParaRPr kumimoji="0" lang="en-US" altLang="zh-TW" smtClean="0">
              <a:latin typeface="Calibri" pitchFamily="34" charset="0"/>
            </a:endParaRPr>
          </a:p>
        </p:txBody>
      </p:sp>
    </p:spTree>
    <p:extLst>
      <p:ext uri="{BB962C8B-B14F-4D97-AF65-F5344CB8AC3E}">
        <p14:creationId xmlns:p14="http://schemas.microsoft.com/office/powerpoint/2010/main" val="2005286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zh-TW" smtClean="0"/>
              <a:t>107</a:t>
            </a:r>
            <a:r>
              <a:rPr kumimoji="1" lang="zh-TW" altLang="en-US" smtClean="0"/>
              <a:t>學年度竹苗區新增一項入學管道就是優先免試招生管道</a:t>
            </a:r>
          </a:p>
        </p:txBody>
      </p:sp>
      <p:sp>
        <p:nvSpPr>
          <p:cNvPr id="1966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12FBA981-A4FB-4635-8358-1D6645D3589B}" type="slidenum">
              <a:rPr kumimoji="0" lang="zh-CN" altLang="en-US" smtClean="0">
                <a:ea typeface="SimSun" pitchFamily="2" charset="-122"/>
              </a:rPr>
              <a:pPr/>
              <a:t>12</a:t>
            </a:fld>
            <a:endParaRPr kumimoji="0" lang="en-US" altLang="zh-CN" smtClean="0">
              <a:ea typeface="SimSun" pitchFamily="2" charset="-122"/>
            </a:endParaRPr>
          </a:p>
        </p:txBody>
      </p:sp>
    </p:spTree>
    <p:extLst>
      <p:ext uri="{BB962C8B-B14F-4D97-AF65-F5344CB8AC3E}">
        <p14:creationId xmlns:p14="http://schemas.microsoft.com/office/powerpoint/2010/main" val="405954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所謂的優先免試就是公立高中「自行決定」是否先框列一些名額給區域內的國中</a:t>
            </a:r>
            <a:endParaRPr kumimoji="1" lang="en-US" altLang="zh-TW" smtClean="0"/>
          </a:p>
          <a:p>
            <a:r>
              <a:rPr kumimoji="1" lang="zh-TW" altLang="en-US" smtClean="0"/>
              <a:t>苗栗高中</a:t>
            </a:r>
            <a:r>
              <a:rPr kumimoji="1" lang="en-US" altLang="zh-TW" smtClean="0"/>
              <a:t>9</a:t>
            </a:r>
            <a:r>
              <a:rPr kumimoji="1" lang="zh-TW" altLang="en-US" smtClean="0"/>
              <a:t>成在地的孩子，假設開出三成的名額，按照歷年入學人數換算，例如給</a:t>
            </a:r>
            <a:r>
              <a:rPr kumimoji="1" lang="en-US" altLang="zh-TW" smtClean="0"/>
              <a:t>A</a:t>
            </a:r>
            <a:r>
              <a:rPr kumimoji="1" lang="zh-TW" altLang="en-US" smtClean="0"/>
              <a:t>校</a:t>
            </a:r>
            <a:r>
              <a:rPr kumimoji="1" lang="en-US" altLang="zh-TW" smtClean="0"/>
              <a:t>5</a:t>
            </a:r>
            <a:r>
              <a:rPr kumimoji="1" lang="zh-TW" altLang="en-US" smtClean="0"/>
              <a:t>個名額</a:t>
            </a:r>
            <a:r>
              <a:rPr kumimoji="1" lang="en-US" altLang="zh-TW" smtClean="0"/>
              <a:t>…</a:t>
            </a:r>
          </a:p>
          <a:p>
            <a:r>
              <a:rPr kumimoji="1" lang="zh-TW" altLang="en-US" smtClean="0"/>
              <a:t>如果</a:t>
            </a:r>
            <a:r>
              <a:rPr kumimoji="1" lang="en-US" altLang="zh-TW" smtClean="0"/>
              <a:t>A</a:t>
            </a:r>
            <a:r>
              <a:rPr kumimoji="1" lang="zh-TW" altLang="en-US" smtClean="0"/>
              <a:t>校有</a:t>
            </a:r>
            <a:r>
              <a:rPr kumimoji="1" lang="en-US" altLang="zh-TW" smtClean="0"/>
              <a:t>10</a:t>
            </a:r>
            <a:r>
              <a:rPr kumimoji="1" lang="zh-TW" altLang="en-US" smtClean="0"/>
              <a:t>個人要搶，那就是依照竹苗區的比序方式，但是就是</a:t>
            </a:r>
            <a:r>
              <a:rPr kumimoji="1" lang="en-US" altLang="zh-TW" smtClean="0"/>
              <a:t>A</a:t>
            </a:r>
            <a:r>
              <a:rPr kumimoji="1" lang="zh-TW" altLang="en-US" smtClean="0"/>
              <a:t>校的人自己比。</a:t>
            </a:r>
            <a:endParaRPr kumimoji="1" lang="en-US" altLang="zh-TW" smtClean="0"/>
          </a:p>
          <a:p>
            <a:endParaRPr kumimoji="1" lang="en-US" altLang="zh-TW" smtClean="0"/>
          </a:p>
          <a:p>
            <a:r>
              <a:rPr kumimoji="1" lang="en-US" altLang="zh-TW" smtClean="0"/>
              <a:t>107</a:t>
            </a:r>
            <a:r>
              <a:rPr kumimoji="1" lang="zh-TW" altLang="en-US" smtClean="0"/>
              <a:t>年是試辦，各學校可以自行決定。</a:t>
            </a:r>
            <a:endParaRPr kumimoji="1" lang="en-US" altLang="zh-TW" smtClean="0"/>
          </a:p>
          <a:p>
            <a:endParaRPr kumimoji="1" lang="en-US" altLang="zh-TW" smtClean="0"/>
          </a:p>
          <a:p>
            <a:r>
              <a:rPr kumimoji="1" lang="zh-TW" altLang="en-US" smtClean="0"/>
              <a:t>基北、桃連、高雄</a:t>
            </a:r>
            <a:r>
              <a:rPr kumimoji="1" lang="en-US" altLang="zh-TW" smtClean="0"/>
              <a:t>105</a:t>
            </a:r>
            <a:r>
              <a:rPr kumimoji="1" lang="zh-TW" altLang="en-US" smtClean="0"/>
              <a:t>學年度已經辦理。</a:t>
            </a:r>
            <a:endParaRPr kumimoji="1" lang="en-US" altLang="zh-TW" smtClean="0"/>
          </a:p>
          <a:p>
            <a:endParaRPr kumimoji="1" lang="en-US" altLang="zh-TW" smtClean="0"/>
          </a:p>
          <a:p>
            <a:r>
              <a:rPr kumimoji="1" lang="zh-TW" altLang="en-US" smtClean="0"/>
              <a:t>不採計在校成績（如段考）</a:t>
            </a:r>
            <a:endParaRPr kumimoji="1" lang="en-US" altLang="zh-TW" smtClean="0"/>
          </a:p>
          <a:p>
            <a:endParaRPr kumimoji="1" lang="en-US" altLang="zh-TW" smtClean="0"/>
          </a:p>
          <a:p>
            <a:r>
              <a:rPr kumimoji="1" lang="zh-TW" altLang="en-US" smtClean="0"/>
              <a:t>以各國中的分配名額為限（有餘額時榴回全區免試名額）學生一樣在系統平台上填志願</a:t>
            </a:r>
            <a:r>
              <a:rPr kumimoji="1" lang="en-US" altLang="zh-TW" smtClean="0"/>
              <a:t> </a:t>
            </a:r>
          </a:p>
          <a:p>
            <a:r>
              <a:rPr kumimoji="1" lang="zh-TW" altLang="en-US" smtClean="0"/>
              <a:t>若該校報名人數超過分配名額的話要按照「竹苗區比序方式」進行比序決定錄取名單（不採計在校成績！）</a:t>
            </a:r>
          </a:p>
          <a:p>
            <a:endParaRPr kumimoji="1"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2481FC6-1D9E-48F7-975E-28E283F03FD2}" type="slidenum">
              <a:rPr kumimoji="0" lang="zh-CN" altLang="en-US" smtClean="0">
                <a:ea typeface="SimSun" pitchFamily="2" charset="-122"/>
              </a:rPr>
              <a:pPr/>
              <a:t>13</a:t>
            </a:fld>
            <a:endParaRPr kumimoji="0" lang="en-US" altLang="zh-CN" smtClean="0">
              <a:ea typeface="SimSun" pitchFamily="2" charset="-122"/>
            </a:endParaRPr>
          </a:p>
        </p:txBody>
      </p:sp>
    </p:spTree>
    <p:extLst>
      <p:ext uri="{BB962C8B-B14F-4D97-AF65-F5344CB8AC3E}">
        <p14:creationId xmlns:p14="http://schemas.microsoft.com/office/powerpoint/2010/main" val="67581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所謂的優先免試就是公立高中「自行決定」是否先框列一些名額給區域內的國中</a:t>
            </a:r>
            <a:endParaRPr kumimoji="1" lang="en-US" altLang="zh-TW" smtClean="0"/>
          </a:p>
          <a:p>
            <a:r>
              <a:rPr kumimoji="1" lang="zh-TW" altLang="en-US" smtClean="0"/>
              <a:t>苗栗高中</a:t>
            </a:r>
            <a:r>
              <a:rPr kumimoji="1" lang="en-US" altLang="zh-TW" smtClean="0"/>
              <a:t>9</a:t>
            </a:r>
            <a:r>
              <a:rPr kumimoji="1" lang="zh-TW" altLang="en-US" smtClean="0"/>
              <a:t>成在地的孩子，假設開出三成的名額，按照歷年入學人數換算，例如給</a:t>
            </a:r>
            <a:r>
              <a:rPr kumimoji="1" lang="en-US" altLang="zh-TW" smtClean="0"/>
              <a:t>A</a:t>
            </a:r>
            <a:r>
              <a:rPr kumimoji="1" lang="zh-TW" altLang="en-US" smtClean="0"/>
              <a:t>校</a:t>
            </a:r>
            <a:r>
              <a:rPr kumimoji="1" lang="en-US" altLang="zh-TW" smtClean="0"/>
              <a:t>5</a:t>
            </a:r>
            <a:r>
              <a:rPr kumimoji="1" lang="zh-TW" altLang="en-US" smtClean="0"/>
              <a:t>個名額</a:t>
            </a:r>
            <a:r>
              <a:rPr kumimoji="1" lang="en-US" altLang="zh-TW" smtClean="0"/>
              <a:t>…</a:t>
            </a:r>
          </a:p>
          <a:p>
            <a:r>
              <a:rPr kumimoji="1" lang="zh-TW" altLang="en-US" smtClean="0"/>
              <a:t>如果</a:t>
            </a:r>
            <a:r>
              <a:rPr kumimoji="1" lang="en-US" altLang="zh-TW" smtClean="0"/>
              <a:t>A</a:t>
            </a:r>
            <a:r>
              <a:rPr kumimoji="1" lang="zh-TW" altLang="en-US" smtClean="0"/>
              <a:t>校有</a:t>
            </a:r>
            <a:r>
              <a:rPr kumimoji="1" lang="en-US" altLang="zh-TW" smtClean="0"/>
              <a:t>10</a:t>
            </a:r>
            <a:r>
              <a:rPr kumimoji="1" lang="zh-TW" altLang="en-US" smtClean="0"/>
              <a:t>個人要搶，那就是依照竹苗區的比序方式，但是就是</a:t>
            </a:r>
            <a:r>
              <a:rPr kumimoji="1" lang="en-US" altLang="zh-TW" smtClean="0"/>
              <a:t>A</a:t>
            </a:r>
            <a:r>
              <a:rPr kumimoji="1" lang="zh-TW" altLang="en-US" smtClean="0"/>
              <a:t>校的人自己比。</a:t>
            </a:r>
            <a:endParaRPr kumimoji="1" lang="en-US" altLang="zh-TW" smtClean="0"/>
          </a:p>
          <a:p>
            <a:endParaRPr kumimoji="1" lang="en-US" altLang="zh-TW" smtClean="0"/>
          </a:p>
          <a:p>
            <a:r>
              <a:rPr kumimoji="1" lang="en-US" altLang="zh-TW" smtClean="0"/>
              <a:t>107</a:t>
            </a:r>
            <a:r>
              <a:rPr kumimoji="1" lang="zh-TW" altLang="en-US" smtClean="0"/>
              <a:t>年是試辦，各學校可以自行決定。</a:t>
            </a:r>
            <a:endParaRPr kumimoji="1" lang="en-US" altLang="zh-TW" smtClean="0"/>
          </a:p>
          <a:p>
            <a:endParaRPr kumimoji="1" lang="en-US" altLang="zh-TW" smtClean="0"/>
          </a:p>
          <a:p>
            <a:r>
              <a:rPr kumimoji="1" lang="zh-TW" altLang="en-US" smtClean="0"/>
              <a:t>基北、桃連、高雄</a:t>
            </a:r>
            <a:r>
              <a:rPr kumimoji="1" lang="en-US" altLang="zh-TW" smtClean="0"/>
              <a:t>105</a:t>
            </a:r>
            <a:r>
              <a:rPr kumimoji="1" lang="zh-TW" altLang="en-US" smtClean="0"/>
              <a:t>學年度已經辦理。</a:t>
            </a:r>
            <a:endParaRPr kumimoji="1" lang="en-US" altLang="zh-TW" smtClean="0"/>
          </a:p>
          <a:p>
            <a:endParaRPr kumimoji="1" lang="en-US" altLang="zh-TW" smtClean="0"/>
          </a:p>
          <a:p>
            <a:r>
              <a:rPr kumimoji="1" lang="zh-TW" altLang="en-US" smtClean="0"/>
              <a:t>不採計在校成績（如段考）</a:t>
            </a:r>
            <a:endParaRPr kumimoji="1" lang="en-US" altLang="zh-TW" smtClean="0"/>
          </a:p>
          <a:p>
            <a:endParaRPr kumimoji="1" lang="en-US" altLang="zh-TW" smtClean="0"/>
          </a:p>
          <a:p>
            <a:r>
              <a:rPr kumimoji="1" lang="zh-TW" altLang="en-US" smtClean="0"/>
              <a:t>以各國中的分配名額為限（有餘額時榴回全區免試名額）學生一樣在系統平台上填志願</a:t>
            </a:r>
            <a:r>
              <a:rPr kumimoji="1" lang="en-US" altLang="zh-TW" smtClean="0"/>
              <a:t> </a:t>
            </a:r>
          </a:p>
          <a:p>
            <a:r>
              <a:rPr kumimoji="1" lang="zh-TW" altLang="en-US" smtClean="0"/>
              <a:t>若該校報名人數超過分配名額的話要按照「竹苗區比序方式」進行比序決定錄取名單（不採計在校成績！）</a:t>
            </a:r>
          </a:p>
          <a:p>
            <a:endParaRPr kumimoji="1"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2481FC6-1D9E-48F7-975E-28E283F03FD2}" type="slidenum">
              <a:rPr kumimoji="0" lang="zh-CN" altLang="en-US" smtClean="0">
                <a:ea typeface="SimSun" pitchFamily="2" charset="-122"/>
              </a:rPr>
              <a:pPr/>
              <a:t>14</a:t>
            </a:fld>
            <a:endParaRPr kumimoji="0" lang="en-US" altLang="zh-CN" smtClean="0">
              <a:ea typeface="SimSun" pitchFamily="2" charset="-122"/>
            </a:endParaRPr>
          </a:p>
        </p:txBody>
      </p:sp>
    </p:spTree>
    <p:extLst>
      <p:ext uri="{BB962C8B-B14F-4D97-AF65-F5344CB8AC3E}">
        <p14:creationId xmlns:p14="http://schemas.microsoft.com/office/powerpoint/2010/main" val="2114849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zh-TW" smtClean="0"/>
              <a:t>106</a:t>
            </a:r>
            <a:r>
              <a:rPr kumimoji="1" lang="zh-TW" altLang="en-US" smtClean="0"/>
              <a:t>學年度竹苗區新增一項入學管道就是優先免試招生管道</a:t>
            </a:r>
          </a:p>
        </p:txBody>
      </p:sp>
      <p:sp>
        <p:nvSpPr>
          <p:cNvPr id="1443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spcBef>
                <a:spcPct val="0"/>
              </a:spcBef>
            </a:pPr>
            <a:fld id="{F0BB4820-81F8-4EB3-A541-0BBF25638443}" type="slidenum">
              <a:rPr lang="zh-CN" altLang="en-US" smtClean="0">
                <a:solidFill>
                  <a:srgbClr val="000000"/>
                </a:solidFill>
                <a:latin typeface="Arial" panose="020B0604020202020204" pitchFamily="34" charset="0"/>
              </a:rPr>
              <a:pPr>
                <a:spcBef>
                  <a:spcPct val="0"/>
                </a:spcBef>
              </a:pPr>
              <a:t>15</a:t>
            </a:fld>
            <a:endParaRPr lang="en-US" altLang="zh-CN"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2864761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所謂的優先免試就是公立高中「自行決定」是否先框列一些名額給區域內的國中</a:t>
            </a:r>
            <a:endParaRPr kumimoji="1" lang="en-US" altLang="zh-TW" smtClean="0"/>
          </a:p>
          <a:p>
            <a:r>
              <a:rPr kumimoji="1" lang="zh-TW" altLang="en-US" smtClean="0"/>
              <a:t>苗栗高中</a:t>
            </a:r>
            <a:r>
              <a:rPr kumimoji="1" lang="en-US" altLang="zh-TW" smtClean="0"/>
              <a:t>9</a:t>
            </a:r>
            <a:r>
              <a:rPr kumimoji="1" lang="zh-TW" altLang="en-US" smtClean="0"/>
              <a:t>成在地的孩子，假設開出三成的名額，按照歷年入學人數換算，例如給</a:t>
            </a:r>
            <a:r>
              <a:rPr kumimoji="1" lang="en-US" altLang="zh-TW" smtClean="0"/>
              <a:t>A</a:t>
            </a:r>
            <a:r>
              <a:rPr kumimoji="1" lang="zh-TW" altLang="en-US" smtClean="0"/>
              <a:t>校</a:t>
            </a:r>
            <a:r>
              <a:rPr kumimoji="1" lang="en-US" altLang="zh-TW" smtClean="0"/>
              <a:t>5</a:t>
            </a:r>
            <a:r>
              <a:rPr kumimoji="1" lang="zh-TW" altLang="en-US" smtClean="0"/>
              <a:t>個名額</a:t>
            </a:r>
            <a:r>
              <a:rPr kumimoji="1" lang="en-US" altLang="zh-TW" smtClean="0"/>
              <a:t>…</a:t>
            </a:r>
          </a:p>
          <a:p>
            <a:r>
              <a:rPr kumimoji="1" lang="zh-TW" altLang="en-US" smtClean="0"/>
              <a:t>如果</a:t>
            </a:r>
            <a:r>
              <a:rPr kumimoji="1" lang="en-US" altLang="zh-TW" smtClean="0"/>
              <a:t>A</a:t>
            </a:r>
            <a:r>
              <a:rPr kumimoji="1" lang="zh-TW" altLang="en-US" smtClean="0"/>
              <a:t>校有</a:t>
            </a:r>
            <a:r>
              <a:rPr kumimoji="1" lang="en-US" altLang="zh-TW" smtClean="0"/>
              <a:t>10</a:t>
            </a:r>
            <a:r>
              <a:rPr kumimoji="1" lang="zh-TW" altLang="en-US" smtClean="0"/>
              <a:t>個人要搶，那就是依照竹苗區的比序方式，但是就是</a:t>
            </a:r>
            <a:r>
              <a:rPr kumimoji="1" lang="en-US" altLang="zh-TW" smtClean="0"/>
              <a:t>A</a:t>
            </a:r>
            <a:r>
              <a:rPr kumimoji="1" lang="zh-TW" altLang="en-US" smtClean="0"/>
              <a:t>校的人自己比。</a:t>
            </a:r>
            <a:endParaRPr kumimoji="1" lang="en-US" altLang="zh-TW" smtClean="0"/>
          </a:p>
          <a:p>
            <a:endParaRPr kumimoji="1" lang="en-US" altLang="zh-TW" smtClean="0"/>
          </a:p>
          <a:p>
            <a:r>
              <a:rPr kumimoji="1" lang="en-US" altLang="zh-TW" smtClean="0"/>
              <a:t>107</a:t>
            </a:r>
            <a:r>
              <a:rPr kumimoji="1" lang="zh-TW" altLang="en-US" smtClean="0"/>
              <a:t>年是試辦，各學校可以自行決定。</a:t>
            </a:r>
            <a:endParaRPr kumimoji="1" lang="en-US" altLang="zh-TW" smtClean="0"/>
          </a:p>
          <a:p>
            <a:endParaRPr kumimoji="1" lang="en-US" altLang="zh-TW" smtClean="0"/>
          </a:p>
          <a:p>
            <a:r>
              <a:rPr kumimoji="1" lang="zh-TW" altLang="en-US" smtClean="0"/>
              <a:t>基北、桃連、高雄</a:t>
            </a:r>
            <a:r>
              <a:rPr kumimoji="1" lang="en-US" altLang="zh-TW" smtClean="0"/>
              <a:t>105</a:t>
            </a:r>
            <a:r>
              <a:rPr kumimoji="1" lang="zh-TW" altLang="en-US" smtClean="0"/>
              <a:t>學年度已經辦理。</a:t>
            </a:r>
            <a:endParaRPr kumimoji="1" lang="en-US" altLang="zh-TW" smtClean="0"/>
          </a:p>
          <a:p>
            <a:endParaRPr kumimoji="1" lang="en-US" altLang="zh-TW" smtClean="0"/>
          </a:p>
          <a:p>
            <a:r>
              <a:rPr kumimoji="1" lang="zh-TW" altLang="en-US" smtClean="0"/>
              <a:t>不採計在校成績（如段考）</a:t>
            </a:r>
            <a:endParaRPr kumimoji="1" lang="en-US" altLang="zh-TW" smtClean="0"/>
          </a:p>
          <a:p>
            <a:endParaRPr kumimoji="1" lang="en-US" altLang="zh-TW" smtClean="0"/>
          </a:p>
          <a:p>
            <a:r>
              <a:rPr kumimoji="1" lang="zh-TW" altLang="en-US" smtClean="0"/>
              <a:t>以各國中的分配名額為限（有餘額時榴回全區免試名額）學生一樣在系統平台上填志願</a:t>
            </a:r>
            <a:r>
              <a:rPr kumimoji="1" lang="en-US" altLang="zh-TW" smtClean="0"/>
              <a:t> </a:t>
            </a:r>
          </a:p>
          <a:p>
            <a:r>
              <a:rPr kumimoji="1" lang="zh-TW" altLang="en-US" smtClean="0"/>
              <a:t>若該校報名人數超過分配名額的話要按照「竹苗區比序方式」進行比序決定錄取名單（不採計在校成績！）</a:t>
            </a:r>
          </a:p>
          <a:p>
            <a:endParaRPr kumimoji="1"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2481FC6-1D9E-48F7-975E-28E283F03FD2}" type="slidenum">
              <a:rPr kumimoji="0" lang="zh-CN" altLang="en-US" smtClean="0">
                <a:ea typeface="SimSun" pitchFamily="2" charset="-122"/>
              </a:rPr>
              <a:pPr/>
              <a:t>16</a:t>
            </a:fld>
            <a:endParaRPr kumimoji="0" lang="en-US" altLang="zh-CN" smtClean="0">
              <a:ea typeface="SimSun" pitchFamily="2" charset="-122"/>
            </a:endParaRPr>
          </a:p>
        </p:txBody>
      </p:sp>
    </p:spTree>
    <p:extLst>
      <p:ext uri="{BB962C8B-B14F-4D97-AF65-F5344CB8AC3E}">
        <p14:creationId xmlns:p14="http://schemas.microsoft.com/office/powerpoint/2010/main" val="306484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7581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
        <p:nvSpPr>
          <p:cNvPr id="313348" name="投影片編號版面配置區 3"/>
          <p:cNvSpPr txBox="1">
            <a:spLocks noGrp="1"/>
          </p:cNvSpPr>
          <p:nvPr/>
        </p:nvSpPr>
        <p:spPr bwMode="auto">
          <a:xfrm>
            <a:off x="3849688" y="9429750"/>
            <a:ext cx="2946400" cy="496888"/>
          </a:xfrm>
          <a:prstGeom prst="rect">
            <a:avLst/>
          </a:prstGeom>
          <a:noFill/>
          <a:ln>
            <a:miter lim="800000"/>
            <a:headEnd/>
            <a:tailEnd/>
          </a:ln>
        </p:spPr>
        <p:txBody>
          <a:bodyPr anchor="b"/>
          <a:lstStyle/>
          <a:p>
            <a:pPr algn="r">
              <a:defRPr/>
            </a:pPr>
            <a:fld id="{C37CD6FC-3DCD-4D3D-92FE-84F29516B129}" type="slidenum">
              <a:rPr kumimoji="0" lang="zh-TW" altLang="en-US" sz="1200">
                <a:latin typeface="+mn-lt"/>
                <a:ea typeface="+mn-ea"/>
              </a:rPr>
              <a:pPr algn="r">
                <a:defRPr/>
              </a:pPr>
              <a:t>18</a:t>
            </a:fld>
            <a:endParaRPr kumimoji="0" lang="en-US" altLang="zh-TW" sz="1200">
              <a:latin typeface="+mn-lt"/>
              <a:ea typeface="+mn-ea"/>
            </a:endParaRPr>
          </a:p>
        </p:txBody>
      </p:sp>
    </p:spTree>
    <p:extLst>
      <p:ext uri="{BB962C8B-B14F-4D97-AF65-F5344CB8AC3E}">
        <p14:creationId xmlns:p14="http://schemas.microsoft.com/office/powerpoint/2010/main" val="1764881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19</a:t>
            </a:fld>
            <a:endParaRPr lang="zh-TW" altLang="en-US"/>
          </a:p>
        </p:txBody>
      </p:sp>
    </p:spTree>
    <p:extLst>
      <p:ext uri="{BB962C8B-B14F-4D97-AF65-F5344CB8AC3E}">
        <p14:creationId xmlns:p14="http://schemas.microsoft.com/office/powerpoint/2010/main" val="2680452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所謂的優先免試就是公立高中「自行決定」是否先框列一些名額給區域內的國中</a:t>
            </a:r>
            <a:endParaRPr kumimoji="1" lang="en-US" altLang="zh-TW" smtClean="0"/>
          </a:p>
          <a:p>
            <a:r>
              <a:rPr kumimoji="1" lang="zh-TW" altLang="en-US" smtClean="0"/>
              <a:t>苗栗高中</a:t>
            </a:r>
            <a:r>
              <a:rPr kumimoji="1" lang="en-US" altLang="zh-TW" smtClean="0"/>
              <a:t>9</a:t>
            </a:r>
            <a:r>
              <a:rPr kumimoji="1" lang="zh-TW" altLang="en-US" smtClean="0"/>
              <a:t>成在地的孩子，假設開出三成的名額，按照歷年入學人數換算，例如給</a:t>
            </a:r>
            <a:r>
              <a:rPr kumimoji="1" lang="en-US" altLang="zh-TW" smtClean="0"/>
              <a:t>A</a:t>
            </a:r>
            <a:r>
              <a:rPr kumimoji="1" lang="zh-TW" altLang="en-US" smtClean="0"/>
              <a:t>校</a:t>
            </a:r>
            <a:r>
              <a:rPr kumimoji="1" lang="en-US" altLang="zh-TW" smtClean="0"/>
              <a:t>5</a:t>
            </a:r>
            <a:r>
              <a:rPr kumimoji="1" lang="zh-TW" altLang="en-US" smtClean="0"/>
              <a:t>個名額</a:t>
            </a:r>
            <a:r>
              <a:rPr kumimoji="1" lang="en-US" altLang="zh-TW" smtClean="0"/>
              <a:t>…</a:t>
            </a:r>
          </a:p>
          <a:p>
            <a:r>
              <a:rPr kumimoji="1" lang="zh-TW" altLang="en-US" smtClean="0"/>
              <a:t>如果</a:t>
            </a:r>
            <a:r>
              <a:rPr kumimoji="1" lang="en-US" altLang="zh-TW" smtClean="0"/>
              <a:t>A</a:t>
            </a:r>
            <a:r>
              <a:rPr kumimoji="1" lang="zh-TW" altLang="en-US" smtClean="0"/>
              <a:t>校有</a:t>
            </a:r>
            <a:r>
              <a:rPr kumimoji="1" lang="en-US" altLang="zh-TW" smtClean="0"/>
              <a:t>10</a:t>
            </a:r>
            <a:r>
              <a:rPr kumimoji="1" lang="zh-TW" altLang="en-US" smtClean="0"/>
              <a:t>個人要搶，那就是依照竹苗區的比序方式，但是就是</a:t>
            </a:r>
            <a:r>
              <a:rPr kumimoji="1" lang="en-US" altLang="zh-TW" smtClean="0"/>
              <a:t>A</a:t>
            </a:r>
            <a:r>
              <a:rPr kumimoji="1" lang="zh-TW" altLang="en-US" smtClean="0"/>
              <a:t>校的人自己比。</a:t>
            </a:r>
            <a:endParaRPr kumimoji="1" lang="en-US" altLang="zh-TW" smtClean="0"/>
          </a:p>
          <a:p>
            <a:endParaRPr kumimoji="1" lang="en-US" altLang="zh-TW" smtClean="0"/>
          </a:p>
          <a:p>
            <a:r>
              <a:rPr kumimoji="1" lang="en-US" altLang="zh-TW" smtClean="0"/>
              <a:t>107</a:t>
            </a:r>
            <a:r>
              <a:rPr kumimoji="1" lang="zh-TW" altLang="en-US" smtClean="0"/>
              <a:t>年是試辦，各學校可以自行決定。</a:t>
            </a:r>
            <a:endParaRPr kumimoji="1" lang="en-US" altLang="zh-TW" smtClean="0"/>
          </a:p>
          <a:p>
            <a:endParaRPr kumimoji="1" lang="en-US" altLang="zh-TW" smtClean="0"/>
          </a:p>
          <a:p>
            <a:r>
              <a:rPr kumimoji="1" lang="zh-TW" altLang="en-US" smtClean="0"/>
              <a:t>基北、桃連、高雄</a:t>
            </a:r>
            <a:r>
              <a:rPr kumimoji="1" lang="en-US" altLang="zh-TW" smtClean="0"/>
              <a:t>105</a:t>
            </a:r>
            <a:r>
              <a:rPr kumimoji="1" lang="zh-TW" altLang="en-US" smtClean="0"/>
              <a:t>學年度已經辦理。</a:t>
            </a:r>
            <a:endParaRPr kumimoji="1" lang="en-US" altLang="zh-TW" smtClean="0"/>
          </a:p>
          <a:p>
            <a:endParaRPr kumimoji="1" lang="en-US" altLang="zh-TW" smtClean="0"/>
          </a:p>
          <a:p>
            <a:r>
              <a:rPr kumimoji="1" lang="zh-TW" altLang="en-US" smtClean="0"/>
              <a:t>不採計在校成績（如段考）</a:t>
            </a:r>
            <a:endParaRPr kumimoji="1" lang="en-US" altLang="zh-TW" smtClean="0"/>
          </a:p>
          <a:p>
            <a:endParaRPr kumimoji="1" lang="en-US" altLang="zh-TW" smtClean="0"/>
          </a:p>
          <a:p>
            <a:r>
              <a:rPr kumimoji="1" lang="zh-TW" altLang="en-US" smtClean="0"/>
              <a:t>以各國中的分配名額為限（有餘額時榴回全區免試名額）學生一樣在系統平台上填志願</a:t>
            </a:r>
            <a:r>
              <a:rPr kumimoji="1" lang="en-US" altLang="zh-TW" smtClean="0"/>
              <a:t> </a:t>
            </a:r>
          </a:p>
          <a:p>
            <a:r>
              <a:rPr kumimoji="1" lang="zh-TW" altLang="en-US" smtClean="0"/>
              <a:t>若該校報名人數超過分配名額的話要按照「竹苗區比序方式」進行比序決定錄取名單（不採計在校成績！）</a:t>
            </a:r>
          </a:p>
          <a:p>
            <a:endParaRPr kumimoji="1" lang="zh-TW" altLang="en-US" smtClean="0"/>
          </a:p>
        </p:txBody>
      </p:sp>
      <p:sp>
        <p:nvSpPr>
          <p:cNvPr id="1976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2481FC6-1D9E-48F7-975E-28E283F03FD2}" type="slidenum">
              <a:rPr kumimoji="0" lang="zh-CN" altLang="en-US" smtClean="0">
                <a:ea typeface="SimSun" pitchFamily="2" charset="-122"/>
              </a:rPr>
              <a:pPr/>
              <a:t>22</a:t>
            </a:fld>
            <a:endParaRPr kumimoji="0" lang="en-US" altLang="zh-CN" smtClean="0">
              <a:ea typeface="SimSun" pitchFamily="2" charset="-122"/>
            </a:endParaRPr>
          </a:p>
        </p:txBody>
      </p:sp>
    </p:spTree>
    <p:extLst>
      <p:ext uri="{BB962C8B-B14F-4D97-AF65-F5344CB8AC3E}">
        <p14:creationId xmlns:p14="http://schemas.microsoft.com/office/powerpoint/2010/main" val="3888682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23</a:t>
            </a:fld>
            <a:endParaRPr lang="zh-TW" altLang="en-US"/>
          </a:p>
        </p:txBody>
      </p:sp>
    </p:spTree>
    <p:extLst>
      <p:ext uri="{BB962C8B-B14F-4D97-AF65-F5344CB8AC3E}">
        <p14:creationId xmlns:p14="http://schemas.microsoft.com/office/powerpoint/2010/main" val="1510999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689CC30B-DAFB-42F7-9D46-55E9F28DD6AB}" type="slidenum">
              <a:rPr lang="zh-TW" altLang="en-US" smtClean="0"/>
              <a:pPr>
                <a:defRPr/>
              </a:pPr>
              <a:t>24</a:t>
            </a:fld>
            <a:endParaRPr lang="zh-TW" altLang="en-US"/>
          </a:p>
        </p:txBody>
      </p:sp>
    </p:spTree>
    <p:extLst>
      <p:ext uri="{BB962C8B-B14F-4D97-AF65-F5344CB8AC3E}">
        <p14:creationId xmlns:p14="http://schemas.microsoft.com/office/powerpoint/2010/main" val="203114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884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C8F27BA-7FE6-4A48-893D-2DA011782592}" type="slidenum">
              <a:rPr kumimoji="0" lang="zh-CN" altLang="en-US" smtClean="0">
                <a:ea typeface="SimSun" pitchFamily="2" charset="-122"/>
              </a:rPr>
              <a:pPr/>
              <a:t>2</a:t>
            </a:fld>
            <a:endParaRPr kumimoji="0" lang="en-US" altLang="zh-CN" smtClean="0">
              <a:ea typeface="SimSun" pitchFamily="2" charset="-122"/>
            </a:endParaRPr>
          </a:p>
        </p:txBody>
      </p:sp>
    </p:spTree>
    <p:extLst>
      <p:ext uri="{BB962C8B-B14F-4D97-AF65-F5344CB8AC3E}">
        <p14:creationId xmlns:p14="http://schemas.microsoft.com/office/powerpoint/2010/main" val="5698366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zh-TW" smtClean="0"/>
              <a:t>105</a:t>
            </a:r>
            <a:r>
              <a:rPr kumimoji="1" lang="zh-TW" altLang="en-US" smtClean="0"/>
              <a:t>學年度時間流程大致如上，確定時間待教育部公告</a:t>
            </a:r>
            <a:endParaRPr kumimoji="1" lang="en-US" altLang="zh-TW" smtClean="0"/>
          </a:p>
          <a:p>
            <a:r>
              <a:rPr kumimoji="1" lang="zh-TW" altLang="en-US" smtClean="0"/>
              <a:t>除藝才班與適性安置外，其他各管道報到後未放棄，就不能報免試</a:t>
            </a:r>
            <a:endParaRPr kumimoji="1" lang="en-US" altLang="zh-TW" smtClean="0"/>
          </a:p>
          <a:p>
            <a:endParaRPr kumimoji="1" lang="en-US" altLang="zh-TW" smtClean="0"/>
          </a:p>
          <a:p>
            <a:r>
              <a:rPr kumimoji="1" lang="zh-TW" altLang="en-US" smtClean="0"/>
              <a:t>會考：檢定會不會</a:t>
            </a:r>
            <a:endParaRPr kumimoji="1" lang="en-US" altLang="zh-TW" smtClean="0"/>
          </a:p>
        </p:txBody>
      </p:sp>
      <p:sp>
        <p:nvSpPr>
          <p:cNvPr id="1986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C6B5F5F-6BE8-4FAA-81D3-29616D61892C}" type="slidenum">
              <a:rPr kumimoji="0" lang="zh-TW" altLang="en-US" smtClean="0">
                <a:solidFill>
                  <a:srgbClr val="000000"/>
                </a:solidFill>
                <a:latin typeface="Calibri" pitchFamily="34" charset="0"/>
              </a:rPr>
              <a:pPr/>
              <a:t>25</a:t>
            </a:fld>
            <a:endParaRPr kumimoji="0" lang="en-US" altLang="zh-TW" smtClean="0">
              <a:solidFill>
                <a:srgbClr val="000000"/>
              </a:solidFill>
              <a:latin typeface="Calibri" pitchFamily="34" charset="0"/>
            </a:endParaRPr>
          </a:p>
        </p:txBody>
      </p:sp>
    </p:spTree>
    <p:extLst>
      <p:ext uri="{BB962C8B-B14F-4D97-AF65-F5344CB8AC3E}">
        <p14:creationId xmlns:p14="http://schemas.microsoft.com/office/powerpoint/2010/main" val="4122981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投影片圖像版面配置區 1"/>
          <p:cNvSpPr>
            <a:spLocks noGrp="1" noRot="1" noChangeAspect="1" noTextEdit="1"/>
          </p:cNvSpPr>
          <p:nvPr>
            <p:ph type="sldImg"/>
          </p:nvPr>
        </p:nvSpPr>
        <p:spPr>
          <a:ln/>
        </p:spPr>
      </p:sp>
      <p:sp>
        <p:nvSpPr>
          <p:cNvPr id="27648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p>
        </p:txBody>
      </p:sp>
      <p:sp>
        <p:nvSpPr>
          <p:cNvPr id="27648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3200">
                <a:solidFill>
                  <a:schemeClr val="tx1"/>
                </a:solidFill>
                <a:latin typeface="Calibri" panose="020F0502020204030204" pitchFamily="34" charset="0"/>
                <a:ea typeface="新細明體" panose="02020500000000000000" pitchFamily="18" charset="-120"/>
              </a:defRPr>
            </a:lvl1pPr>
            <a:lvl2pPr marL="742950" indent="-285750" defTabSz="912813">
              <a:defRPr kumimoji="1" sz="3200">
                <a:solidFill>
                  <a:schemeClr val="tx1"/>
                </a:solidFill>
                <a:latin typeface="Calibri" panose="020F0502020204030204" pitchFamily="34" charset="0"/>
                <a:ea typeface="新細明體" panose="02020500000000000000" pitchFamily="18" charset="-120"/>
              </a:defRPr>
            </a:lvl2pPr>
            <a:lvl3pPr marL="1143000" indent="-228600" defTabSz="912813">
              <a:defRPr kumimoji="1" sz="3200">
                <a:solidFill>
                  <a:schemeClr val="tx1"/>
                </a:solidFill>
                <a:latin typeface="Calibri" panose="020F0502020204030204" pitchFamily="34" charset="0"/>
                <a:ea typeface="新細明體" panose="02020500000000000000" pitchFamily="18" charset="-120"/>
              </a:defRPr>
            </a:lvl3pPr>
            <a:lvl4pPr marL="1600200" indent="-228600" defTabSz="912813">
              <a:defRPr kumimoji="1" sz="3200">
                <a:solidFill>
                  <a:schemeClr val="tx1"/>
                </a:solidFill>
                <a:latin typeface="Calibri" panose="020F0502020204030204" pitchFamily="34" charset="0"/>
                <a:ea typeface="新細明體" panose="02020500000000000000" pitchFamily="18" charset="-120"/>
              </a:defRPr>
            </a:lvl4pPr>
            <a:lvl5pPr marL="2057400" indent="-228600" defTabSz="912813">
              <a:defRPr kumimoji="1" sz="3200">
                <a:solidFill>
                  <a:schemeClr val="tx1"/>
                </a:solidFill>
                <a:latin typeface="Calibri" panose="020F050202020403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fld id="{1D6CDC6C-A9E4-4F7E-A9C4-E5C4745D2267}" type="slidenum">
              <a:rPr lang="zh-TW" altLang="en-US" sz="1200" smtClean="0">
                <a:solidFill>
                  <a:prstClr val="black"/>
                </a:solidFill>
                <a:latin typeface="Arial" panose="020B0604020202020204" pitchFamily="34" charset="0"/>
              </a:rPr>
              <a:pPr/>
              <a:t>27</a:t>
            </a:fld>
            <a:endParaRPr lang="en-US" altLang="zh-TW" sz="1200" smtClean="0">
              <a:solidFill>
                <a:prstClr val="black"/>
              </a:solidFill>
              <a:latin typeface="Arial" panose="020B0604020202020204" pitchFamily="34" charset="0"/>
            </a:endParaRPr>
          </a:p>
        </p:txBody>
      </p:sp>
    </p:spTree>
    <p:extLst>
      <p:ext uri="{BB962C8B-B14F-4D97-AF65-F5344CB8AC3E}">
        <p14:creationId xmlns:p14="http://schemas.microsoft.com/office/powerpoint/2010/main" val="3199238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smtClean="0">
                <a:ea typeface="新細明體" pitchFamily="18" charset="-120"/>
              </a:rPr>
              <a:t>*供過於求</a:t>
            </a:r>
            <a:r>
              <a:rPr lang="en-US" altLang="zh-TW" smtClean="0">
                <a:ea typeface="新細明體" pitchFamily="18" charset="-120"/>
              </a:rPr>
              <a:t>-</a:t>
            </a:r>
            <a:r>
              <a:rPr lang="zh-TW" altLang="en-US" smtClean="0">
                <a:ea typeface="新細明體" pitchFamily="18" charset="-120"/>
              </a:rPr>
              <a:t>直接錄取、供不應求</a:t>
            </a:r>
            <a:r>
              <a:rPr lang="en-US" altLang="zh-TW" smtClean="0">
                <a:ea typeface="新細明體" pitchFamily="18" charset="-120"/>
              </a:rPr>
              <a:t>-</a:t>
            </a:r>
            <a:r>
              <a:rPr lang="zh-TW" altLang="en-US" smtClean="0">
                <a:ea typeface="新細明體" pitchFamily="18" charset="-120"/>
              </a:rPr>
              <a:t>進行超額比序</a:t>
            </a:r>
            <a:endParaRPr lang="en-US" altLang="zh-TW" smtClean="0">
              <a:ea typeface="新細明體" pitchFamily="18" charset="-120"/>
            </a:endParaRPr>
          </a:p>
          <a:p>
            <a:pPr>
              <a:spcBef>
                <a:spcPct val="0"/>
              </a:spcBef>
            </a:pPr>
            <a:r>
              <a:rPr lang="zh-TW" altLang="en-US" smtClean="0">
                <a:ea typeface="新細明體" pitchFamily="18" charset="-120"/>
              </a:rPr>
              <a:t>*本區超額比序共</a:t>
            </a:r>
            <a:r>
              <a:rPr lang="en-US" altLang="zh-TW" smtClean="0">
                <a:ea typeface="新細明體" pitchFamily="18" charset="-120"/>
              </a:rPr>
              <a:t>100</a:t>
            </a:r>
            <a:r>
              <a:rPr lang="zh-TW" altLang="en-US" smtClean="0">
                <a:ea typeface="新細明體" pitchFamily="18" charset="-120"/>
              </a:rPr>
              <a:t>分，其中均衡發展</a:t>
            </a:r>
            <a:r>
              <a:rPr lang="en-US" altLang="zh-TW" smtClean="0">
                <a:ea typeface="新細明體" pitchFamily="18" charset="-120"/>
              </a:rPr>
              <a:t>30</a:t>
            </a:r>
            <a:r>
              <a:rPr lang="zh-TW" altLang="en-US" smtClean="0">
                <a:ea typeface="新細明體" pitchFamily="18" charset="-120"/>
              </a:rPr>
              <a:t>分、多元學習</a:t>
            </a:r>
            <a:r>
              <a:rPr lang="en-US" altLang="zh-TW" smtClean="0">
                <a:ea typeface="新細明體" pitchFamily="18" charset="-120"/>
              </a:rPr>
              <a:t>40</a:t>
            </a:r>
            <a:r>
              <a:rPr lang="zh-TW" altLang="en-US" smtClean="0">
                <a:ea typeface="新細明體" pitchFamily="18" charset="-120"/>
              </a:rPr>
              <a:t>分、會考</a:t>
            </a:r>
            <a:r>
              <a:rPr lang="en-US" altLang="zh-TW" smtClean="0">
                <a:ea typeface="新細明體" pitchFamily="18" charset="-120"/>
              </a:rPr>
              <a:t>30</a:t>
            </a:r>
            <a:r>
              <a:rPr lang="zh-TW" altLang="en-US" smtClean="0">
                <a:ea typeface="新細明體" pitchFamily="18" charset="-120"/>
              </a:rPr>
              <a:t>分。</a:t>
            </a:r>
          </a:p>
        </p:txBody>
      </p:sp>
      <p:sp>
        <p:nvSpPr>
          <p:cNvPr id="1996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138588F-BB6B-4B63-92C7-BF1308B8D6AB}" type="slidenum">
              <a:rPr lang="zh-TW" altLang="en-US" smtClean="0">
                <a:solidFill>
                  <a:srgbClr val="000000"/>
                </a:solidFill>
              </a:rPr>
              <a:pPr/>
              <a:t>28</a:t>
            </a:fld>
            <a:endParaRPr lang="en-US" altLang="zh-TW" smtClean="0">
              <a:solidFill>
                <a:srgbClr val="000000"/>
              </a:solidFill>
            </a:endParaRPr>
          </a:p>
        </p:txBody>
      </p:sp>
    </p:spTree>
    <p:extLst>
      <p:ext uri="{BB962C8B-B14F-4D97-AF65-F5344CB8AC3E}">
        <p14:creationId xmlns:p14="http://schemas.microsoft.com/office/powerpoint/2010/main" val="37527299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投影片影像版面配置區 1"/>
          <p:cNvSpPr>
            <a:spLocks noGrp="1" noRot="1" noChangeAspect="1" noTextEdit="1"/>
          </p:cNvSpPr>
          <p:nvPr>
            <p:ph type="sldImg"/>
          </p:nvPr>
        </p:nvSpPr>
        <p:spPr>
          <a:ln/>
        </p:spPr>
      </p:sp>
      <p:sp>
        <p:nvSpPr>
          <p:cNvPr id="291843"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smtClean="0"/>
              <a:t>*扶助弱勢：</a:t>
            </a:r>
            <a:endParaRPr lang="en-US" altLang="zh-TW" smtClean="0"/>
          </a:p>
          <a:p>
            <a:pPr>
              <a:spcBef>
                <a:spcPct val="0"/>
              </a:spcBef>
            </a:pPr>
            <a:r>
              <a:rPr lang="zh-TW" altLang="en-US" smtClean="0"/>
              <a:t>  偏遠鄉鎮國中定義為教育部核定之偏遠地區國民中學</a:t>
            </a:r>
            <a:r>
              <a:rPr lang="en-US" altLang="zh-TW" smtClean="0"/>
              <a:t>(</a:t>
            </a:r>
            <a:r>
              <a:rPr lang="zh-TW" altLang="en-US" smtClean="0"/>
              <a:t>本市只有內湖國中</a:t>
            </a:r>
            <a:r>
              <a:rPr lang="en-US" altLang="zh-TW" smtClean="0"/>
              <a:t>)</a:t>
            </a:r>
            <a:r>
              <a:rPr lang="zh-TW" altLang="en-US" smtClean="0"/>
              <a:t>，且需於國二下前轉入才算數（就讀滿</a:t>
            </a:r>
            <a:r>
              <a:rPr lang="en-US" altLang="zh-TW" smtClean="0"/>
              <a:t>3</a:t>
            </a:r>
            <a:r>
              <a:rPr lang="zh-TW" altLang="en-US" smtClean="0"/>
              <a:t>學期，且於該校畢業）。</a:t>
            </a:r>
            <a:endParaRPr lang="en-US" altLang="zh-TW" smtClean="0"/>
          </a:p>
          <a:p>
            <a:pPr>
              <a:spcBef>
                <a:spcPct val="0"/>
              </a:spcBef>
            </a:pPr>
            <a:r>
              <a:rPr lang="zh-TW" altLang="en-US" sz="1400" smtClean="0">
                <a:solidFill>
                  <a:srgbClr val="0000FF"/>
                </a:solidFill>
              </a:rPr>
              <a:t>*就近入學：所有竹苗區學生及變更就學區學生均可得分。</a:t>
            </a:r>
            <a:endParaRPr lang="en-US" altLang="zh-TW" sz="1400" smtClean="0">
              <a:solidFill>
                <a:srgbClr val="0000FF"/>
              </a:solidFill>
            </a:endParaRPr>
          </a:p>
          <a:p>
            <a:pPr>
              <a:spcBef>
                <a:spcPct val="0"/>
              </a:spcBef>
            </a:pPr>
            <a:r>
              <a:rPr lang="zh-TW" altLang="en-US" sz="1400" smtClean="0">
                <a:solidFill>
                  <a:srgbClr val="0000FF"/>
                </a:solidFill>
              </a:rPr>
              <a:t>*志願序位：</a:t>
            </a:r>
            <a:endParaRPr lang="en-US" altLang="zh-TW" sz="1400" smtClean="0">
              <a:solidFill>
                <a:srgbClr val="0000FF"/>
              </a:solidFill>
            </a:endParaRPr>
          </a:p>
          <a:p>
            <a:pPr>
              <a:spcBef>
                <a:spcPct val="0"/>
              </a:spcBef>
            </a:pPr>
            <a:r>
              <a:rPr lang="zh-TW" altLang="en-US" sz="1400" smtClean="0">
                <a:solidFill>
                  <a:srgbClr val="0000FF"/>
                </a:solidFill>
              </a:rPr>
              <a:t>  共可填</a:t>
            </a:r>
            <a:r>
              <a:rPr lang="en-US" altLang="zh-TW" sz="1400" smtClean="0">
                <a:solidFill>
                  <a:srgbClr val="0000FF"/>
                </a:solidFill>
              </a:rPr>
              <a:t>15</a:t>
            </a:r>
            <a:r>
              <a:rPr lang="zh-TW" altLang="en-US" sz="1400" smtClean="0">
                <a:solidFill>
                  <a:srgbClr val="0000FF"/>
                </a:solidFill>
              </a:rPr>
              <a:t>個志願序位（不是志願數）</a:t>
            </a:r>
            <a:endParaRPr lang="en-US" altLang="zh-TW" sz="1400" smtClean="0">
              <a:solidFill>
                <a:srgbClr val="0000FF"/>
              </a:solidFill>
            </a:endParaRPr>
          </a:p>
          <a:p>
            <a:pPr>
              <a:spcBef>
                <a:spcPct val="0"/>
              </a:spcBef>
            </a:pPr>
            <a:r>
              <a:rPr lang="zh-TW" altLang="en-US" sz="1400" smtClean="0">
                <a:solidFill>
                  <a:srgbClr val="0000FF"/>
                </a:solidFill>
              </a:rPr>
              <a:t>  每</a:t>
            </a:r>
            <a:r>
              <a:rPr lang="en-US" altLang="zh-TW" sz="1400" smtClean="0">
                <a:solidFill>
                  <a:srgbClr val="0000FF"/>
                </a:solidFill>
              </a:rPr>
              <a:t>3</a:t>
            </a:r>
            <a:r>
              <a:rPr lang="zh-TW" altLang="en-US" sz="1400" smtClean="0">
                <a:solidFill>
                  <a:srgbClr val="0000FF"/>
                </a:solidFill>
              </a:rPr>
              <a:t>個志願序位積分相同，積分依序為</a:t>
            </a:r>
            <a:r>
              <a:rPr lang="en-US" altLang="zh-TW" sz="1400" smtClean="0">
                <a:solidFill>
                  <a:srgbClr val="0000FF"/>
                </a:solidFill>
              </a:rPr>
              <a:t>10</a:t>
            </a:r>
            <a:r>
              <a:rPr lang="zh-TW" altLang="en-US" sz="1400" smtClean="0">
                <a:solidFill>
                  <a:srgbClr val="0000FF"/>
                </a:solidFill>
              </a:rPr>
              <a:t>、</a:t>
            </a:r>
            <a:r>
              <a:rPr lang="en-US" altLang="zh-TW" sz="1400" smtClean="0">
                <a:solidFill>
                  <a:srgbClr val="0000FF"/>
                </a:solidFill>
              </a:rPr>
              <a:t>7</a:t>
            </a:r>
            <a:r>
              <a:rPr lang="zh-TW" altLang="en-US" sz="1400" smtClean="0">
                <a:solidFill>
                  <a:srgbClr val="0000FF"/>
                </a:solidFill>
              </a:rPr>
              <a:t>、</a:t>
            </a:r>
            <a:r>
              <a:rPr lang="en-US" altLang="zh-TW" sz="1400" smtClean="0">
                <a:solidFill>
                  <a:srgbClr val="0000FF"/>
                </a:solidFill>
              </a:rPr>
              <a:t>5</a:t>
            </a:r>
            <a:r>
              <a:rPr lang="zh-TW" altLang="en-US" sz="1400" smtClean="0">
                <a:solidFill>
                  <a:srgbClr val="0000FF"/>
                </a:solidFill>
              </a:rPr>
              <a:t>、</a:t>
            </a:r>
            <a:r>
              <a:rPr lang="en-US" altLang="zh-TW" sz="1400" smtClean="0">
                <a:solidFill>
                  <a:srgbClr val="0000FF"/>
                </a:solidFill>
              </a:rPr>
              <a:t>3</a:t>
            </a:r>
            <a:r>
              <a:rPr lang="zh-TW" altLang="en-US" sz="1400" smtClean="0">
                <a:solidFill>
                  <a:srgbClr val="0000FF"/>
                </a:solidFill>
              </a:rPr>
              <a:t>、</a:t>
            </a:r>
            <a:r>
              <a:rPr lang="en-US" altLang="zh-TW" sz="1400" smtClean="0">
                <a:solidFill>
                  <a:srgbClr val="0000FF"/>
                </a:solidFill>
              </a:rPr>
              <a:t>1</a:t>
            </a:r>
            <a:r>
              <a:rPr lang="zh-TW" altLang="en-US" sz="1400" smtClean="0">
                <a:solidFill>
                  <a:srgbClr val="0000FF"/>
                </a:solidFill>
              </a:rPr>
              <a:t>。</a:t>
            </a:r>
            <a:endParaRPr lang="en-US" altLang="zh-TW" sz="1400" smtClean="0">
              <a:solidFill>
                <a:srgbClr val="0000FF"/>
              </a:solidFill>
            </a:endParaRPr>
          </a:p>
          <a:p>
            <a:pPr>
              <a:spcBef>
                <a:spcPct val="0"/>
              </a:spcBef>
            </a:pPr>
            <a:r>
              <a:rPr lang="zh-TW" altLang="en-US" sz="1400" smtClean="0">
                <a:solidFill>
                  <a:srgbClr val="0000FF"/>
                </a:solidFill>
              </a:rPr>
              <a:t>  志願選填方式為「高中以校、高職以同校同職群連填視為同一志願序位」</a:t>
            </a:r>
            <a:r>
              <a:rPr lang="en-US" altLang="zh-TW" sz="1400" smtClean="0">
                <a:solidFill>
                  <a:srgbClr val="0000FF"/>
                </a:solidFill>
              </a:rPr>
              <a:t>(</a:t>
            </a:r>
            <a:r>
              <a:rPr lang="zh-TW" altLang="en-US" sz="1400" smtClean="0">
                <a:solidFill>
                  <a:srgbClr val="0000FF"/>
                </a:solidFill>
              </a:rPr>
              <a:t>細節於後舉例說明</a:t>
            </a:r>
            <a:r>
              <a:rPr lang="en-US" altLang="zh-TW" sz="1400" smtClean="0">
                <a:solidFill>
                  <a:srgbClr val="0000FF"/>
                </a:solidFill>
              </a:rPr>
              <a:t>)</a:t>
            </a:r>
          </a:p>
          <a:p>
            <a:pPr>
              <a:spcBef>
                <a:spcPct val="0"/>
              </a:spcBef>
            </a:pPr>
            <a:r>
              <a:rPr lang="zh-TW" altLang="en-US" sz="1400" smtClean="0">
                <a:solidFill>
                  <a:srgbClr val="0000FF"/>
                </a:solidFill>
              </a:rPr>
              <a:t>*均衡學習僅看健藝綜三領域，而且只要各領域平均及格就可以得分，採計國一上</a:t>
            </a:r>
            <a:r>
              <a:rPr lang="en-US" altLang="zh-TW" sz="1400" smtClean="0">
                <a:solidFill>
                  <a:srgbClr val="0000FF"/>
                </a:solidFill>
              </a:rPr>
              <a:t>~</a:t>
            </a:r>
            <a:r>
              <a:rPr lang="zh-TW" altLang="en-US" sz="1400" smtClean="0">
                <a:solidFill>
                  <a:srgbClr val="0000FF"/>
                </a:solidFill>
              </a:rPr>
              <a:t>國三上。</a:t>
            </a:r>
            <a:endParaRPr lang="en-US" altLang="zh-TW" sz="1400" smtClean="0">
              <a:solidFill>
                <a:srgbClr val="0000FF"/>
              </a:solidFill>
            </a:endParaRPr>
          </a:p>
          <a:p>
            <a:pPr>
              <a:spcBef>
                <a:spcPct val="0"/>
              </a:spcBef>
            </a:pPr>
            <a:r>
              <a:rPr lang="zh-TW" altLang="en-US" sz="1400" smtClean="0">
                <a:solidFill>
                  <a:srgbClr val="0000FF"/>
                </a:solidFill>
              </a:rPr>
              <a:t>*總分</a:t>
            </a:r>
            <a:r>
              <a:rPr lang="en-US" altLang="zh-TW" sz="1400" smtClean="0">
                <a:solidFill>
                  <a:srgbClr val="0000FF"/>
                </a:solidFill>
              </a:rPr>
              <a:t>35</a:t>
            </a:r>
            <a:r>
              <a:rPr lang="zh-TW" altLang="en-US" sz="1400" smtClean="0">
                <a:solidFill>
                  <a:srgbClr val="0000FF"/>
                </a:solidFill>
              </a:rPr>
              <a:t>分，採計</a:t>
            </a:r>
            <a:r>
              <a:rPr lang="en-US" altLang="zh-TW" sz="1400" smtClean="0">
                <a:solidFill>
                  <a:srgbClr val="0000FF"/>
                </a:solidFill>
              </a:rPr>
              <a:t>30</a:t>
            </a:r>
            <a:r>
              <a:rPr lang="zh-TW" altLang="en-US" sz="1400" smtClean="0">
                <a:solidFill>
                  <a:srgbClr val="0000FF"/>
                </a:solidFill>
              </a:rPr>
              <a:t>分。</a:t>
            </a:r>
            <a:endParaRPr lang="en-US" altLang="zh-TW" sz="1400" b="1" smtClean="0">
              <a:solidFill>
                <a:srgbClr val="0000FF"/>
              </a:solidFill>
              <a:latin typeface="Arial" panose="020B0604020202020204" pitchFamily="34" charset="0"/>
            </a:endParaRPr>
          </a:p>
          <a:p>
            <a:pPr>
              <a:spcBef>
                <a:spcPct val="0"/>
              </a:spcBef>
            </a:pPr>
            <a:endParaRPr lang="zh-TW" altLang="en-US" smtClean="0"/>
          </a:p>
        </p:txBody>
      </p:sp>
      <p:sp>
        <p:nvSpPr>
          <p:cNvPr id="291844"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sz="3200">
                <a:solidFill>
                  <a:schemeClr val="tx1"/>
                </a:solidFill>
                <a:latin typeface="Calibri" panose="020F0502020204030204" pitchFamily="34" charset="0"/>
                <a:ea typeface="新細明體" panose="02020500000000000000" pitchFamily="18" charset="-120"/>
              </a:defRPr>
            </a:lvl1pPr>
            <a:lvl2pPr marL="742950" indent="-285750" defTabSz="915988">
              <a:defRPr kumimoji="1" sz="3200">
                <a:solidFill>
                  <a:schemeClr val="tx1"/>
                </a:solidFill>
                <a:latin typeface="Calibri" panose="020F0502020204030204" pitchFamily="34" charset="0"/>
                <a:ea typeface="新細明體" panose="02020500000000000000" pitchFamily="18" charset="-120"/>
              </a:defRPr>
            </a:lvl2pPr>
            <a:lvl3pPr marL="1143000" indent="-228600" defTabSz="915988">
              <a:defRPr kumimoji="1" sz="3200">
                <a:solidFill>
                  <a:schemeClr val="tx1"/>
                </a:solidFill>
                <a:latin typeface="Calibri" panose="020F0502020204030204" pitchFamily="34" charset="0"/>
                <a:ea typeface="新細明體" panose="02020500000000000000" pitchFamily="18" charset="-120"/>
              </a:defRPr>
            </a:lvl3pPr>
            <a:lvl4pPr marL="1600200" indent="-228600" defTabSz="915988">
              <a:defRPr kumimoji="1" sz="3200">
                <a:solidFill>
                  <a:schemeClr val="tx1"/>
                </a:solidFill>
                <a:latin typeface="Calibri" panose="020F0502020204030204" pitchFamily="34" charset="0"/>
                <a:ea typeface="新細明體" panose="02020500000000000000" pitchFamily="18" charset="-120"/>
              </a:defRPr>
            </a:lvl4pPr>
            <a:lvl5pPr marL="2057400" indent="-228600" defTabSz="915988">
              <a:defRPr kumimoji="1" sz="3200">
                <a:solidFill>
                  <a:schemeClr val="tx1"/>
                </a:solidFill>
                <a:latin typeface="Calibri" panose="020F0502020204030204" pitchFamily="34" charset="0"/>
                <a:ea typeface="新細明體" panose="02020500000000000000" pitchFamily="18" charset="-120"/>
              </a:defRPr>
            </a:lvl5pPr>
            <a:lvl6pPr marL="2514600" indent="-228600" defTabSz="915988"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915988"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915988"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915988"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fld id="{38DD9805-8875-49C9-8DA0-763E4141EAB7}" type="slidenum">
              <a:rPr lang="zh-TW" altLang="en-US" sz="1200" smtClean="0">
                <a:solidFill>
                  <a:srgbClr val="000000"/>
                </a:solidFill>
                <a:latin typeface="Arial" panose="020B0604020202020204" pitchFamily="34" charset="0"/>
              </a:rPr>
              <a:pPr/>
              <a:t>29</a:t>
            </a:fld>
            <a:endParaRPr lang="en-US" altLang="zh-TW" sz="1200"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976290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ct val="0"/>
              </a:spcBef>
            </a:pPr>
            <a:r>
              <a:rPr lang="zh-TW" altLang="en-US" smtClean="0">
                <a:solidFill>
                  <a:srgbClr val="000000"/>
                </a:solidFill>
                <a:ea typeface="新細明體" pitchFamily="18" charset="-120"/>
              </a:rPr>
              <a:t>*</a:t>
            </a:r>
            <a:r>
              <a:rPr lang="zh-TW" altLang="en-US" smtClean="0">
                <a:solidFill>
                  <a:srgbClr val="000000"/>
                </a:solidFill>
                <a:latin typeface="標楷體" pitchFamily="65" charset="-120"/>
                <a:ea typeface="標楷體" pitchFamily="65" charset="-120"/>
              </a:rPr>
              <a:t>功過相抵及銷過後的</a:t>
            </a:r>
            <a:r>
              <a:rPr lang="en-US" altLang="zh-TW" smtClean="0">
                <a:solidFill>
                  <a:srgbClr val="000000"/>
                </a:solidFill>
                <a:latin typeface="標楷體" pitchFamily="65" charset="-120"/>
                <a:ea typeface="標楷體" pitchFamily="65" charset="-120"/>
              </a:rPr>
              <a:t>10</a:t>
            </a:r>
            <a:r>
              <a:rPr lang="zh-TW" altLang="en-US" smtClean="0">
                <a:solidFill>
                  <a:srgbClr val="000000"/>
                </a:solidFill>
                <a:latin typeface="標楷體" pitchFamily="65" charset="-120"/>
                <a:ea typeface="標楷體" pitchFamily="65" charset="-120"/>
              </a:rPr>
              <a:t>分</a:t>
            </a:r>
            <a:r>
              <a:rPr lang="en-US" altLang="zh-TW" smtClean="0">
                <a:solidFill>
                  <a:srgbClr val="000000"/>
                </a:solidFill>
                <a:latin typeface="標楷體" pitchFamily="65" charset="-120"/>
                <a:ea typeface="標楷體" pitchFamily="65" charset="-120"/>
              </a:rPr>
              <a:t>(</a:t>
            </a:r>
            <a:r>
              <a:rPr lang="zh-TW" altLang="en-US" smtClean="0">
                <a:solidFill>
                  <a:srgbClr val="000000"/>
                </a:solidFill>
                <a:latin typeface="標楷體" pitchFamily="65" charset="-120"/>
                <a:ea typeface="標楷體" pitchFamily="65" charset="-120"/>
              </a:rPr>
              <a:t>強調給孩子知錯能改的機會</a:t>
            </a:r>
            <a:r>
              <a:rPr lang="en-US" altLang="zh-TW" smtClean="0">
                <a:solidFill>
                  <a:srgbClr val="000000"/>
                </a:solidFill>
                <a:latin typeface="標楷體" pitchFamily="65" charset="-120"/>
                <a:ea typeface="標楷體" pitchFamily="65" charset="-120"/>
              </a:rPr>
              <a:t>)</a:t>
            </a:r>
            <a:r>
              <a:rPr lang="zh-TW" altLang="en-US" smtClean="0">
                <a:solidFill>
                  <a:srgbClr val="000000"/>
                </a:solidFill>
                <a:latin typeface="標楷體" pitchFamily="65" charset="-120"/>
                <a:ea typeface="標楷體" pitchFamily="65" charset="-120"/>
              </a:rPr>
              <a:t>。</a:t>
            </a:r>
            <a:endParaRPr lang="en-US" altLang="zh-TW" smtClean="0">
              <a:solidFill>
                <a:srgbClr val="000000"/>
              </a:solidFill>
              <a:latin typeface="標楷體" pitchFamily="65" charset="-120"/>
              <a:ea typeface="標楷體" pitchFamily="65" charset="-120"/>
            </a:endParaRPr>
          </a:p>
          <a:p>
            <a:pPr>
              <a:lnSpc>
                <a:spcPct val="90000"/>
              </a:lnSpc>
              <a:spcBef>
                <a:spcPct val="0"/>
              </a:spcBef>
            </a:pPr>
            <a:r>
              <a:rPr lang="zh-TW" altLang="en-US" smtClean="0">
                <a:solidFill>
                  <a:srgbClr val="000000"/>
                </a:solidFill>
                <a:latin typeface="標楷體" pitchFamily="65" charset="-120"/>
                <a:ea typeface="標楷體" pitchFamily="65" charset="-120"/>
              </a:rPr>
              <a:t>*無曠課紀錄不是都不能請假，主要是提醒學生負責任，完成自己的請假手續。</a:t>
            </a:r>
            <a:endParaRPr lang="en-US" altLang="zh-TW" smtClean="0">
              <a:solidFill>
                <a:srgbClr val="000000"/>
              </a:solidFill>
              <a:latin typeface="標楷體" pitchFamily="65" charset="-120"/>
              <a:ea typeface="標楷體" pitchFamily="65" charset="-120"/>
            </a:endParaRPr>
          </a:p>
          <a:p>
            <a:pPr>
              <a:lnSpc>
                <a:spcPct val="90000"/>
              </a:lnSpc>
              <a:spcBef>
                <a:spcPct val="0"/>
              </a:spcBef>
            </a:pPr>
            <a:r>
              <a:rPr lang="zh-TW" altLang="en-US" smtClean="0">
                <a:solidFill>
                  <a:srgbClr val="000000"/>
                </a:solidFill>
                <a:latin typeface="標楷體" pitchFamily="65" charset="-120"/>
                <a:ea typeface="標楷體" pitchFamily="65" charset="-120"/>
              </a:rPr>
              <a:t>*若功過相抵後還有獎勵，最多可再加</a:t>
            </a:r>
            <a:r>
              <a:rPr lang="en-US" altLang="zh-TW" smtClean="0">
                <a:solidFill>
                  <a:srgbClr val="000000"/>
                </a:solidFill>
                <a:latin typeface="標楷體" pitchFamily="65" charset="-120"/>
                <a:ea typeface="標楷體" pitchFamily="65" charset="-120"/>
              </a:rPr>
              <a:t>20</a:t>
            </a:r>
            <a:r>
              <a:rPr lang="zh-TW" altLang="en-US" smtClean="0">
                <a:solidFill>
                  <a:srgbClr val="000000"/>
                </a:solidFill>
                <a:latin typeface="標楷體" pitchFamily="65" charset="-120"/>
                <a:ea typeface="標楷體" pitchFamily="65" charset="-120"/>
              </a:rPr>
              <a:t>分，可鼓勵孩子多加付出或參與競賽。</a:t>
            </a:r>
            <a:endParaRPr lang="en-US" altLang="zh-TW" smtClean="0">
              <a:solidFill>
                <a:srgbClr val="000000"/>
              </a:solidFill>
              <a:latin typeface="標楷體" pitchFamily="65" charset="-120"/>
              <a:ea typeface="標楷體" pitchFamily="65" charset="-120"/>
            </a:endParaRPr>
          </a:p>
          <a:p>
            <a:pPr>
              <a:lnSpc>
                <a:spcPct val="90000"/>
              </a:lnSpc>
              <a:spcBef>
                <a:spcPct val="0"/>
              </a:spcBef>
            </a:pPr>
            <a:r>
              <a:rPr lang="zh-TW" altLang="en-US" smtClean="0">
                <a:solidFill>
                  <a:srgbClr val="000000"/>
                </a:solidFill>
                <a:latin typeface="標楷體" pitchFamily="65" charset="-120"/>
                <a:ea typeface="標楷體" pitchFamily="65" charset="-120"/>
              </a:rPr>
              <a:t>*各校皆會提供足量的服務學習，若時數不足也可經學校同意後，到校外做服務學習再回校採認。</a:t>
            </a:r>
            <a:endParaRPr lang="en-US" altLang="zh-TW" smtClean="0">
              <a:solidFill>
                <a:srgbClr val="000000"/>
              </a:solidFill>
              <a:latin typeface="標楷體" pitchFamily="65" charset="-120"/>
              <a:ea typeface="標楷體" pitchFamily="65" charset="-120"/>
            </a:endParaRPr>
          </a:p>
          <a:p>
            <a:pPr eaLnBrk="1" hangingPunct="1">
              <a:lnSpc>
                <a:spcPct val="90000"/>
              </a:lnSpc>
              <a:spcBef>
                <a:spcPct val="0"/>
              </a:spcBef>
            </a:pPr>
            <a:r>
              <a:rPr lang="zh-TW" altLang="en-US" smtClean="0">
                <a:solidFill>
                  <a:srgbClr val="000000"/>
                </a:solidFill>
                <a:latin typeface="標楷體" pitchFamily="65" charset="-120"/>
                <a:ea typeface="標楷體" pitchFamily="65" charset="-120"/>
              </a:rPr>
              <a:t>*生活表現採計期間是國中三年</a:t>
            </a:r>
            <a:r>
              <a:rPr lang="en-US" altLang="zh-TW" smtClean="0">
                <a:solidFill>
                  <a:srgbClr val="000000"/>
                </a:solidFill>
                <a:latin typeface="標楷體" pitchFamily="65" charset="-120"/>
                <a:ea typeface="標楷體" pitchFamily="65" charset="-120"/>
              </a:rPr>
              <a:t>(</a:t>
            </a:r>
            <a:r>
              <a:rPr lang="zh-TW" altLang="en-US" smtClean="0">
                <a:solidFill>
                  <a:srgbClr val="000000"/>
                </a:solidFill>
                <a:latin typeface="標楷體" pitchFamily="65" charset="-120"/>
                <a:ea typeface="標楷體" pitchFamily="65" charset="-120"/>
              </a:rPr>
              <a:t>到</a:t>
            </a:r>
            <a:r>
              <a:rPr lang="en-US" altLang="zh-TW" smtClean="0">
                <a:solidFill>
                  <a:srgbClr val="000000"/>
                </a:solidFill>
                <a:latin typeface="標楷體" pitchFamily="65" charset="-120"/>
                <a:ea typeface="標楷體" pitchFamily="65" charset="-120"/>
              </a:rPr>
              <a:t>5/10</a:t>
            </a:r>
            <a:r>
              <a:rPr lang="zh-TW" altLang="en-US" smtClean="0">
                <a:solidFill>
                  <a:srgbClr val="000000"/>
                </a:solidFill>
                <a:latin typeface="標楷體" pitchFamily="65" charset="-120"/>
                <a:ea typeface="標楷體" pitchFamily="65" charset="-120"/>
              </a:rPr>
              <a:t>止</a:t>
            </a:r>
            <a:r>
              <a:rPr lang="en-US" altLang="zh-TW" smtClean="0">
                <a:solidFill>
                  <a:srgbClr val="000000"/>
                </a:solidFill>
                <a:latin typeface="標楷體" pitchFamily="65" charset="-120"/>
                <a:ea typeface="標楷體" pitchFamily="65" charset="-120"/>
              </a:rPr>
              <a:t>)</a:t>
            </a:r>
            <a:r>
              <a:rPr lang="zh-TW" altLang="en-US" smtClean="0">
                <a:solidFill>
                  <a:srgbClr val="000000"/>
                </a:solidFill>
                <a:latin typeface="標楷體" pitchFamily="65" charset="-120"/>
                <a:ea typeface="標楷體" pitchFamily="65" charset="-120"/>
              </a:rPr>
              <a:t>。</a:t>
            </a:r>
            <a:endParaRPr lang="en-US" altLang="zh-TW" smtClean="0">
              <a:solidFill>
                <a:srgbClr val="000000"/>
              </a:solidFill>
              <a:latin typeface="標楷體" pitchFamily="65" charset="-120"/>
              <a:ea typeface="標楷體" pitchFamily="65" charset="-120"/>
            </a:endParaRPr>
          </a:p>
          <a:p>
            <a:pPr eaLnBrk="1" hangingPunct="1">
              <a:lnSpc>
                <a:spcPct val="90000"/>
              </a:lnSpc>
              <a:spcBef>
                <a:spcPct val="0"/>
              </a:spcBef>
            </a:pPr>
            <a:r>
              <a:rPr lang="en-US" altLang="zh-TW" smtClean="0">
                <a:solidFill>
                  <a:srgbClr val="000000"/>
                </a:solidFill>
                <a:latin typeface="標楷體" pitchFamily="65" charset="-120"/>
                <a:ea typeface="標楷體" pitchFamily="65" charset="-120"/>
              </a:rPr>
              <a:t>*</a:t>
            </a:r>
            <a:r>
              <a:rPr lang="zh-TW" altLang="en-US" smtClean="0">
                <a:solidFill>
                  <a:srgbClr val="000000"/>
                </a:solidFill>
                <a:latin typeface="標楷體" pitchFamily="65" charset="-120"/>
                <a:ea typeface="標楷體" pitchFamily="65" charset="-120"/>
              </a:rPr>
              <a:t>服務學習只採計到國三上。</a:t>
            </a:r>
            <a:endParaRPr lang="en-US" altLang="zh-TW" smtClean="0">
              <a:solidFill>
                <a:srgbClr val="000000"/>
              </a:solidFill>
              <a:latin typeface="標楷體" pitchFamily="65" charset="-120"/>
              <a:ea typeface="標楷體" pitchFamily="65" charset="-120"/>
            </a:endParaRPr>
          </a:p>
          <a:p>
            <a:pPr>
              <a:lnSpc>
                <a:spcPct val="90000"/>
              </a:lnSpc>
              <a:spcBef>
                <a:spcPct val="0"/>
              </a:spcBef>
            </a:pPr>
            <a:r>
              <a:rPr lang="zh-TW" altLang="en-US" smtClean="0">
                <a:solidFill>
                  <a:srgbClr val="000000"/>
                </a:solidFill>
                <a:latin typeface="標楷體" pitchFamily="65" charset="-120"/>
                <a:ea typeface="標楷體" pitchFamily="65" charset="-120"/>
              </a:rPr>
              <a:t>*總分</a:t>
            </a:r>
            <a:r>
              <a:rPr lang="en-US" altLang="zh-TW" smtClean="0">
                <a:solidFill>
                  <a:srgbClr val="000000"/>
                </a:solidFill>
                <a:latin typeface="標楷體" pitchFamily="65" charset="-120"/>
                <a:ea typeface="標楷體" pitchFamily="65" charset="-120"/>
              </a:rPr>
              <a:t>52</a:t>
            </a:r>
            <a:r>
              <a:rPr lang="zh-TW" altLang="en-US" smtClean="0">
                <a:solidFill>
                  <a:srgbClr val="000000"/>
                </a:solidFill>
                <a:latin typeface="標楷體" pitchFamily="65" charset="-120"/>
                <a:ea typeface="標楷體" pitchFamily="65" charset="-120"/>
              </a:rPr>
              <a:t>、採計</a:t>
            </a:r>
            <a:r>
              <a:rPr lang="en-US" altLang="zh-TW" smtClean="0">
                <a:solidFill>
                  <a:srgbClr val="000000"/>
                </a:solidFill>
                <a:latin typeface="標楷體" pitchFamily="65" charset="-120"/>
                <a:ea typeface="標楷體" pitchFamily="65" charset="-120"/>
              </a:rPr>
              <a:t>40</a:t>
            </a:r>
            <a:r>
              <a:rPr lang="zh-TW" altLang="en-US" smtClean="0">
                <a:solidFill>
                  <a:srgbClr val="000000"/>
                </a:solidFill>
                <a:latin typeface="標楷體" pitchFamily="65" charset="-120"/>
                <a:ea typeface="標楷體" pitchFamily="65" charset="-120"/>
              </a:rPr>
              <a:t>。</a:t>
            </a:r>
            <a:endParaRPr lang="zh-TW" altLang="en-US" smtClean="0">
              <a:ea typeface="新細明體" pitchFamily="18" charset="-120"/>
            </a:endParaRPr>
          </a:p>
        </p:txBody>
      </p:sp>
      <p:sp>
        <p:nvSpPr>
          <p:cNvPr id="2017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defRPr kumimoji="1">
                <a:solidFill>
                  <a:schemeClr val="tx1"/>
                </a:solidFill>
                <a:latin typeface="Arial" pitchFamily="34" charset="0"/>
                <a:ea typeface="新細明體" pitchFamily="18" charset="-120"/>
              </a:defRPr>
            </a:lvl1pPr>
            <a:lvl2pPr marL="742950" indent="-285750" defTabSz="915988">
              <a:defRPr kumimoji="1">
                <a:solidFill>
                  <a:schemeClr val="tx1"/>
                </a:solidFill>
                <a:latin typeface="Arial" pitchFamily="34" charset="0"/>
                <a:ea typeface="新細明體" pitchFamily="18" charset="-120"/>
              </a:defRPr>
            </a:lvl2pPr>
            <a:lvl3pPr marL="1143000" indent="-228600" defTabSz="915988">
              <a:defRPr kumimoji="1">
                <a:solidFill>
                  <a:schemeClr val="tx1"/>
                </a:solidFill>
                <a:latin typeface="Arial" pitchFamily="34" charset="0"/>
                <a:ea typeface="新細明體" pitchFamily="18" charset="-120"/>
              </a:defRPr>
            </a:lvl3pPr>
            <a:lvl4pPr marL="1600200" indent="-228600" defTabSz="915988">
              <a:defRPr kumimoji="1">
                <a:solidFill>
                  <a:schemeClr val="tx1"/>
                </a:solidFill>
                <a:latin typeface="Arial" pitchFamily="34" charset="0"/>
                <a:ea typeface="新細明體" pitchFamily="18" charset="-120"/>
              </a:defRPr>
            </a:lvl4pPr>
            <a:lvl5pPr marL="2057400" indent="-228600" defTabSz="915988">
              <a:defRPr kumimoji="1">
                <a:solidFill>
                  <a:schemeClr val="tx1"/>
                </a:solidFill>
                <a:latin typeface="Arial" pitchFamily="34" charset="0"/>
                <a:ea typeface="新細明體" pitchFamily="18" charset="-120"/>
              </a:defRPr>
            </a:lvl5pPr>
            <a:lvl6pPr marL="25146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5988"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9E94DCA1-2D5A-456A-9BDA-5CA486177F14}" type="slidenum">
              <a:rPr lang="zh-TW" altLang="en-US" smtClean="0">
                <a:solidFill>
                  <a:srgbClr val="000000"/>
                </a:solidFill>
              </a:rPr>
              <a:pPr/>
              <a:t>30</a:t>
            </a:fld>
            <a:endParaRPr lang="en-US" altLang="zh-TW" smtClean="0">
              <a:solidFill>
                <a:srgbClr val="000000"/>
              </a:solidFill>
            </a:endParaRPr>
          </a:p>
        </p:txBody>
      </p:sp>
    </p:spTree>
    <p:extLst>
      <p:ext uri="{BB962C8B-B14F-4D97-AF65-F5344CB8AC3E}">
        <p14:creationId xmlns:p14="http://schemas.microsoft.com/office/powerpoint/2010/main" val="1086612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TW" smtClean="0">
                <a:solidFill>
                  <a:srgbClr val="000090"/>
                </a:solidFill>
                <a:latin typeface="BiauKai"/>
                <a:ea typeface="BiauKai"/>
                <a:cs typeface="BiauKai"/>
              </a:rPr>
              <a:t>*</a:t>
            </a:r>
            <a:r>
              <a:rPr lang="zh-TW" altLang="en-US" smtClean="0">
                <a:solidFill>
                  <a:srgbClr val="000090"/>
                </a:solidFill>
                <a:latin typeface="BiauKai"/>
                <a:ea typeface="BiauKai"/>
                <a:cs typeface="BiauKai"/>
              </a:rPr>
              <a:t>超額比序時</a:t>
            </a:r>
            <a:r>
              <a:rPr lang="en-US" altLang="zh-TW" smtClean="0">
                <a:solidFill>
                  <a:srgbClr val="000090"/>
                </a:solidFill>
                <a:latin typeface="BiauKai"/>
                <a:ea typeface="BiauKai"/>
                <a:cs typeface="BiauKai"/>
              </a:rPr>
              <a:t>A++</a:t>
            </a:r>
            <a:r>
              <a:rPr lang="zh-TW" altLang="en-US" smtClean="0">
                <a:solidFill>
                  <a:srgbClr val="000090"/>
                </a:solidFill>
                <a:latin typeface="BiauKai"/>
                <a:ea typeface="BiauKai"/>
                <a:cs typeface="BiauKai"/>
              </a:rPr>
              <a:t>和</a:t>
            </a:r>
            <a:r>
              <a:rPr lang="en-US" altLang="zh-TW" smtClean="0">
                <a:solidFill>
                  <a:srgbClr val="000090"/>
                </a:solidFill>
                <a:latin typeface="BiauKai"/>
                <a:ea typeface="BiauKai"/>
                <a:cs typeface="BiauKai"/>
              </a:rPr>
              <a:t>A</a:t>
            </a:r>
            <a:r>
              <a:rPr lang="zh-TW" altLang="en-US" smtClean="0">
                <a:solidFill>
                  <a:srgbClr val="000090"/>
                </a:solidFill>
                <a:latin typeface="BiauKai"/>
                <a:ea typeface="BiauKai"/>
                <a:cs typeface="BiauKai"/>
              </a:rPr>
              <a:t>都是</a:t>
            </a:r>
            <a:r>
              <a:rPr lang="en-US" altLang="zh-TW" smtClean="0">
                <a:solidFill>
                  <a:srgbClr val="000090"/>
                </a:solidFill>
                <a:latin typeface="BiauKai"/>
                <a:ea typeface="BiauKai"/>
                <a:cs typeface="BiauKai"/>
              </a:rPr>
              <a:t>6</a:t>
            </a:r>
            <a:r>
              <a:rPr lang="zh-TW" altLang="en-US" smtClean="0">
                <a:solidFill>
                  <a:srgbClr val="000090"/>
                </a:solidFill>
                <a:latin typeface="BiauKai"/>
                <a:ea typeface="BiauKai"/>
                <a:cs typeface="BiauKai"/>
              </a:rPr>
              <a:t>分，</a:t>
            </a:r>
            <a:r>
              <a:rPr lang="en-US" altLang="zh-TW" smtClean="0">
                <a:solidFill>
                  <a:srgbClr val="000090"/>
                </a:solidFill>
                <a:latin typeface="BiauKai"/>
                <a:ea typeface="BiauKai"/>
                <a:cs typeface="BiauKai"/>
              </a:rPr>
              <a:t>B++</a:t>
            </a:r>
            <a:r>
              <a:rPr lang="zh-TW" altLang="en-US" smtClean="0">
                <a:solidFill>
                  <a:srgbClr val="000090"/>
                </a:solidFill>
                <a:latin typeface="BiauKai"/>
                <a:ea typeface="BiauKai"/>
                <a:cs typeface="BiauKai"/>
              </a:rPr>
              <a:t>和</a:t>
            </a:r>
            <a:r>
              <a:rPr lang="en-US" altLang="zh-TW" smtClean="0">
                <a:solidFill>
                  <a:srgbClr val="000090"/>
                </a:solidFill>
                <a:latin typeface="BiauKai"/>
                <a:ea typeface="BiauKai"/>
                <a:cs typeface="BiauKai"/>
              </a:rPr>
              <a:t>B</a:t>
            </a:r>
            <a:r>
              <a:rPr lang="zh-TW" altLang="en-US" smtClean="0">
                <a:solidFill>
                  <a:srgbClr val="000090"/>
                </a:solidFill>
                <a:latin typeface="BiauKai"/>
                <a:ea typeface="BiauKai"/>
                <a:cs typeface="BiauKai"/>
              </a:rPr>
              <a:t>，已不再是題題計較的，應思考、統整應用重於反覆練習作答</a:t>
            </a:r>
            <a:endParaRPr lang="en-US" altLang="zh-TW" smtClean="0">
              <a:solidFill>
                <a:srgbClr val="000090"/>
              </a:solidFill>
              <a:latin typeface="BiauKai"/>
              <a:ea typeface="BiauKai"/>
              <a:cs typeface="BiauKai"/>
            </a:endParaRPr>
          </a:p>
          <a:p>
            <a:pPr eaLnBrk="1" hangingPunct="1">
              <a:spcBef>
                <a:spcPct val="0"/>
              </a:spcBef>
            </a:pPr>
            <a:r>
              <a:rPr lang="zh-TW" altLang="en-US" smtClean="0">
                <a:solidFill>
                  <a:srgbClr val="000090"/>
                </a:solidFill>
                <a:latin typeface="BiauKai"/>
                <a:ea typeface="BiauKai"/>
                <a:cs typeface="BiauKai"/>
              </a:rPr>
              <a:t>*寫作測驗在同分比序時才會用到。</a:t>
            </a:r>
            <a:r>
              <a:rPr lang="en-US" altLang="zh-TW" smtClean="0">
                <a:solidFill>
                  <a:srgbClr val="000090"/>
                </a:solidFill>
                <a:latin typeface="BiauKai"/>
                <a:ea typeface="BiauKai"/>
                <a:cs typeface="BiauKai"/>
              </a:rPr>
              <a:t>(</a:t>
            </a:r>
            <a:r>
              <a:rPr lang="zh-TW" altLang="en-US" smtClean="0">
                <a:solidFill>
                  <a:srgbClr val="000090"/>
                </a:solidFill>
                <a:latin typeface="BiauKai"/>
                <a:ea typeface="BiauKai"/>
                <a:cs typeface="BiauKai"/>
              </a:rPr>
              <a:t>曾有媒體說過某些區用寫作決定了學生的學校，本區從</a:t>
            </a:r>
            <a:r>
              <a:rPr lang="en-US" altLang="zh-TW" smtClean="0">
                <a:solidFill>
                  <a:srgbClr val="000090"/>
                </a:solidFill>
                <a:latin typeface="BiauKai"/>
                <a:ea typeface="BiauKai"/>
                <a:cs typeface="BiauKai"/>
              </a:rPr>
              <a:t>12</a:t>
            </a:r>
            <a:r>
              <a:rPr lang="zh-TW" altLang="en-US" smtClean="0">
                <a:solidFill>
                  <a:srgbClr val="000090"/>
                </a:solidFill>
                <a:latin typeface="BiauKai"/>
                <a:ea typeface="BiauKai"/>
                <a:cs typeface="BiauKai"/>
              </a:rPr>
              <a:t>國教的第一年就沒有這樣的問題，因為我們同分比序很後面才比到寫作</a:t>
            </a:r>
            <a:r>
              <a:rPr lang="en-US" altLang="zh-TW" smtClean="0">
                <a:solidFill>
                  <a:srgbClr val="000090"/>
                </a:solidFill>
                <a:latin typeface="BiauKai"/>
                <a:ea typeface="BiauKai"/>
                <a:cs typeface="BiauKai"/>
              </a:rPr>
              <a:t>)</a:t>
            </a:r>
          </a:p>
          <a:p>
            <a:endParaRPr lang="zh-TW" altLang="en-US" smtClean="0">
              <a:ea typeface="新細明體" pitchFamily="18" charset="-120"/>
            </a:endParaRPr>
          </a:p>
        </p:txBody>
      </p:sp>
      <p:sp>
        <p:nvSpPr>
          <p:cNvPr id="2027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AA6E597B-8852-486C-A3D9-7292C5341C40}" type="slidenum">
              <a:rPr lang="zh-TW" altLang="en-US" smtClean="0">
                <a:solidFill>
                  <a:srgbClr val="000000"/>
                </a:solidFill>
              </a:rPr>
              <a:pPr/>
              <a:t>31</a:t>
            </a:fld>
            <a:endParaRPr lang="en-US" altLang="zh-TW" smtClean="0">
              <a:solidFill>
                <a:srgbClr val="000000"/>
              </a:solidFill>
            </a:endParaRPr>
          </a:p>
        </p:txBody>
      </p:sp>
    </p:spTree>
    <p:extLst>
      <p:ext uri="{BB962C8B-B14F-4D97-AF65-F5344CB8AC3E}">
        <p14:creationId xmlns:p14="http://schemas.microsoft.com/office/powerpoint/2010/main" val="546733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kumimoji="1" lang="zh-TW" altLang="en-US" smtClean="0"/>
              <a:t>英語聽力是獨立一節考，而且第二天要考到</a:t>
            </a:r>
            <a:r>
              <a:rPr kumimoji="1" lang="en-US" altLang="zh-TW" smtClean="0"/>
              <a:t>12:30</a:t>
            </a:r>
            <a:r>
              <a:rPr kumimoji="1" lang="zh-TW" altLang="en-US" smtClean="0"/>
              <a:t>，早餐要吃飽一點。</a:t>
            </a:r>
            <a:endParaRPr kumimoji="1" lang="en-US" altLang="zh-TW" smtClean="0"/>
          </a:p>
        </p:txBody>
      </p:sp>
      <p:sp>
        <p:nvSpPr>
          <p:cNvPr id="1065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spcBef>
                <a:spcPct val="0"/>
              </a:spcBef>
            </a:pPr>
            <a:fld id="{06778907-E659-4345-94FA-17ED902A7F6B}" type="slidenum">
              <a:rPr lang="zh-TW" altLang="en-US" smtClean="0">
                <a:solidFill>
                  <a:srgbClr val="4D3E2F"/>
                </a:solidFill>
                <a:latin typeface="Corbel" panose="020B0503020204020204" pitchFamily="34" charset="0"/>
                <a:ea typeface="新細明體" panose="02020500000000000000" pitchFamily="18" charset="-120"/>
              </a:rPr>
              <a:pPr>
                <a:spcBef>
                  <a:spcPct val="0"/>
                </a:spcBef>
              </a:pPr>
              <a:t>32</a:t>
            </a:fld>
            <a:endParaRPr lang="en-US" altLang="zh-TW" smtClean="0">
              <a:solidFill>
                <a:srgbClr val="4D3E2F"/>
              </a:solidFill>
              <a:latin typeface="Corbel" panose="020B0503020204020204" pitchFamily="34" charset="0"/>
              <a:ea typeface="新細明體" panose="02020500000000000000" pitchFamily="18" charset="-120"/>
            </a:endParaRPr>
          </a:p>
        </p:txBody>
      </p:sp>
    </p:spTree>
    <p:extLst>
      <p:ext uri="{BB962C8B-B14F-4D97-AF65-F5344CB8AC3E}">
        <p14:creationId xmlns:p14="http://schemas.microsoft.com/office/powerpoint/2010/main" val="38251368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*會考考那些科目</a:t>
            </a:r>
            <a:r>
              <a:rPr kumimoji="1" lang="en-US" altLang="zh-TW" smtClean="0"/>
              <a:t>?</a:t>
            </a:r>
          </a:p>
          <a:p>
            <a:r>
              <a:rPr kumimoji="1" lang="zh-TW" altLang="en-US" smtClean="0"/>
              <a:t>  國數英社自。強調：數學加考非選擇題、英文加考聽力測驗。</a:t>
            </a:r>
            <a:endParaRPr kumimoji="1" lang="en-US" altLang="zh-TW" smtClean="0"/>
          </a:p>
          <a:p>
            <a:endParaRPr kumimoji="1" lang="en-US" altLang="zh-TW" smtClean="0"/>
          </a:p>
          <a:p>
            <a:r>
              <a:rPr kumimoji="1" lang="zh-TW" altLang="en-US" smtClean="0"/>
              <a:t>*會考如何計分呢</a:t>
            </a:r>
            <a:r>
              <a:rPr kumimoji="1" lang="en-US" altLang="zh-TW" smtClean="0"/>
              <a:t>?</a:t>
            </a:r>
          </a:p>
          <a:p>
            <a:r>
              <a:rPr kumimoji="1" lang="zh-TW" altLang="en-US" smtClean="0"/>
              <a:t>  大致來說，各科分為精熟</a:t>
            </a:r>
            <a:r>
              <a:rPr kumimoji="1" lang="en-US" altLang="zh-TW" smtClean="0"/>
              <a:t>(A)</a:t>
            </a:r>
            <a:r>
              <a:rPr kumimoji="1" lang="zh-TW" altLang="en-US" smtClean="0"/>
              <a:t>、基礎</a:t>
            </a:r>
            <a:r>
              <a:rPr kumimoji="1" lang="en-US" altLang="zh-TW" smtClean="0"/>
              <a:t>(B)</a:t>
            </a:r>
            <a:r>
              <a:rPr kumimoji="1" lang="zh-TW" altLang="en-US" smtClean="0"/>
              <a:t>、待加強</a:t>
            </a:r>
            <a:r>
              <a:rPr kumimoji="1" lang="en-US" altLang="zh-TW" smtClean="0"/>
              <a:t>(C)</a:t>
            </a:r>
            <a:r>
              <a:rPr kumimoji="1" lang="zh-TW" altLang="en-US" smtClean="0"/>
              <a:t>。</a:t>
            </a:r>
            <a:endParaRPr kumimoji="1" lang="en-US" altLang="zh-TW" smtClean="0"/>
          </a:p>
          <a:p>
            <a:r>
              <a:rPr kumimoji="1" lang="zh-TW" altLang="en-US" smtClean="0"/>
              <a:t>  數學選擇與非選的計分比例各佔 </a:t>
            </a:r>
            <a:r>
              <a:rPr kumimoji="1" lang="en-US" altLang="zh-TW" smtClean="0"/>
              <a:t>85</a:t>
            </a:r>
            <a:r>
              <a:rPr kumimoji="1" lang="zh-TW" altLang="en-US" smtClean="0"/>
              <a:t>、</a:t>
            </a:r>
            <a:r>
              <a:rPr kumimoji="1" lang="en-US" altLang="zh-TW" smtClean="0"/>
              <a:t>15%</a:t>
            </a:r>
          </a:p>
          <a:p>
            <a:r>
              <a:rPr kumimoji="1" lang="zh-TW" altLang="en-US" smtClean="0"/>
              <a:t>  英語閱讀與聽力的計分比例各佔 </a:t>
            </a:r>
            <a:r>
              <a:rPr kumimoji="1" lang="en-US" altLang="zh-TW" smtClean="0"/>
              <a:t>80</a:t>
            </a:r>
            <a:r>
              <a:rPr kumimoji="1" lang="zh-TW" altLang="en-US" smtClean="0"/>
              <a:t>、</a:t>
            </a:r>
            <a:r>
              <a:rPr kumimoji="1" lang="en-US" altLang="zh-TW" smtClean="0"/>
              <a:t>20%</a:t>
            </a:r>
          </a:p>
          <a:p>
            <a:r>
              <a:rPr kumimoji="1" lang="zh-TW" altLang="en-US" smtClean="0"/>
              <a:t>  寫作計分為 </a:t>
            </a:r>
            <a:r>
              <a:rPr kumimoji="1" lang="en-US" altLang="zh-TW" smtClean="0"/>
              <a:t>0-6</a:t>
            </a:r>
            <a:r>
              <a:rPr kumimoji="1" lang="zh-TW" altLang="en-US" smtClean="0"/>
              <a:t>計分 </a:t>
            </a:r>
            <a:endParaRPr kumimoji="1" lang="en-US" altLang="zh-TW" smtClean="0"/>
          </a:p>
          <a:p>
            <a:endParaRPr kumimoji="1" lang="en-US" altLang="zh-TW" smtClean="0"/>
          </a:p>
          <a:p>
            <a:r>
              <a:rPr kumimoji="1" lang="en-US" altLang="zh-TW" smtClean="0"/>
              <a:t>(</a:t>
            </a:r>
            <a:r>
              <a:rPr kumimoji="1" lang="zh-TW" altLang="en-US" smtClean="0"/>
              <a:t>補充：數選、數非選、英閱</a:t>
            </a:r>
            <a:r>
              <a:rPr kumimoji="1" lang="en-US" altLang="zh-TW" smtClean="0"/>
              <a:t>---</a:t>
            </a:r>
            <a:r>
              <a:rPr kumimoji="1" lang="zh-TW" altLang="en-US" smtClean="0"/>
              <a:t>精熟、基礎、待加強；英聽</a:t>
            </a:r>
            <a:r>
              <a:rPr kumimoji="1" lang="en-US" altLang="zh-TW" smtClean="0"/>
              <a:t>--</a:t>
            </a:r>
            <a:r>
              <a:rPr kumimoji="1" lang="zh-TW" altLang="en-US" smtClean="0"/>
              <a:t>基礎、待加強</a:t>
            </a:r>
            <a:r>
              <a:rPr kumimoji="1" lang="en-US" altLang="zh-TW" smtClean="0"/>
              <a:t>)</a:t>
            </a:r>
            <a:endParaRPr kumimoji="1" lang="zh-TW" altLang="en-US" smtClean="0"/>
          </a:p>
        </p:txBody>
      </p:sp>
      <p:sp>
        <p:nvSpPr>
          <p:cNvPr id="2048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ED812CD-3F90-4A67-9004-C1447B970633}" type="slidenum">
              <a:rPr kumimoji="0" lang="zh-TW" altLang="en-US" smtClean="0">
                <a:solidFill>
                  <a:srgbClr val="4D3E2F"/>
                </a:solidFill>
                <a:latin typeface="Corbel" pitchFamily="34" charset="0"/>
              </a:rPr>
              <a:pPr/>
              <a:t>33</a:t>
            </a:fld>
            <a:endParaRPr kumimoji="0" lang="en-US" altLang="zh-TW" smtClean="0">
              <a:solidFill>
                <a:srgbClr val="4D3E2F"/>
              </a:solidFill>
              <a:latin typeface="Corbel" pitchFamily="34" charset="0"/>
            </a:endParaRPr>
          </a:p>
        </p:txBody>
      </p:sp>
    </p:spTree>
    <p:extLst>
      <p:ext uri="{BB962C8B-B14F-4D97-AF65-F5344CB8AC3E}">
        <p14:creationId xmlns:p14="http://schemas.microsoft.com/office/powerpoint/2010/main" val="2043588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*會考考那些科目</a:t>
            </a:r>
            <a:r>
              <a:rPr kumimoji="1" lang="en-US" altLang="zh-TW" smtClean="0"/>
              <a:t>?</a:t>
            </a:r>
          </a:p>
          <a:p>
            <a:r>
              <a:rPr kumimoji="1" lang="zh-TW" altLang="en-US" smtClean="0"/>
              <a:t>  國數英社自。強調：數學加考非選擇題、英文加考聽力測驗。</a:t>
            </a:r>
            <a:endParaRPr kumimoji="1" lang="en-US" altLang="zh-TW" smtClean="0"/>
          </a:p>
          <a:p>
            <a:endParaRPr kumimoji="1" lang="en-US" altLang="zh-TW" smtClean="0"/>
          </a:p>
          <a:p>
            <a:r>
              <a:rPr kumimoji="1" lang="zh-TW" altLang="en-US" smtClean="0"/>
              <a:t>*會考如何計分呢</a:t>
            </a:r>
            <a:r>
              <a:rPr kumimoji="1" lang="en-US" altLang="zh-TW" smtClean="0"/>
              <a:t>?</a:t>
            </a:r>
          </a:p>
          <a:p>
            <a:r>
              <a:rPr kumimoji="1" lang="zh-TW" altLang="en-US" smtClean="0"/>
              <a:t>  大致來說，各科分為精熟</a:t>
            </a:r>
            <a:r>
              <a:rPr kumimoji="1" lang="en-US" altLang="zh-TW" smtClean="0"/>
              <a:t>(A)</a:t>
            </a:r>
            <a:r>
              <a:rPr kumimoji="1" lang="zh-TW" altLang="en-US" smtClean="0"/>
              <a:t>、基礎</a:t>
            </a:r>
            <a:r>
              <a:rPr kumimoji="1" lang="en-US" altLang="zh-TW" smtClean="0"/>
              <a:t>(B)</a:t>
            </a:r>
            <a:r>
              <a:rPr kumimoji="1" lang="zh-TW" altLang="en-US" smtClean="0"/>
              <a:t>、待加強</a:t>
            </a:r>
            <a:r>
              <a:rPr kumimoji="1" lang="en-US" altLang="zh-TW" smtClean="0"/>
              <a:t>(C)</a:t>
            </a:r>
            <a:r>
              <a:rPr kumimoji="1" lang="zh-TW" altLang="en-US" smtClean="0"/>
              <a:t>。</a:t>
            </a:r>
            <a:endParaRPr kumimoji="1" lang="en-US" altLang="zh-TW" smtClean="0"/>
          </a:p>
          <a:p>
            <a:r>
              <a:rPr kumimoji="1" lang="zh-TW" altLang="en-US" smtClean="0"/>
              <a:t>  數學選擇與非選的計分比例各佔 </a:t>
            </a:r>
            <a:r>
              <a:rPr kumimoji="1" lang="en-US" altLang="zh-TW" smtClean="0"/>
              <a:t>85</a:t>
            </a:r>
            <a:r>
              <a:rPr kumimoji="1" lang="zh-TW" altLang="en-US" smtClean="0"/>
              <a:t>、</a:t>
            </a:r>
            <a:r>
              <a:rPr kumimoji="1" lang="en-US" altLang="zh-TW" smtClean="0"/>
              <a:t>15%</a:t>
            </a:r>
          </a:p>
          <a:p>
            <a:r>
              <a:rPr kumimoji="1" lang="zh-TW" altLang="en-US" smtClean="0"/>
              <a:t>  英語閱讀與聽力的計分比例各佔 </a:t>
            </a:r>
            <a:r>
              <a:rPr kumimoji="1" lang="en-US" altLang="zh-TW" smtClean="0"/>
              <a:t>80</a:t>
            </a:r>
            <a:r>
              <a:rPr kumimoji="1" lang="zh-TW" altLang="en-US" smtClean="0"/>
              <a:t>、</a:t>
            </a:r>
            <a:r>
              <a:rPr kumimoji="1" lang="en-US" altLang="zh-TW" smtClean="0"/>
              <a:t>20%</a:t>
            </a:r>
          </a:p>
          <a:p>
            <a:r>
              <a:rPr kumimoji="1" lang="zh-TW" altLang="en-US" smtClean="0"/>
              <a:t>  寫作計分為 </a:t>
            </a:r>
            <a:r>
              <a:rPr kumimoji="1" lang="en-US" altLang="zh-TW" smtClean="0"/>
              <a:t>0-6</a:t>
            </a:r>
            <a:r>
              <a:rPr kumimoji="1" lang="zh-TW" altLang="en-US" smtClean="0"/>
              <a:t>計分 </a:t>
            </a:r>
            <a:endParaRPr kumimoji="1" lang="en-US" altLang="zh-TW" smtClean="0"/>
          </a:p>
          <a:p>
            <a:endParaRPr kumimoji="1" lang="en-US" altLang="zh-TW" smtClean="0"/>
          </a:p>
          <a:p>
            <a:r>
              <a:rPr kumimoji="1" lang="en-US" altLang="zh-TW" smtClean="0"/>
              <a:t>(</a:t>
            </a:r>
            <a:r>
              <a:rPr kumimoji="1" lang="zh-TW" altLang="en-US" smtClean="0"/>
              <a:t>補充：數選、數非選、英閱</a:t>
            </a:r>
            <a:r>
              <a:rPr kumimoji="1" lang="en-US" altLang="zh-TW" smtClean="0"/>
              <a:t>---</a:t>
            </a:r>
            <a:r>
              <a:rPr kumimoji="1" lang="zh-TW" altLang="en-US" smtClean="0"/>
              <a:t>精熟、基礎、待加強；英聽</a:t>
            </a:r>
            <a:r>
              <a:rPr kumimoji="1" lang="en-US" altLang="zh-TW" smtClean="0"/>
              <a:t>--</a:t>
            </a:r>
            <a:r>
              <a:rPr kumimoji="1" lang="zh-TW" altLang="en-US" smtClean="0"/>
              <a:t>基礎、待加強</a:t>
            </a:r>
            <a:r>
              <a:rPr kumimoji="1" lang="en-US" altLang="zh-TW" smtClean="0"/>
              <a:t>)</a:t>
            </a:r>
            <a:endParaRPr kumimoji="1" lang="zh-TW" altLang="en-US" smtClean="0"/>
          </a:p>
        </p:txBody>
      </p:sp>
      <p:sp>
        <p:nvSpPr>
          <p:cNvPr id="2058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0F0DC6AD-27A9-4FA8-A69E-C8DDA9460F11}" type="slidenum">
              <a:rPr kumimoji="0" lang="zh-TW" altLang="en-US" smtClean="0">
                <a:solidFill>
                  <a:srgbClr val="4D3E2F"/>
                </a:solidFill>
                <a:latin typeface="Corbel" pitchFamily="34" charset="0"/>
              </a:rPr>
              <a:pPr/>
              <a:t>34</a:t>
            </a:fld>
            <a:endParaRPr kumimoji="0" lang="en-US" altLang="zh-TW" smtClean="0">
              <a:solidFill>
                <a:srgbClr val="4D3E2F"/>
              </a:solidFill>
              <a:latin typeface="Corbel" pitchFamily="34" charset="0"/>
            </a:endParaRPr>
          </a:p>
        </p:txBody>
      </p:sp>
    </p:spTree>
    <p:extLst>
      <p:ext uri="{BB962C8B-B14F-4D97-AF65-F5344CB8AC3E}">
        <p14:creationId xmlns:p14="http://schemas.microsoft.com/office/powerpoint/2010/main" val="22771462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投影片圖像版面配置區 1"/>
          <p:cNvSpPr>
            <a:spLocks noGrp="1" noRot="1" noChangeAspect="1" noTextEdit="1"/>
          </p:cNvSpPr>
          <p:nvPr>
            <p:ph type="sldImg"/>
          </p:nvPr>
        </p:nvSpPr>
        <p:spPr>
          <a:xfrm>
            <a:off x="685800" y="1143000"/>
            <a:ext cx="5486400" cy="3086100"/>
          </a:xfrm>
          <a:ln/>
        </p:spPr>
      </p:sp>
      <p:sp>
        <p:nvSpPr>
          <p:cNvPr id="295939"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先逐一介紹同分比序的內容</a:t>
            </a:r>
            <a:endParaRPr lang="en-US" altLang="zh-TW" smtClean="0"/>
          </a:p>
          <a:p>
            <a:r>
              <a:rPr lang="zh-TW" altLang="en-US" smtClean="0"/>
              <a:t>然後強調今年微調志願序位積分（每三個同分）</a:t>
            </a:r>
            <a:endParaRPr lang="en-US" altLang="zh-TW" smtClean="0"/>
          </a:p>
          <a:p>
            <a:r>
              <a:rPr lang="zh-TW" altLang="en-US" smtClean="0"/>
              <a:t>再說明明年（</a:t>
            </a:r>
            <a:r>
              <a:rPr lang="en-US" altLang="zh-TW" smtClean="0"/>
              <a:t>107</a:t>
            </a:r>
            <a:r>
              <a:rPr lang="zh-TW" altLang="en-US" smtClean="0"/>
              <a:t>學年）</a:t>
            </a:r>
            <a:r>
              <a:rPr lang="en-US" altLang="zh-TW" smtClean="0"/>
              <a:t>[</a:t>
            </a:r>
            <a:r>
              <a:rPr lang="zh-TW" altLang="en-US" smtClean="0"/>
              <a:t>微調</a:t>
            </a:r>
            <a:r>
              <a:rPr lang="en-US" altLang="zh-TW" smtClean="0"/>
              <a:t>] </a:t>
            </a:r>
            <a:r>
              <a:rPr lang="zh-TW" altLang="en-US" smtClean="0"/>
              <a:t>先比標示加總再比各科積分</a:t>
            </a:r>
            <a:endParaRPr lang="en-US" altLang="zh-TW" smtClean="0"/>
          </a:p>
          <a:p>
            <a:r>
              <a:rPr lang="zh-TW" altLang="en-US" smtClean="0"/>
              <a:t>主要的目的是不要有科目重要性高低的偏差觀念（自然被放棄？）</a:t>
            </a:r>
            <a:endParaRPr lang="en-US" altLang="zh-TW" smtClean="0"/>
          </a:p>
          <a:p>
            <a:r>
              <a:rPr lang="zh-TW" altLang="en-US" smtClean="0"/>
              <a:t>並且讓孩子強項可以彌補弱項</a:t>
            </a:r>
            <a:endParaRPr lang="en-US" altLang="zh-TW" smtClean="0"/>
          </a:p>
        </p:txBody>
      </p:sp>
      <p:sp>
        <p:nvSpPr>
          <p:cNvPr id="295940" name="投影片編號版面配置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kumimoji="1" sz="3200">
                <a:solidFill>
                  <a:schemeClr val="tx1"/>
                </a:solidFill>
                <a:latin typeface="Calibri" panose="020F0502020204030204" pitchFamily="34" charset="0"/>
                <a:ea typeface="新細明體" panose="02020500000000000000" pitchFamily="18" charset="-120"/>
              </a:defRPr>
            </a:lvl1pPr>
            <a:lvl2pPr marL="742950" indent="-285750" defTabSz="912813">
              <a:defRPr kumimoji="1" sz="3200">
                <a:solidFill>
                  <a:schemeClr val="tx1"/>
                </a:solidFill>
                <a:latin typeface="Calibri" panose="020F0502020204030204" pitchFamily="34" charset="0"/>
                <a:ea typeface="新細明體" panose="02020500000000000000" pitchFamily="18" charset="-120"/>
              </a:defRPr>
            </a:lvl2pPr>
            <a:lvl3pPr marL="1143000" indent="-228600" defTabSz="912813">
              <a:defRPr kumimoji="1" sz="3200">
                <a:solidFill>
                  <a:schemeClr val="tx1"/>
                </a:solidFill>
                <a:latin typeface="Calibri" panose="020F0502020204030204" pitchFamily="34" charset="0"/>
                <a:ea typeface="新細明體" panose="02020500000000000000" pitchFamily="18" charset="-120"/>
              </a:defRPr>
            </a:lvl3pPr>
            <a:lvl4pPr marL="1600200" indent="-228600" defTabSz="912813">
              <a:defRPr kumimoji="1" sz="3200">
                <a:solidFill>
                  <a:schemeClr val="tx1"/>
                </a:solidFill>
                <a:latin typeface="Calibri" panose="020F0502020204030204" pitchFamily="34" charset="0"/>
                <a:ea typeface="新細明體" panose="02020500000000000000" pitchFamily="18" charset="-120"/>
              </a:defRPr>
            </a:lvl4pPr>
            <a:lvl5pPr marL="2057400" indent="-228600" defTabSz="912813">
              <a:defRPr kumimoji="1" sz="3200">
                <a:solidFill>
                  <a:schemeClr val="tx1"/>
                </a:solidFill>
                <a:latin typeface="Calibri" panose="020F050202020403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fld id="{B737B35C-B8C7-4DEB-8868-F2D4ED4D4966}" type="slidenum">
              <a:rPr lang="zh-TW" altLang="en-US" sz="1200" smtClean="0">
                <a:solidFill>
                  <a:srgbClr val="000000"/>
                </a:solidFill>
                <a:latin typeface="Arial" panose="020B0604020202020204" pitchFamily="34" charset="0"/>
                <a:ea typeface="SimSun" panose="02010600030101010101" pitchFamily="2" charset="-122"/>
              </a:rPr>
              <a:pPr/>
              <a:t>37</a:t>
            </a:fld>
            <a:endParaRPr lang="en-US" altLang="zh-TW" sz="1200" smtClean="0">
              <a:solidFill>
                <a:srgbClr val="000000"/>
              </a:solidFill>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1216009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少子女化</a:t>
            </a:r>
          </a:p>
        </p:txBody>
      </p:sp>
      <p:sp>
        <p:nvSpPr>
          <p:cNvPr id="1198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spcBef>
                <a:spcPct val="0"/>
              </a:spcBef>
            </a:pPr>
            <a:fld id="{FD7D4EF8-CDC3-4814-ACE0-D125637AF0ED}" type="slidenum">
              <a:rPr lang="zh-CN" altLang="en-US" smtClean="0">
                <a:latin typeface="Arial" panose="020B0604020202020204" pitchFamily="34" charset="0"/>
              </a:rPr>
              <a:pPr>
                <a:spcBef>
                  <a:spcPct val="0"/>
                </a:spcBef>
              </a:pPr>
              <a:t>3</a:t>
            </a:fld>
            <a:endParaRPr lang="en-US" altLang="zh-CN" smtClean="0">
              <a:latin typeface="Arial" panose="020B0604020202020204" pitchFamily="34" charset="0"/>
            </a:endParaRPr>
          </a:p>
        </p:txBody>
      </p:sp>
    </p:spTree>
    <p:extLst>
      <p:ext uri="{BB962C8B-B14F-4D97-AF65-F5344CB8AC3E}">
        <p14:creationId xmlns:p14="http://schemas.microsoft.com/office/powerpoint/2010/main" val="3424131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smtClean="0">
                <a:ea typeface="新細明體" pitchFamily="18" charset="-120"/>
              </a:rPr>
              <a:t>*供過於求</a:t>
            </a:r>
            <a:r>
              <a:rPr lang="en-US" altLang="zh-TW" smtClean="0">
                <a:ea typeface="新細明體" pitchFamily="18" charset="-120"/>
              </a:rPr>
              <a:t>-</a:t>
            </a:r>
            <a:r>
              <a:rPr lang="zh-TW" altLang="en-US" smtClean="0">
                <a:ea typeface="新細明體" pitchFamily="18" charset="-120"/>
              </a:rPr>
              <a:t>直接錄取、供不應求</a:t>
            </a:r>
            <a:r>
              <a:rPr lang="en-US" altLang="zh-TW" smtClean="0">
                <a:ea typeface="新細明體" pitchFamily="18" charset="-120"/>
              </a:rPr>
              <a:t>-</a:t>
            </a:r>
            <a:r>
              <a:rPr lang="zh-TW" altLang="en-US" smtClean="0">
                <a:ea typeface="新細明體" pitchFamily="18" charset="-120"/>
              </a:rPr>
              <a:t>進行超額比序</a:t>
            </a:r>
            <a:endParaRPr lang="en-US" altLang="zh-TW" smtClean="0">
              <a:ea typeface="新細明體" pitchFamily="18" charset="-120"/>
            </a:endParaRPr>
          </a:p>
          <a:p>
            <a:pPr>
              <a:spcBef>
                <a:spcPct val="0"/>
              </a:spcBef>
            </a:pPr>
            <a:r>
              <a:rPr lang="zh-TW" altLang="en-US" smtClean="0">
                <a:ea typeface="新細明體" pitchFamily="18" charset="-120"/>
              </a:rPr>
              <a:t>*本區超額比序共</a:t>
            </a:r>
            <a:r>
              <a:rPr lang="en-US" altLang="zh-TW" smtClean="0">
                <a:ea typeface="新細明體" pitchFamily="18" charset="-120"/>
              </a:rPr>
              <a:t>100</a:t>
            </a:r>
            <a:r>
              <a:rPr lang="zh-TW" altLang="en-US" smtClean="0">
                <a:ea typeface="新細明體" pitchFamily="18" charset="-120"/>
              </a:rPr>
              <a:t>分，其中均衡發展</a:t>
            </a:r>
            <a:r>
              <a:rPr lang="en-US" altLang="zh-TW" smtClean="0">
                <a:ea typeface="新細明體" pitchFamily="18" charset="-120"/>
              </a:rPr>
              <a:t>30</a:t>
            </a:r>
            <a:r>
              <a:rPr lang="zh-TW" altLang="en-US" smtClean="0">
                <a:ea typeface="新細明體" pitchFamily="18" charset="-120"/>
              </a:rPr>
              <a:t>分、多元學習</a:t>
            </a:r>
            <a:r>
              <a:rPr lang="en-US" altLang="zh-TW" smtClean="0">
                <a:ea typeface="新細明體" pitchFamily="18" charset="-120"/>
              </a:rPr>
              <a:t>40</a:t>
            </a:r>
            <a:r>
              <a:rPr lang="zh-TW" altLang="en-US" smtClean="0">
                <a:ea typeface="新細明體" pitchFamily="18" charset="-120"/>
              </a:rPr>
              <a:t>分、會考</a:t>
            </a:r>
            <a:r>
              <a:rPr lang="en-US" altLang="zh-TW" smtClean="0">
                <a:ea typeface="新細明體" pitchFamily="18" charset="-120"/>
              </a:rPr>
              <a:t>30</a:t>
            </a:r>
            <a:r>
              <a:rPr lang="zh-TW" altLang="en-US" smtClean="0">
                <a:ea typeface="新細明體" pitchFamily="18" charset="-120"/>
              </a:rPr>
              <a:t>分。</a:t>
            </a:r>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75FF57A0-EBDE-4F77-A27E-A568CF055CFF}" type="slidenum">
              <a:rPr lang="zh-TW" altLang="en-US" smtClean="0">
                <a:solidFill>
                  <a:srgbClr val="000000"/>
                </a:solidFill>
              </a:rPr>
              <a:pPr/>
              <a:t>38</a:t>
            </a:fld>
            <a:endParaRPr lang="en-US" altLang="zh-TW" smtClean="0">
              <a:solidFill>
                <a:srgbClr val="000000"/>
              </a:solidFill>
            </a:endParaRPr>
          </a:p>
        </p:txBody>
      </p:sp>
    </p:spTree>
    <p:extLst>
      <p:ext uri="{BB962C8B-B14F-4D97-AF65-F5344CB8AC3E}">
        <p14:creationId xmlns:p14="http://schemas.microsoft.com/office/powerpoint/2010/main" val="617320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smtClean="0">
                <a:ea typeface="新細明體" panose="02020500000000000000" pitchFamily="18" charset="-120"/>
              </a:rPr>
              <a:t>*扶助弱勢：</a:t>
            </a:r>
            <a:endParaRPr lang="en-US" altLang="zh-TW" smtClean="0">
              <a:ea typeface="新細明體" panose="02020500000000000000" pitchFamily="18" charset="-120"/>
            </a:endParaRPr>
          </a:p>
          <a:p>
            <a:pPr>
              <a:spcBef>
                <a:spcPct val="0"/>
              </a:spcBef>
            </a:pPr>
            <a:r>
              <a:rPr lang="zh-TW" altLang="en-US" smtClean="0">
                <a:ea typeface="新細明體" panose="02020500000000000000" pitchFamily="18" charset="-120"/>
              </a:rPr>
              <a:t>  偏遠鄉鎮國中定義為教育部核定之偏遠地區國民中學</a:t>
            </a:r>
            <a:r>
              <a:rPr lang="en-US" altLang="zh-TW" smtClean="0">
                <a:ea typeface="新細明體" panose="02020500000000000000" pitchFamily="18" charset="-120"/>
              </a:rPr>
              <a:t>(</a:t>
            </a:r>
            <a:r>
              <a:rPr lang="zh-TW" altLang="en-US" smtClean="0">
                <a:ea typeface="新細明體" panose="02020500000000000000" pitchFamily="18" charset="-120"/>
              </a:rPr>
              <a:t>本市只有內湖國中</a:t>
            </a:r>
            <a:r>
              <a:rPr lang="en-US" altLang="zh-TW" smtClean="0">
                <a:ea typeface="新細明體" panose="02020500000000000000" pitchFamily="18" charset="-120"/>
              </a:rPr>
              <a:t>)</a:t>
            </a:r>
            <a:r>
              <a:rPr lang="zh-TW" altLang="en-US" smtClean="0">
                <a:ea typeface="新細明體" panose="02020500000000000000" pitchFamily="18" charset="-120"/>
              </a:rPr>
              <a:t>，且需於國二下前轉入才算數。</a:t>
            </a:r>
            <a:endParaRPr lang="en-US" altLang="zh-TW" smtClean="0">
              <a:ea typeface="新細明體" panose="02020500000000000000" pitchFamily="18" charset="-120"/>
            </a:endParaRPr>
          </a:p>
          <a:p>
            <a:pPr>
              <a:spcBef>
                <a:spcPct val="0"/>
              </a:spcBef>
            </a:pPr>
            <a:r>
              <a:rPr lang="zh-TW" altLang="en-US" sz="1400" smtClean="0">
                <a:solidFill>
                  <a:srgbClr val="0000FF"/>
                </a:solidFill>
                <a:ea typeface="新細明體" panose="02020500000000000000" pitchFamily="18" charset="-120"/>
              </a:rPr>
              <a:t>*就近入學：所有竹苗區學生及變更就學區學生均可得分。</a:t>
            </a:r>
            <a:endParaRPr lang="en-US" altLang="zh-TW" sz="1400" smtClean="0">
              <a:solidFill>
                <a:srgbClr val="0000FF"/>
              </a:solidFill>
              <a:ea typeface="新細明體" panose="02020500000000000000" pitchFamily="18" charset="-120"/>
            </a:endParaRPr>
          </a:p>
          <a:p>
            <a:pPr>
              <a:spcBef>
                <a:spcPct val="0"/>
              </a:spcBef>
            </a:pPr>
            <a:r>
              <a:rPr lang="zh-TW" altLang="en-US" sz="1400" smtClean="0">
                <a:solidFill>
                  <a:srgbClr val="0000FF"/>
                </a:solidFill>
                <a:ea typeface="新細明體" panose="02020500000000000000" pitchFamily="18" charset="-120"/>
              </a:rPr>
              <a:t>*志願序位：</a:t>
            </a:r>
            <a:endParaRPr lang="en-US" altLang="zh-TW" sz="1400" smtClean="0">
              <a:solidFill>
                <a:srgbClr val="0000FF"/>
              </a:solidFill>
              <a:ea typeface="新細明體" panose="02020500000000000000" pitchFamily="18" charset="-120"/>
            </a:endParaRPr>
          </a:p>
          <a:p>
            <a:pPr>
              <a:spcBef>
                <a:spcPct val="0"/>
              </a:spcBef>
            </a:pPr>
            <a:r>
              <a:rPr lang="zh-TW" altLang="en-US" sz="1400" smtClean="0">
                <a:solidFill>
                  <a:srgbClr val="0000FF"/>
                </a:solidFill>
                <a:ea typeface="新細明體" panose="02020500000000000000" pitchFamily="18" charset="-120"/>
              </a:rPr>
              <a:t>  共可填</a:t>
            </a:r>
            <a:r>
              <a:rPr lang="en-US" altLang="zh-TW" sz="1400" smtClean="0">
                <a:solidFill>
                  <a:srgbClr val="0000FF"/>
                </a:solidFill>
                <a:ea typeface="新細明體" panose="02020500000000000000" pitchFamily="18" charset="-120"/>
              </a:rPr>
              <a:t>15</a:t>
            </a:r>
            <a:r>
              <a:rPr lang="zh-TW" altLang="en-US" sz="1400" smtClean="0">
                <a:solidFill>
                  <a:srgbClr val="0000FF"/>
                </a:solidFill>
                <a:ea typeface="新細明體" panose="02020500000000000000" pitchFamily="18" charset="-120"/>
              </a:rPr>
              <a:t>個志願序位。</a:t>
            </a:r>
            <a:endParaRPr lang="en-US" altLang="zh-TW" sz="1400" smtClean="0">
              <a:solidFill>
                <a:srgbClr val="0000FF"/>
              </a:solidFill>
              <a:ea typeface="新細明體" panose="02020500000000000000" pitchFamily="18" charset="-120"/>
            </a:endParaRPr>
          </a:p>
          <a:p>
            <a:pPr>
              <a:spcBef>
                <a:spcPct val="0"/>
              </a:spcBef>
            </a:pPr>
            <a:r>
              <a:rPr lang="zh-TW" altLang="en-US" sz="1400" smtClean="0">
                <a:solidFill>
                  <a:srgbClr val="0000FF"/>
                </a:solidFill>
                <a:ea typeface="新細明體" panose="02020500000000000000" pitchFamily="18" charset="-120"/>
              </a:rPr>
              <a:t>  每</a:t>
            </a:r>
            <a:r>
              <a:rPr lang="en-US" altLang="zh-TW" sz="1400" smtClean="0">
                <a:solidFill>
                  <a:srgbClr val="0000FF"/>
                </a:solidFill>
                <a:ea typeface="新細明體" panose="02020500000000000000" pitchFamily="18" charset="-120"/>
              </a:rPr>
              <a:t>3</a:t>
            </a:r>
            <a:r>
              <a:rPr lang="zh-TW" altLang="en-US" sz="1400" smtClean="0">
                <a:solidFill>
                  <a:srgbClr val="0000FF"/>
                </a:solidFill>
                <a:ea typeface="新細明體" panose="02020500000000000000" pitchFamily="18" charset="-120"/>
              </a:rPr>
              <a:t>個志願序位積分相同，積分依序為</a:t>
            </a:r>
            <a:r>
              <a:rPr lang="en-US" altLang="zh-TW" sz="1400" smtClean="0">
                <a:solidFill>
                  <a:srgbClr val="0000FF"/>
                </a:solidFill>
                <a:ea typeface="新細明體" panose="02020500000000000000" pitchFamily="18" charset="-120"/>
              </a:rPr>
              <a:t>10</a:t>
            </a:r>
            <a:r>
              <a:rPr lang="zh-TW" altLang="en-US" sz="1400" smtClean="0">
                <a:solidFill>
                  <a:srgbClr val="0000FF"/>
                </a:solidFill>
                <a:ea typeface="新細明體" panose="02020500000000000000" pitchFamily="18" charset="-120"/>
              </a:rPr>
              <a:t>、</a:t>
            </a:r>
            <a:r>
              <a:rPr lang="en-US" altLang="zh-TW" sz="1400" smtClean="0">
                <a:solidFill>
                  <a:srgbClr val="0000FF"/>
                </a:solidFill>
                <a:ea typeface="新細明體" panose="02020500000000000000" pitchFamily="18" charset="-120"/>
              </a:rPr>
              <a:t>7</a:t>
            </a:r>
            <a:r>
              <a:rPr lang="zh-TW" altLang="en-US" sz="1400" smtClean="0">
                <a:solidFill>
                  <a:srgbClr val="0000FF"/>
                </a:solidFill>
                <a:ea typeface="新細明體" panose="02020500000000000000" pitchFamily="18" charset="-120"/>
              </a:rPr>
              <a:t>、</a:t>
            </a:r>
            <a:r>
              <a:rPr lang="en-US" altLang="zh-TW" sz="1400" smtClean="0">
                <a:solidFill>
                  <a:srgbClr val="0000FF"/>
                </a:solidFill>
                <a:ea typeface="新細明體" panose="02020500000000000000" pitchFamily="18" charset="-120"/>
              </a:rPr>
              <a:t>5</a:t>
            </a:r>
            <a:r>
              <a:rPr lang="zh-TW" altLang="en-US" sz="1400" smtClean="0">
                <a:solidFill>
                  <a:srgbClr val="0000FF"/>
                </a:solidFill>
                <a:ea typeface="新細明體" panose="02020500000000000000" pitchFamily="18" charset="-120"/>
              </a:rPr>
              <a:t>、</a:t>
            </a:r>
            <a:r>
              <a:rPr lang="en-US" altLang="zh-TW" sz="1400" smtClean="0">
                <a:solidFill>
                  <a:srgbClr val="0000FF"/>
                </a:solidFill>
                <a:ea typeface="新細明體" panose="02020500000000000000" pitchFamily="18" charset="-120"/>
              </a:rPr>
              <a:t>3</a:t>
            </a:r>
            <a:r>
              <a:rPr lang="zh-TW" altLang="en-US" sz="1400" smtClean="0">
                <a:solidFill>
                  <a:srgbClr val="0000FF"/>
                </a:solidFill>
                <a:ea typeface="新細明體" panose="02020500000000000000" pitchFamily="18" charset="-120"/>
              </a:rPr>
              <a:t>、</a:t>
            </a:r>
            <a:r>
              <a:rPr lang="en-US" altLang="zh-TW" sz="1400" smtClean="0">
                <a:solidFill>
                  <a:srgbClr val="0000FF"/>
                </a:solidFill>
                <a:ea typeface="新細明體" panose="02020500000000000000" pitchFamily="18" charset="-120"/>
              </a:rPr>
              <a:t>1</a:t>
            </a:r>
            <a:r>
              <a:rPr lang="zh-TW" altLang="en-US" sz="1400" smtClean="0">
                <a:solidFill>
                  <a:srgbClr val="0000FF"/>
                </a:solidFill>
                <a:ea typeface="新細明體" panose="02020500000000000000" pitchFamily="18" charset="-120"/>
              </a:rPr>
              <a:t>。</a:t>
            </a:r>
            <a:endParaRPr lang="en-US" altLang="zh-TW" sz="1400" smtClean="0">
              <a:solidFill>
                <a:srgbClr val="0000FF"/>
              </a:solidFill>
              <a:ea typeface="新細明體" panose="02020500000000000000" pitchFamily="18" charset="-120"/>
            </a:endParaRPr>
          </a:p>
          <a:p>
            <a:pPr>
              <a:spcBef>
                <a:spcPct val="0"/>
              </a:spcBef>
            </a:pPr>
            <a:r>
              <a:rPr lang="zh-TW" altLang="en-US" sz="1400" smtClean="0">
                <a:solidFill>
                  <a:srgbClr val="0000FF"/>
                </a:solidFill>
                <a:ea typeface="新細明體" panose="02020500000000000000" pitchFamily="18" charset="-120"/>
              </a:rPr>
              <a:t>  志願選填方式為「高中以校、高職以同校同職群連填視為同一志願序位」</a:t>
            </a:r>
            <a:r>
              <a:rPr lang="en-US" altLang="zh-TW" sz="1400" smtClean="0">
                <a:solidFill>
                  <a:srgbClr val="0000FF"/>
                </a:solidFill>
                <a:ea typeface="新細明體" panose="02020500000000000000" pitchFamily="18" charset="-120"/>
              </a:rPr>
              <a:t>(</a:t>
            </a:r>
            <a:r>
              <a:rPr lang="zh-TW" altLang="en-US" sz="1400" smtClean="0">
                <a:solidFill>
                  <a:srgbClr val="0000FF"/>
                </a:solidFill>
                <a:ea typeface="新細明體" panose="02020500000000000000" pitchFamily="18" charset="-120"/>
              </a:rPr>
              <a:t>細節於後舉例說明</a:t>
            </a:r>
            <a:r>
              <a:rPr lang="en-US" altLang="zh-TW" sz="1400" smtClean="0">
                <a:solidFill>
                  <a:srgbClr val="0000FF"/>
                </a:solidFill>
                <a:ea typeface="新細明體" panose="02020500000000000000" pitchFamily="18" charset="-120"/>
              </a:rPr>
              <a:t>)</a:t>
            </a:r>
          </a:p>
          <a:p>
            <a:pPr>
              <a:spcBef>
                <a:spcPct val="0"/>
              </a:spcBef>
            </a:pPr>
            <a:r>
              <a:rPr lang="zh-TW" altLang="en-US" sz="1400" smtClean="0">
                <a:solidFill>
                  <a:srgbClr val="0000FF"/>
                </a:solidFill>
                <a:ea typeface="新細明體" panose="02020500000000000000" pitchFamily="18" charset="-120"/>
              </a:rPr>
              <a:t>*均衡學習僅看健藝綜三領域，而且只要各領域平均及格就可以得分，採計國一上</a:t>
            </a:r>
            <a:r>
              <a:rPr lang="en-US" altLang="zh-TW" sz="1400" smtClean="0">
                <a:solidFill>
                  <a:srgbClr val="0000FF"/>
                </a:solidFill>
                <a:ea typeface="新細明體" panose="02020500000000000000" pitchFamily="18" charset="-120"/>
              </a:rPr>
              <a:t>~</a:t>
            </a:r>
            <a:r>
              <a:rPr lang="zh-TW" altLang="en-US" sz="1400" smtClean="0">
                <a:solidFill>
                  <a:srgbClr val="0000FF"/>
                </a:solidFill>
                <a:ea typeface="新細明體" panose="02020500000000000000" pitchFamily="18" charset="-120"/>
              </a:rPr>
              <a:t>國三上。</a:t>
            </a:r>
            <a:endParaRPr lang="en-US" altLang="zh-TW" sz="1400" smtClean="0">
              <a:solidFill>
                <a:srgbClr val="0000FF"/>
              </a:solidFill>
              <a:ea typeface="新細明體" panose="02020500000000000000" pitchFamily="18" charset="-120"/>
            </a:endParaRPr>
          </a:p>
          <a:p>
            <a:pPr>
              <a:spcBef>
                <a:spcPct val="0"/>
              </a:spcBef>
            </a:pPr>
            <a:r>
              <a:rPr lang="zh-TW" altLang="en-US" sz="1400" smtClean="0">
                <a:solidFill>
                  <a:srgbClr val="0000FF"/>
                </a:solidFill>
                <a:ea typeface="新細明體" panose="02020500000000000000" pitchFamily="18" charset="-120"/>
              </a:rPr>
              <a:t>*總分</a:t>
            </a:r>
            <a:r>
              <a:rPr lang="en-US" altLang="zh-TW" sz="1400" smtClean="0">
                <a:solidFill>
                  <a:srgbClr val="0000FF"/>
                </a:solidFill>
                <a:ea typeface="新細明體" panose="02020500000000000000" pitchFamily="18" charset="-120"/>
              </a:rPr>
              <a:t>35</a:t>
            </a:r>
            <a:r>
              <a:rPr lang="zh-TW" altLang="en-US" sz="1400" smtClean="0">
                <a:solidFill>
                  <a:srgbClr val="0000FF"/>
                </a:solidFill>
                <a:ea typeface="新細明體" panose="02020500000000000000" pitchFamily="18" charset="-120"/>
              </a:rPr>
              <a:t>分，採計</a:t>
            </a:r>
            <a:r>
              <a:rPr lang="en-US" altLang="zh-TW" sz="1400" smtClean="0">
                <a:solidFill>
                  <a:srgbClr val="0000FF"/>
                </a:solidFill>
                <a:ea typeface="新細明體" panose="02020500000000000000" pitchFamily="18" charset="-120"/>
              </a:rPr>
              <a:t>30</a:t>
            </a:r>
            <a:r>
              <a:rPr lang="zh-TW" altLang="en-US" sz="1400" smtClean="0">
                <a:solidFill>
                  <a:srgbClr val="0000FF"/>
                </a:solidFill>
                <a:ea typeface="新細明體" panose="02020500000000000000" pitchFamily="18" charset="-120"/>
              </a:rPr>
              <a:t>分。</a:t>
            </a:r>
            <a:endParaRPr lang="en-US" altLang="zh-TW" sz="1400" b="1" smtClean="0">
              <a:solidFill>
                <a:srgbClr val="0000FF"/>
              </a:solidFill>
              <a:latin typeface="Arial" panose="020B0604020202020204" pitchFamily="34" charset="0"/>
              <a:ea typeface="新細明體" panose="02020500000000000000" pitchFamily="18" charset="-120"/>
            </a:endParaRPr>
          </a:p>
          <a:p>
            <a:pPr>
              <a:spcBef>
                <a:spcPct val="0"/>
              </a:spcBef>
            </a:pPr>
            <a:endParaRPr lang="zh-TW" altLang="en-US" smtClean="0">
              <a:ea typeface="新細明體" panose="02020500000000000000" pitchFamily="18" charset="-120"/>
            </a:endParaRPr>
          </a:p>
        </p:txBody>
      </p:sp>
      <p:sp>
        <p:nvSpPr>
          <p:cNvPr id="1331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88">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defTabSz="915988">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defTabSz="915988">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defTabSz="915988">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defTabSz="915988">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spcBef>
                <a:spcPct val="0"/>
              </a:spcBef>
            </a:pPr>
            <a:fld id="{07FFF69E-008A-474F-948A-44EB399D583D}" type="slidenum">
              <a:rPr kumimoji="1" lang="zh-TW" altLang="en-US" smtClean="0">
                <a:solidFill>
                  <a:srgbClr val="000000"/>
                </a:solidFill>
                <a:latin typeface="Arial" panose="020B0604020202020204" pitchFamily="34" charset="0"/>
                <a:ea typeface="新細明體" panose="02020500000000000000" pitchFamily="18" charset="-120"/>
              </a:rPr>
              <a:pPr>
                <a:spcBef>
                  <a:spcPct val="0"/>
                </a:spcBef>
              </a:pPr>
              <a:t>39</a:t>
            </a:fld>
            <a:endParaRPr kumimoji="1" lang="en-US" altLang="zh-TW" smtClean="0">
              <a:solidFill>
                <a:srgbClr val="000000"/>
              </a:solidFill>
              <a:latin typeface="Arial" panose="020B0604020202020204" pitchFamily="34" charset="0"/>
              <a:ea typeface="新細明體" panose="02020500000000000000" pitchFamily="18" charset="-120"/>
            </a:endParaRPr>
          </a:p>
        </p:txBody>
      </p:sp>
    </p:spTree>
    <p:extLst>
      <p:ext uri="{BB962C8B-B14F-4D97-AF65-F5344CB8AC3E}">
        <p14:creationId xmlns:p14="http://schemas.microsoft.com/office/powerpoint/2010/main" val="1000536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p>
        </p:txBody>
      </p:sp>
      <p:sp>
        <p:nvSpPr>
          <p:cNvPr id="2160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171B394-14FD-4516-8AA5-1609C8BA68D4}" type="slidenum">
              <a:rPr kumimoji="0" lang="zh-TW" altLang="en-US" smtClean="0">
                <a:solidFill>
                  <a:prstClr val="black"/>
                </a:solidFill>
                <a:latin typeface="Calibri" pitchFamily="34" charset="0"/>
              </a:rPr>
              <a:pPr/>
              <a:t>45</a:t>
            </a:fld>
            <a:endParaRPr kumimoji="0" lang="en-US" altLang="zh-TW" smtClean="0">
              <a:solidFill>
                <a:prstClr val="black"/>
              </a:solidFill>
              <a:latin typeface="Calibri" pitchFamily="34" charset="0"/>
            </a:endParaRPr>
          </a:p>
        </p:txBody>
      </p:sp>
    </p:spTree>
    <p:extLst>
      <p:ext uri="{BB962C8B-B14F-4D97-AF65-F5344CB8AC3E}">
        <p14:creationId xmlns:p14="http://schemas.microsoft.com/office/powerpoint/2010/main" val="11600638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smtClean="0">
                <a:ea typeface="新細明體" panose="02020500000000000000" pitchFamily="18" charset="-120"/>
              </a:rPr>
              <a:t>這張是免試入學的日程表，請家長要注意，如果要安排出國等行程建議還是要在</a:t>
            </a:r>
            <a:r>
              <a:rPr lang="en-US" altLang="zh-TW" smtClean="0">
                <a:ea typeface="新細明體" panose="02020500000000000000" pitchFamily="18" charset="-120"/>
              </a:rPr>
              <a:t>7/12</a:t>
            </a:r>
            <a:r>
              <a:rPr lang="zh-TW" altLang="en-US" smtClean="0">
                <a:ea typeface="新細明體" panose="02020500000000000000" pitchFamily="18" charset="-120"/>
              </a:rPr>
              <a:t>報到完畢後再出國。</a:t>
            </a:r>
          </a:p>
          <a:p>
            <a:pPr>
              <a:spcBef>
                <a:spcPct val="0"/>
              </a:spcBef>
            </a:pPr>
            <a:endParaRPr lang="zh-TW" altLang="en-US" smtClean="0">
              <a:ea typeface="新細明體" panose="02020500000000000000" pitchFamily="18" charset="-120"/>
            </a:endParaRPr>
          </a:p>
        </p:txBody>
      </p:sp>
      <p:sp>
        <p:nvSpPr>
          <p:cNvPr id="173060"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lgn="r" eaLnBrk="1" hangingPunct="1">
              <a:spcBef>
                <a:spcPct val="0"/>
              </a:spcBef>
            </a:pPr>
            <a:fld id="{B1BD8A0E-DAF3-41C7-84F7-2309FB7526F3}" type="slidenum">
              <a:rPr kumimoji="0" lang="zh-TW" altLang="en-US" smtClean="0">
                <a:solidFill>
                  <a:prstClr val="black"/>
                </a:solidFill>
                <a:ea typeface="新細明體" panose="02020500000000000000" pitchFamily="18" charset="-120"/>
              </a:rPr>
              <a:pPr algn="r" eaLnBrk="1" hangingPunct="1">
                <a:spcBef>
                  <a:spcPct val="0"/>
                </a:spcBef>
              </a:pPr>
              <a:t>55</a:t>
            </a:fld>
            <a:endParaRPr kumimoji="0" lang="en-US" altLang="zh-TW" smtClean="0">
              <a:solidFill>
                <a:prstClr val="black"/>
              </a:solidFill>
              <a:ea typeface="新細明體" panose="02020500000000000000" pitchFamily="18" charset="-120"/>
            </a:endParaRPr>
          </a:p>
        </p:txBody>
      </p:sp>
    </p:spTree>
    <p:extLst>
      <p:ext uri="{BB962C8B-B14F-4D97-AF65-F5344CB8AC3E}">
        <p14:creationId xmlns:p14="http://schemas.microsoft.com/office/powerpoint/2010/main" val="32939392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smtClean="0">
                <a:ea typeface="新細明體" pitchFamily="18" charset="-120"/>
              </a:rPr>
              <a:t>這張是免試入學的日程表，請家長要注意，如果要安排出國等行程建議還是要在</a:t>
            </a:r>
            <a:r>
              <a:rPr lang="en-US" altLang="zh-TW" smtClean="0">
                <a:ea typeface="新細明體" pitchFamily="18" charset="-120"/>
              </a:rPr>
              <a:t>7/7</a:t>
            </a:r>
            <a:r>
              <a:rPr lang="zh-TW" altLang="en-US" smtClean="0">
                <a:ea typeface="新細明體" pitchFamily="18" charset="-120"/>
              </a:rPr>
              <a:t>報到完畢後再出國。</a:t>
            </a:r>
          </a:p>
          <a:p>
            <a:pPr>
              <a:spcBef>
                <a:spcPct val="0"/>
              </a:spcBef>
            </a:pPr>
            <a:endParaRPr lang="zh-TW" altLang="en-US" smtClean="0">
              <a:ea typeface="新細明體" pitchFamily="18" charset="-120"/>
            </a:endParaRPr>
          </a:p>
        </p:txBody>
      </p:sp>
      <p:sp>
        <p:nvSpPr>
          <p:cNvPr id="227332"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01E7034D-A28E-455C-B3C0-73C68B7276BF}" type="slidenum">
              <a:rPr kumimoji="0" lang="zh-TW" altLang="en-US" sz="1200">
                <a:latin typeface="Calibri" pitchFamily="34" charset="0"/>
              </a:rPr>
              <a:pPr algn="r" eaLnBrk="1" hangingPunct="1"/>
              <a:t>56</a:t>
            </a:fld>
            <a:endParaRPr kumimoji="0" lang="en-US" altLang="zh-TW" sz="1200">
              <a:latin typeface="Calibri" pitchFamily="34" charset="0"/>
            </a:endParaRPr>
          </a:p>
        </p:txBody>
      </p:sp>
    </p:spTree>
    <p:extLst>
      <p:ext uri="{BB962C8B-B14F-4D97-AF65-F5344CB8AC3E}">
        <p14:creationId xmlns:p14="http://schemas.microsoft.com/office/powerpoint/2010/main" val="40340892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smtClean="0">
                <a:ea typeface="新細明體" pitchFamily="18" charset="-120"/>
              </a:rPr>
              <a:t>這張是免試入學的日程表，請家長要注意，如果要安排出國等行程建議還是要在</a:t>
            </a:r>
            <a:r>
              <a:rPr lang="en-US" altLang="zh-TW" smtClean="0">
                <a:ea typeface="新細明體" pitchFamily="18" charset="-120"/>
              </a:rPr>
              <a:t>7/7</a:t>
            </a:r>
            <a:r>
              <a:rPr lang="zh-TW" altLang="en-US" smtClean="0">
                <a:ea typeface="新細明體" pitchFamily="18" charset="-120"/>
              </a:rPr>
              <a:t>報到完畢後再出國。</a:t>
            </a:r>
          </a:p>
          <a:p>
            <a:pPr>
              <a:spcBef>
                <a:spcPct val="0"/>
              </a:spcBef>
            </a:pPr>
            <a:endParaRPr lang="zh-TW" altLang="en-US" smtClean="0">
              <a:ea typeface="新細明體" pitchFamily="18" charset="-120"/>
            </a:endParaRPr>
          </a:p>
        </p:txBody>
      </p:sp>
      <p:sp>
        <p:nvSpPr>
          <p:cNvPr id="228356"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2F09ED7D-E61E-446D-84A9-89AC580988A0}" type="slidenum">
              <a:rPr kumimoji="0" lang="zh-TW" altLang="en-US" sz="1200">
                <a:latin typeface="Calibri" pitchFamily="34" charset="0"/>
              </a:rPr>
              <a:pPr algn="r" eaLnBrk="1" hangingPunct="1"/>
              <a:t>57</a:t>
            </a:fld>
            <a:endParaRPr kumimoji="0" lang="en-US" altLang="zh-TW" sz="1200">
              <a:latin typeface="Calibri" pitchFamily="34" charset="0"/>
            </a:endParaRPr>
          </a:p>
        </p:txBody>
      </p:sp>
    </p:spTree>
    <p:extLst>
      <p:ext uri="{BB962C8B-B14F-4D97-AF65-F5344CB8AC3E}">
        <p14:creationId xmlns:p14="http://schemas.microsoft.com/office/powerpoint/2010/main" val="40963193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8A0C950C-01B2-48A1-8174-B62869CE9AE8}" type="slidenum">
              <a:rPr lang="zh-TW" altLang="en-US" smtClean="0">
                <a:solidFill>
                  <a:prstClr val="black"/>
                </a:solidFill>
              </a:rPr>
              <a:pPr/>
              <a:t>58</a:t>
            </a:fld>
            <a:endParaRPr lang="zh-TW" altLang="en-US">
              <a:solidFill>
                <a:prstClr val="black"/>
              </a:solidFill>
            </a:endParaRPr>
          </a:p>
        </p:txBody>
      </p:sp>
    </p:spTree>
    <p:extLst>
      <p:ext uri="{BB962C8B-B14F-4D97-AF65-F5344CB8AC3E}">
        <p14:creationId xmlns:p14="http://schemas.microsoft.com/office/powerpoint/2010/main" val="3800206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smtClean="0">
                <a:ea typeface="新細明體" pitchFamily="18" charset="-120"/>
              </a:rPr>
              <a:t>這張是免試入學的日程表，請家長要注意，如果要安排出國等行程建議還是要在</a:t>
            </a:r>
            <a:r>
              <a:rPr lang="en-US" altLang="zh-TW" smtClean="0">
                <a:ea typeface="新細明體" pitchFamily="18" charset="-120"/>
              </a:rPr>
              <a:t>7/7</a:t>
            </a:r>
            <a:r>
              <a:rPr lang="zh-TW" altLang="en-US" smtClean="0">
                <a:ea typeface="新細明體" pitchFamily="18" charset="-120"/>
              </a:rPr>
              <a:t>報到完畢後再出國。</a:t>
            </a:r>
          </a:p>
          <a:p>
            <a:pPr>
              <a:spcBef>
                <a:spcPct val="0"/>
              </a:spcBef>
            </a:pPr>
            <a:endParaRPr lang="zh-TW" altLang="en-US" smtClean="0">
              <a:ea typeface="新細明體" pitchFamily="18" charset="-120"/>
            </a:endParaRPr>
          </a:p>
        </p:txBody>
      </p:sp>
      <p:sp>
        <p:nvSpPr>
          <p:cNvPr id="230404"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404B36F9-2F57-47FA-861E-27D24D65F06B}" type="slidenum">
              <a:rPr kumimoji="0" lang="zh-TW" altLang="en-US" sz="1200">
                <a:latin typeface="Calibri" pitchFamily="34" charset="0"/>
              </a:rPr>
              <a:pPr algn="r" eaLnBrk="1" hangingPunct="1"/>
              <a:t>59</a:t>
            </a:fld>
            <a:endParaRPr kumimoji="0" lang="en-US" altLang="zh-TW" sz="1200">
              <a:latin typeface="Calibri" pitchFamily="34" charset="0"/>
            </a:endParaRPr>
          </a:p>
        </p:txBody>
      </p:sp>
    </p:spTree>
    <p:extLst>
      <p:ext uri="{BB962C8B-B14F-4D97-AF65-F5344CB8AC3E}">
        <p14:creationId xmlns:p14="http://schemas.microsoft.com/office/powerpoint/2010/main" val="4657306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83651"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31748" name="投影片編號版面配置區 3"/>
          <p:cNvSpPr>
            <a:spLocks noGrp="1"/>
          </p:cNvSpPr>
          <p:nvPr>
            <p:ph type="sldNum" sz="quarter" idx="5"/>
          </p:nvPr>
        </p:nvSpPr>
        <p:spPr bwMode="auto">
          <a:ln>
            <a:miter lim="800000"/>
            <a:headEnd/>
            <a:tailEnd/>
          </a:ln>
        </p:spPr>
        <p:txBody>
          <a:bodyPr/>
          <a:lstStyle/>
          <a:p>
            <a:pPr>
              <a:defRPr/>
            </a:pPr>
            <a:fld id="{1C384240-C81B-4CFB-9C41-D7BA0BBA3566}" type="slidenum">
              <a:rPr lang="zh-TW" altLang="en-US" smtClean="0"/>
              <a:pPr>
                <a:defRPr/>
              </a:pPr>
              <a:t>61</a:t>
            </a:fld>
            <a:endParaRPr lang="en-US" altLang="zh-TW"/>
          </a:p>
        </p:txBody>
      </p:sp>
    </p:spTree>
    <p:extLst>
      <p:ext uri="{BB962C8B-B14F-4D97-AF65-F5344CB8AC3E}">
        <p14:creationId xmlns:p14="http://schemas.microsoft.com/office/powerpoint/2010/main" val="36582206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4441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
        <p:nvSpPr>
          <p:cNvPr id="444420" name="投影片編號版面配置區 3"/>
          <p:cNvSpPr txBox="1">
            <a:spLocks noGrp="1"/>
          </p:cNvSpPr>
          <p:nvPr/>
        </p:nvSpPr>
        <p:spPr bwMode="auto">
          <a:xfrm>
            <a:off x="3851276" y="9429751"/>
            <a:ext cx="2944813" cy="496888"/>
          </a:xfrm>
          <a:prstGeom prst="rect">
            <a:avLst/>
          </a:prstGeom>
          <a:noFill/>
          <a:ln w="9525">
            <a:noFill/>
            <a:miter lim="800000"/>
            <a:headEnd/>
            <a:tailEnd/>
          </a:ln>
        </p:spPr>
        <p:txBody>
          <a:bodyPr lIns="91431" tIns="45716" rIns="91431" bIns="45716" anchor="b"/>
          <a:lstStyle/>
          <a:p>
            <a:pPr algn="r"/>
            <a:fld id="{12AB351C-B3EB-4230-BFA6-7626E8081793}" type="slidenum">
              <a:rPr kumimoji="0" lang="zh-TW" altLang="en-US" sz="1200">
                <a:latin typeface="Calibri" pitchFamily="34" charset="0"/>
              </a:rPr>
              <a:pPr algn="r"/>
              <a:t>62</a:t>
            </a:fld>
            <a:endParaRPr kumimoji="0" lang="en-US" altLang="zh-TW" sz="1200">
              <a:latin typeface="Calibri" pitchFamily="34" charset="0"/>
            </a:endParaRPr>
          </a:p>
        </p:txBody>
      </p:sp>
    </p:spTree>
    <p:extLst>
      <p:ext uri="{BB962C8B-B14F-4D97-AF65-F5344CB8AC3E}">
        <p14:creationId xmlns:p14="http://schemas.microsoft.com/office/powerpoint/2010/main" val="2695488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影像版面配置區 1"/>
          <p:cNvSpPr>
            <a:spLocks noGrp="1" noRot="1" noChangeAspect="1" noTextEdit="1"/>
          </p:cNvSpPr>
          <p:nvPr>
            <p:ph type="sldImg"/>
          </p:nvPr>
        </p:nvSpPr>
        <p:spPr bwMode="auto">
          <a:xfrm>
            <a:off x="381000" y="685800"/>
            <a:ext cx="6097588" cy="34305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numCol="1" anchor="t" anchorCtr="0" compatLnSpc="1">
            <a:prstTxWarp prst="textNoShape">
              <a:avLst/>
            </a:prstTxWarp>
          </a:bodyPr>
          <a:lstStyle/>
          <a:p>
            <a:r>
              <a:rPr lang="zh-TW" altLang="en-US" smtClean="0"/>
              <a:t>因為台灣說起來自然資源不多、但是天然災害不少，因此人力的培育工作刻不容緩</a:t>
            </a:r>
            <a:endParaRPr lang="en-US" altLang="zh-TW" smtClean="0"/>
          </a:p>
          <a:p>
            <a:r>
              <a:rPr lang="zh-TW" altLang="en-US" smtClean="0"/>
              <a:t>如果我們再用過去舊時代的思維教育孩子去面對未來不可知的世代</a:t>
            </a:r>
            <a:endParaRPr lang="en-US" altLang="zh-TW" smtClean="0"/>
          </a:p>
          <a:p>
            <a:r>
              <a:rPr lang="zh-TW" altLang="zh-TW" smtClean="0"/>
              <a:t>6</a:t>
            </a:r>
            <a:r>
              <a:rPr lang="en-US" altLang="zh-TW" smtClean="0"/>
              <a:t>0</a:t>
            </a:r>
            <a:r>
              <a:rPr lang="zh-TW" altLang="en-US" smtClean="0"/>
              <a:t>％的工作都還未出現！比起單純知識灌輸，</a:t>
            </a:r>
            <a:r>
              <a:rPr lang="en-US" altLang="zh-TW" smtClean="0"/>
              <a:t> </a:t>
            </a:r>
            <a:r>
              <a:rPr lang="zh-TW" altLang="en-US" smtClean="0"/>
              <a:t>更重要的是應變能力與創造力的培養</a:t>
            </a:r>
            <a:endParaRPr lang="en-US" altLang="zh-TW" smtClean="0"/>
          </a:p>
          <a:p>
            <a:endParaRPr lang="zh-TW" altLang="en-US" smtClean="0"/>
          </a:p>
        </p:txBody>
      </p:sp>
      <p:sp>
        <p:nvSpPr>
          <p:cNvPr id="55300" name="投影片編號版面配置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15988">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defTabSz="915988">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defTabSz="915988">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defTabSz="915988"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lgn="r" eaLnBrk="1" hangingPunct="1">
              <a:spcBef>
                <a:spcPct val="0"/>
              </a:spcBef>
            </a:pPr>
            <a:fld id="{9E7B10B8-855D-41FB-94C6-DC8AB92DB4C0}" type="slidenum">
              <a:rPr lang="zh-TW" altLang="en-US" smtClean="0">
                <a:solidFill>
                  <a:prstClr val="black"/>
                </a:solidFill>
                <a:latin typeface="Arial" panose="020B0604020202020204" pitchFamily="34" charset="0"/>
              </a:rPr>
              <a:pPr algn="r" eaLnBrk="1" hangingPunct="1">
                <a:spcBef>
                  <a:spcPct val="0"/>
                </a:spcBef>
              </a:pPr>
              <a:t>4</a:t>
            </a:fld>
            <a:endParaRPr lang="en-US" altLang="zh-TW"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534457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4544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
        <p:nvSpPr>
          <p:cNvPr id="445444" name="投影片編號版面配置區 3"/>
          <p:cNvSpPr txBox="1">
            <a:spLocks noGrp="1"/>
          </p:cNvSpPr>
          <p:nvPr/>
        </p:nvSpPr>
        <p:spPr bwMode="auto">
          <a:xfrm>
            <a:off x="3851276" y="9429751"/>
            <a:ext cx="2944813" cy="496888"/>
          </a:xfrm>
          <a:prstGeom prst="rect">
            <a:avLst/>
          </a:prstGeom>
          <a:noFill/>
          <a:ln w="9525">
            <a:noFill/>
            <a:miter lim="800000"/>
            <a:headEnd/>
            <a:tailEnd/>
          </a:ln>
        </p:spPr>
        <p:txBody>
          <a:bodyPr lIns="91431" tIns="45716" rIns="91431" bIns="45716" anchor="b"/>
          <a:lstStyle/>
          <a:p>
            <a:pPr algn="r"/>
            <a:fld id="{E39E1624-D945-4752-B5F1-C05C286945D5}" type="slidenum">
              <a:rPr kumimoji="0" lang="zh-TW" altLang="en-US" sz="1200">
                <a:latin typeface="Calibri" pitchFamily="34" charset="0"/>
              </a:rPr>
              <a:pPr algn="r"/>
              <a:t>63</a:t>
            </a:fld>
            <a:endParaRPr kumimoji="0" lang="en-US" altLang="zh-TW" sz="1200">
              <a:latin typeface="Calibri" pitchFamily="34" charset="0"/>
            </a:endParaRPr>
          </a:p>
        </p:txBody>
      </p:sp>
    </p:spTree>
    <p:extLst>
      <p:ext uri="{BB962C8B-B14F-4D97-AF65-F5344CB8AC3E}">
        <p14:creationId xmlns:p14="http://schemas.microsoft.com/office/powerpoint/2010/main" val="1794884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5363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p>
        </p:txBody>
      </p:sp>
      <p:sp>
        <p:nvSpPr>
          <p:cNvPr id="36868" name="投影片編號版面配置區 3"/>
          <p:cNvSpPr>
            <a:spLocks noGrp="1"/>
          </p:cNvSpPr>
          <p:nvPr>
            <p:ph type="sldNum" sz="quarter" idx="5"/>
          </p:nvPr>
        </p:nvSpPr>
        <p:spPr bwMode="auto">
          <a:ln>
            <a:miter lim="800000"/>
            <a:headEnd/>
            <a:tailEnd/>
          </a:ln>
        </p:spPr>
        <p:txBody>
          <a:bodyPr/>
          <a:lstStyle/>
          <a:p>
            <a:pPr>
              <a:defRPr/>
            </a:pPr>
            <a:fld id="{A9562303-BE81-4A44-939E-E53DB59F0EE3}" type="slidenum">
              <a:rPr lang="zh-TW" altLang="en-US" smtClean="0"/>
              <a:pPr>
                <a:defRPr/>
              </a:pPr>
              <a:t>64</a:t>
            </a:fld>
            <a:endParaRPr lang="en-US" altLang="zh-TW"/>
          </a:p>
        </p:txBody>
      </p:sp>
    </p:spTree>
    <p:extLst>
      <p:ext uri="{BB962C8B-B14F-4D97-AF65-F5344CB8AC3E}">
        <p14:creationId xmlns:p14="http://schemas.microsoft.com/office/powerpoint/2010/main" val="26475308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zh-TW" altLang="en-US" smtClean="0">
              <a:ea typeface="新細明體" pitchFamily="18" charset="-120"/>
            </a:endParaRPr>
          </a:p>
        </p:txBody>
      </p:sp>
      <p:sp>
        <p:nvSpPr>
          <p:cNvPr id="232452"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407A57B2-62F1-46A0-AB67-3501A6C4D958}" type="slidenum">
              <a:rPr kumimoji="0" lang="en-US" altLang="zh-TW" sz="1200">
                <a:solidFill>
                  <a:srgbClr val="000000"/>
                </a:solidFill>
              </a:rPr>
              <a:pPr algn="r" eaLnBrk="1" hangingPunct="1"/>
              <a:t>68</a:t>
            </a:fld>
            <a:endParaRPr kumimoji="0" lang="en-US" altLang="zh-TW" sz="1200">
              <a:solidFill>
                <a:srgbClr val="000000"/>
              </a:solidFill>
            </a:endParaRPr>
          </a:p>
        </p:txBody>
      </p:sp>
    </p:spTree>
    <p:extLst>
      <p:ext uri="{BB962C8B-B14F-4D97-AF65-F5344CB8AC3E}">
        <p14:creationId xmlns:p14="http://schemas.microsoft.com/office/powerpoint/2010/main" val="11891839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kumimoji="1" lang="en-US" altLang="zh-TW" smtClean="0">
              <a:ea typeface="新細明體" pitchFamily="18" charset="-120"/>
            </a:endParaRPr>
          </a:p>
        </p:txBody>
      </p:sp>
      <p:sp>
        <p:nvSpPr>
          <p:cNvPr id="233476"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450B2540-29D6-4B9D-AE66-B4934E5B003F}" type="slidenum">
              <a:rPr kumimoji="0" lang="zh-TW" altLang="en-US" sz="1200">
                <a:solidFill>
                  <a:srgbClr val="000000"/>
                </a:solidFill>
                <a:latin typeface="Calibri" pitchFamily="34" charset="0"/>
              </a:rPr>
              <a:pPr algn="r" eaLnBrk="1" hangingPunct="1"/>
              <a:t>74</a:t>
            </a:fld>
            <a:endParaRPr kumimoji="0" lang="en-US" altLang="zh-TW" sz="1200">
              <a:solidFill>
                <a:srgbClr val="000000"/>
              </a:solidFill>
              <a:latin typeface="Calibri" pitchFamily="34" charset="0"/>
            </a:endParaRPr>
          </a:p>
        </p:txBody>
      </p:sp>
    </p:spTree>
    <p:extLst>
      <p:ext uri="{BB962C8B-B14F-4D97-AF65-F5344CB8AC3E}">
        <p14:creationId xmlns:p14="http://schemas.microsoft.com/office/powerpoint/2010/main" val="2527793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1" lang="zh-TW" altLang="en-US" smtClean="0">
                <a:ea typeface="新細明體" pitchFamily="18" charset="-120"/>
              </a:rPr>
              <a:t>如果每個人的第一志願都不同，</a:t>
            </a:r>
            <a:endParaRPr kumimoji="1" lang="en-US" altLang="zh-TW" smtClean="0">
              <a:ea typeface="新細明體" pitchFamily="18" charset="-120"/>
            </a:endParaRPr>
          </a:p>
          <a:p>
            <a:pPr>
              <a:spcBef>
                <a:spcPct val="0"/>
              </a:spcBef>
            </a:pPr>
            <a:r>
              <a:rPr kumimoji="1" lang="zh-TW" altLang="en-US" smtClean="0">
                <a:ea typeface="新細明體" pitchFamily="18" charset="-120"/>
              </a:rPr>
              <a:t>而我們心中都有一個屬於自己的「第一志願」，</a:t>
            </a:r>
            <a:endParaRPr kumimoji="1" lang="en-US" altLang="zh-TW" smtClean="0">
              <a:ea typeface="新細明體" pitchFamily="18" charset="-120"/>
            </a:endParaRPr>
          </a:p>
          <a:p>
            <a:pPr>
              <a:spcBef>
                <a:spcPct val="0"/>
              </a:spcBef>
            </a:pPr>
            <a:r>
              <a:rPr kumimoji="1" lang="zh-TW" altLang="en-US" smtClean="0">
                <a:ea typeface="新細明體" pitchFamily="18" charset="-120"/>
              </a:rPr>
              <a:t>不管這個「第一志願」是怎麼被發現、被決定、被認定的，</a:t>
            </a:r>
            <a:endParaRPr kumimoji="1" lang="en-US" altLang="zh-TW" smtClean="0">
              <a:ea typeface="新細明體" pitchFamily="18" charset="-120"/>
            </a:endParaRPr>
          </a:p>
          <a:p>
            <a:pPr>
              <a:spcBef>
                <a:spcPct val="0"/>
              </a:spcBef>
            </a:pPr>
            <a:r>
              <a:rPr kumimoji="1" lang="zh-TW" altLang="en-US" smtClean="0">
                <a:ea typeface="新細明體" pitchFamily="18" charset="-120"/>
              </a:rPr>
              <a:t>我們都希望能夠透過努力、真的可以進入自己的第一志願學校和科系。</a:t>
            </a:r>
            <a:endParaRPr kumimoji="1" lang="en-US" altLang="zh-TW" smtClean="0">
              <a:ea typeface="新細明體" pitchFamily="18" charset="-120"/>
            </a:endParaRPr>
          </a:p>
          <a:p>
            <a:pPr>
              <a:spcBef>
                <a:spcPct val="0"/>
              </a:spcBef>
            </a:pPr>
            <a:r>
              <a:rPr kumimoji="1" lang="zh-TW" altLang="en-US" smtClean="0">
                <a:ea typeface="新細明體" pitchFamily="18" charset="-120"/>
              </a:rPr>
              <a:t>剛剛提到的超額比序裡，同學們應該有發現，</a:t>
            </a:r>
            <a:endParaRPr kumimoji="1" lang="en-US" altLang="zh-TW" smtClean="0">
              <a:ea typeface="新細明體" pitchFamily="18" charset="-120"/>
            </a:endParaRPr>
          </a:p>
          <a:p>
            <a:pPr>
              <a:spcBef>
                <a:spcPct val="0"/>
              </a:spcBef>
            </a:pPr>
            <a:r>
              <a:rPr kumimoji="1" lang="zh-TW" altLang="en-US" smtClean="0">
                <a:ea typeface="新細明體" pitchFamily="18" charset="-120"/>
              </a:rPr>
              <a:t>如果志願序積分拿得到足夠高的分數，</a:t>
            </a:r>
            <a:endParaRPr kumimoji="1" lang="en-US" altLang="zh-TW" smtClean="0">
              <a:ea typeface="新細明體" pitchFamily="18" charset="-120"/>
            </a:endParaRPr>
          </a:p>
          <a:p>
            <a:pPr>
              <a:spcBef>
                <a:spcPct val="0"/>
              </a:spcBef>
            </a:pPr>
            <a:r>
              <a:rPr kumimoji="1" lang="zh-TW" altLang="en-US" smtClean="0">
                <a:ea typeface="新細明體" pitchFamily="18" charset="-120"/>
              </a:rPr>
              <a:t>能夠上第一志願的機會就可能提高。</a:t>
            </a:r>
            <a:endParaRPr kumimoji="1" lang="en-US" altLang="zh-TW" smtClean="0">
              <a:ea typeface="新細明體" pitchFamily="18" charset="-120"/>
            </a:endParaRPr>
          </a:p>
          <a:p>
            <a:pPr>
              <a:spcBef>
                <a:spcPct val="0"/>
              </a:spcBef>
            </a:pPr>
            <a:r>
              <a:rPr kumimoji="1" lang="zh-TW" altLang="en-US" smtClean="0">
                <a:ea typeface="新細明體" pitchFamily="18" charset="-120"/>
              </a:rPr>
              <a:t>那麼，志願序要怎麼排？！</a:t>
            </a:r>
            <a:endParaRPr lang="zh-TW" altLang="en-US" smtClean="0">
              <a:latin typeface="Corbel" pitchFamily="34" charset="0"/>
              <a:ea typeface="新細明體" pitchFamily="18" charset="-120"/>
            </a:endParaRPr>
          </a:p>
        </p:txBody>
      </p:sp>
      <p:sp>
        <p:nvSpPr>
          <p:cNvPr id="234500"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A71AC6BD-3F38-4C3A-B300-A708E5B57BCB}" type="slidenum">
              <a:rPr kumimoji="0" lang="en-US" altLang="zh-TW" sz="1200">
                <a:solidFill>
                  <a:srgbClr val="4D3E2F"/>
                </a:solidFill>
                <a:latin typeface="Corbel" pitchFamily="34" charset="0"/>
              </a:rPr>
              <a:pPr algn="r" eaLnBrk="1" hangingPunct="1"/>
              <a:t>75</a:t>
            </a:fld>
            <a:endParaRPr kumimoji="0" lang="en-US" altLang="zh-TW" sz="1200">
              <a:solidFill>
                <a:srgbClr val="4D3E2F"/>
              </a:solidFill>
              <a:latin typeface="Corbel" pitchFamily="34" charset="0"/>
            </a:endParaRPr>
          </a:p>
        </p:txBody>
      </p:sp>
    </p:spTree>
    <p:extLst>
      <p:ext uri="{BB962C8B-B14F-4D97-AF65-F5344CB8AC3E}">
        <p14:creationId xmlns:p14="http://schemas.microsoft.com/office/powerpoint/2010/main" val="2055657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kumimoji="1" lang="zh-TW" altLang="en-US" smtClean="0">
                <a:ea typeface="新細明體" pitchFamily="18" charset="-120"/>
              </a:rPr>
              <a:t>講到選填策略四步驟，每個步驟四個字，總共是十六字真言</a:t>
            </a:r>
            <a:endParaRPr kumimoji="1" lang="en-US" altLang="zh-TW" smtClean="0">
              <a:ea typeface="新細明體" pitchFamily="18" charset="-120"/>
            </a:endParaRPr>
          </a:p>
          <a:p>
            <a:pPr>
              <a:spcBef>
                <a:spcPct val="0"/>
              </a:spcBef>
            </a:pPr>
            <a:r>
              <a:rPr kumimoji="1" lang="zh-TW" altLang="en-US" smtClean="0">
                <a:ea typeface="新細明體" pitchFamily="18" charset="-120"/>
              </a:rPr>
              <a:t>我們一個一個步驟來看</a:t>
            </a:r>
          </a:p>
        </p:txBody>
      </p:sp>
      <p:sp>
        <p:nvSpPr>
          <p:cNvPr id="235524"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69D8550C-1D0E-4E92-ACE9-7A1558212037}" type="slidenum">
              <a:rPr lang="zh-TW" altLang="en-US" sz="1200">
                <a:solidFill>
                  <a:srgbClr val="000000"/>
                </a:solidFill>
                <a:latin typeface="Calibri" pitchFamily="34" charset="0"/>
              </a:rPr>
              <a:pPr algn="r" eaLnBrk="1" hangingPunct="1"/>
              <a:t>76</a:t>
            </a:fld>
            <a:endParaRPr lang="en-US" altLang="zh-TW" sz="1200">
              <a:solidFill>
                <a:srgbClr val="000000"/>
              </a:solidFill>
              <a:latin typeface="Calibri" pitchFamily="34" charset="0"/>
            </a:endParaRPr>
          </a:p>
        </p:txBody>
      </p:sp>
    </p:spTree>
    <p:extLst>
      <p:ext uri="{BB962C8B-B14F-4D97-AF65-F5344CB8AC3E}">
        <p14:creationId xmlns:p14="http://schemas.microsoft.com/office/powerpoint/2010/main" val="11002478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zh-TW" b="1" smtClean="0">
                <a:solidFill>
                  <a:srgbClr val="203864"/>
                </a:solidFill>
                <a:latin typeface="微軟正黑體" pitchFamily="34" charset="-120"/>
                <a:ea typeface="微軟正黑體" pitchFamily="34" charset="-120"/>
              </a:rPr>
              <a:t>依據生涯輔導紀錄手冊，</a:t>
            </a:r>
            <a:r>
              <a:rPr lang="zh-TW" altLang="en-US" b="1" smtClean="0">
                <a:solidFill>
                  <a:srgbClr val="203864"/>
                </a:solidFill>
                <a:latin typeface="微軟正黑體" pitchFamily="34" charset="-120"/>
                <a:ea typeface="微軟正黑體" pitchFamily="34" charset="-120"/>
              </a:rPr>
              <a:t>找出自己有興趣、有意願持續學習的科系選項，並找</a:t>
            </a:r>
            <a:r>
              <a:rPr lang="zh-TW" altLang="zh-TW" b="1" smtClean="0">
                <a:solidFill>
                  <a:srgbClr val="203864"/>
                </a:solidFill>
                <a:latin typeface="微軟正黑體" pitchFamily="34" charset="-120"/>
                <a:ea typeface="微軟正黑體" pitchFamily="34" charset="-120"/>
              </a:rPr>
              <a:t>出</a:t>
            </a:r>
            <a:r>
              <a:rPr lang="zh-TW" altLang="en-US" b="1" smtClean="0">
                <a:solidFill>
                  <a:srgbClr val="203864"/>
                </a:solidFill>
                <a:latin typeface="微軟正黑體" pitchFamily="34" charset="-120"/>
                <a:ea typeface="微軟正黑體" pitchFamily="34" charset="-120"/>
              </a:rPr>
              <a:t>符合</a:t>
            </a:r>
            <a:r>
              <a:rPr lang="zh-TW" altLang="zh-TW" b="1" smtClean="0">
                <a:solidFill>
                  <a:srgbClr val="203864"/>
                </a:solidFill>
                <a:latin typeface="微軟正黑體" pitchFamily="34" charset="-120"/>
                <a:ea typeface="微軟正黑體" pitchFamily="34" charset="-120"/>
              </a:rPr>
              <a:t>的「職群」選項</a:t>
            </a:r>
            <a:r>
              <a:rPr lang="zh-TW" altLang="en-US" b="1" smtClean="0">
                <a:solidFill>
                  <a:srgbClr val="203864"/>
                </a:solidFill>
                <a:latin typeface="微軟正黑體" pitchFamily="34" charset="-120"/>
                <a:ea typeface="微軟正黑體" pitchFamily="34" charset="-120"/>
              </a:rPr>
              <a:t>。</a:t>
            </a:r>
            <a:endParaRPr lang="zh-TW" altLang="zh-TW" smtClean="0">
              <a:solidFill>
                <a:srgbClr val="203864"/>
              </a:solidFill>
              <a:latin typeface="微軟正黑體" pitchFamily="34" charset="-120"/>
              <a:ea typeface="微軟正黑體" pitchFamily="34" charset="-120"/>
            </a:endParaRPr>
          </a:p>
          <a:p>
            <a:pPr>
              <a:spcBef>
                <a:spcPct val="0"/>
              </a:spcBef>
            </a:pPr>
            <a:endParaRPr kumimoji="1" lang="zh-TW" altLang="en-US" smtClean="0">
              <a:ea typeface="新細明體" pitchFamily="18" charset="-120"/>
            </a:endParaRPr>
          </a:p>
        </p:txBody>
      </p:sp>
      <p:sp>
        <p:nvSpPr>
          <p:cNvPr id="236548"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9A9D9AF6-6BAF-42BA-B72C-F7BE60F00A23}" type="slidenum">
              <a:rPr kumimoji="0" lang="zh-TW" altLang="en-US" sz="1200">
                <a:solidFill>
                  <a:srgbClr val="000000"/>
                </a:solidFill>
                <a:latin typeface="Calibri" pitchFamily="34" charset="0"/>
              </a:rPr>
              <a:pPr algn="r" eaLnBrk="1" hangingPunct="1"/>
              <a:t>77</a:t>
            </a:fld>
            <a:endParaRPr kumimoji="0" lang="en-US" altLang="zh-TW" sz="1200">
              <a:solidFill>
                <a:srgbClr val="000000"/>
              </a:solidFill>
              <a:latin typeface="Calibri" pitchFamily="34" charset="0"/>
            </a:endParaRPr>
          </a:p>
        </p:txBody>
      </p:sp>
    </p:spTree>
    <p:extLst>
      <p:ext uri="{BB962C8B-B14F-4D97-AF65-F5344CB8AC3E}">
        <p14:creationId xmlns:p14="http://schemas.microsoft.com/office/powerpoint/2010/main" val="9893227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375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17E86B5-E21B-4D03-BFB0-DE0F9E43EC11}" type="slidenum">
              <a:rPr kumimoji="0" lang="zh-CN" altLang="en-US" smtClean="0">
                <a:ea typeface="SimSun" pitchFamily="2" charset="-122"/>
              </a:rPr>
              <a:pPr/>
              <a:t>79</a:t>
            </a:fld>
            <a:endParaRPr kumimoji="0" lang="en-US" altLang="zh-CN" smtClean="0">
              <a:ea typeface="SimSun" pitchFamily="2" charset="-122"/>
            </a:endParaRPr>
          </a:p>
        </p:txBody>
      </p:sp>
    </p:spTree>
    <p:extLst>
      <p:ext uri="{BB962C8B-B14F-4D97-AF65-F5344CB8AC3E}">
        <p14:creationId xmlns:p14="http://schemas.microsoft.com/office/powerpoint/2010/main" val="5778039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b="1" smtClean="0">
                <a:solidFill>
                  <a:srgbClr val="000000"/>
                </a:solidFill>
                <a:latin typeface="微軟正黑體" pitchFamily="34" charset="-120"/>
                <a:ea typeface="微軟正黑體" pitchFamily="34" charset="-120"/>
              </a:rPr>
              <a:t>考量</a:t>
            </a:r>
            <a:r>
              <a:rPr lang="zh-TW" altLang="zh-TW" b="1" smtClean="0">
                <a:solidFill>
                  <a:srgbClr val="000000"/>
                </a:solidFill>
                <a:latin typeface="微軟正黑體" pitchFamily="34" charset="-120"/>
                <a:ea typeface="微軟正黑體" pitchFamily="34" charset="-120"/>
              </a:rPr>
              <a:t>「志願選填參考因素」</a:t>
            </a:r>
            <a:r>
              <a:rPr lang="zh-TW" altLang="en-US" b="1" smtClean="0">
                <a:solidFill>
                  <a:srgbClr val="000000"/>
                </a:solidFill>
                <a:latin typeface="微軟正黑體" pitchFamily="34" charset="-120"/>
                <a:ea typeface="微軟正黑體" pitchFamily="34" charset="-120"/>
              </a:rPr>
              <a:t>後</a:t>
            </a:r>
            <a:r>
              <a:rPr lang="en-US" altLang="zh-TW" b="1" smtClean="0">
                <a:solidFill>
                  <a:srgbClr val="000000"/>
                </a:solidFill>
                <a:latin typeface="微軟正黑體" pitchFamily="34" charset="-120"/>
                <a:ea typeface="微軟正黑體" pitchFamily="34" charset="-120"/>
              </a:rPr>
              <a:t/>
            </a:r>
            <a:br>
              <a:rPr lang="en-US" altLang="zh-TW" b="1" smtClean="0">
                <a:solidFill>
                  <a:srgbClr val="000000"/>
                </a:solidFill>
                <a:latin typeface="微軟正黑體" pitchFamily="34" charset="-120"/>
                <a:ea typeface="微軟正黑體" pitchFamily="34" charset="-120"/>
              </a:rPr>
            </a:br>
            <a:r>
              <a:rPr lang="zh-TW" altLang="zh-TW" b="1" smtClean="0">
                <a:solidFill>
                  <a:srgbClr val="000000"/>
                </a:solidFill>
                <a:latin typeface="微軟正黑體" pitchFamily="34" charset="-120"/>
                <a:ea typeface="微軟正黑體" pitchFamily="34" charset="-120"/>
              </a:rPr>
              <a:t>依「</a:t>
            </a:r>
            <a:r>
              <a:rPr lang="zh-TW" altLang="en-US" b="1" smtClean="0">
                <a:solidFill>
                  <a:srgbClr val="000000"/>
                </a:solidFill>
                <a:latin typeface="微軟正黑體" pitchFamily="34" charset="-120"/>
                <a:ea typeface="微軟正黑體" pitchFamily="34" charset="-120"/>
              </a:rPr>
              <a:t>期望程度</a:t>
            </a:r>
            <a:r>
              <a:rPr lang="zh-TW" altLang="zh-TW" b="1" smtClean="0">
                <a:solidFill>
                  <a:srgbClr val="000000"/>
                </a:solidFill>
                <a:latin typeface="微軟正黑體" pitchFamily="34" charset="-120"/>
                <a:ea typeface="微軟正黑體" pitchFamily="34" charset="-120"/>
              </a:rPr>
              <a:t>」排序</a:t>
            </a:r>
            <a:endParaRPr lang="zh-TW" altLang="en-US" smtClean="0">
              <a:ea typeface="新細明體" pitchFamily="18" charset="-120"/>
            </a:endParaRPr>
          </a:p>
        </p:txBody>
      </p:sp>
      <p:sp>
        <p:nvSpPr>
          <p:cNvPr id="238596"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1F500807-EFC0-474F-8DD3-9B426202E99D}" type="slidenum">
              <a:rPr kumimoji="0" lang="zh-TW" altLang="en-US" sz="1200">
                <a:solidFill>
                  <a:srgbClr val="000000"/>
                </a:solidFill>
                <a:latin typeface="Calibri" pitchFamily="34" charset="0"/>
              </a:rPr>
              <a:pPr algn="r" eaLnBrk="1" hangingPunct="1"/>
              <a:t>80</a:t>
            </a:fld>
            <a:endParaRPr kumimoji="0" lang="en-US" altLang="zh-TW" sz="1200">
              <a:solidFill>
                <a:srgbClr val="000000"/>
              </a:solidFill>
              <a:latin typeface="Calibri" pitchFamily="34" charset="0"/>
            </a:endParaRPr>
          </a:p>
        </p:txBody>
      </p:sp>
    </p:spTree>
    <p:extLst>
      <p:ext uri="{BB962C8B-B14F-4D97-AF65-F5344CB8AC3E}">
        <p14:creationId xmlns:p14="http://schemas.microsoft.com/office/powerpoint/2010/main" val="6139251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備忘稿版面配置區 2"/>
          <p:cNvSpPr>
            <a:spLocks noGrp="1"/>
          </p:cNvSpPr>
          <p:nvPr>
            <p:ph type="body" idx="1"/>
          </p:nvPr>
        </p:nvSpPr>
        <p:spPr bwMode="auto">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zh-TW" altLang="en-US" b="1" smtClean="0">
                <a:solidFill>
                  <a:srgbClr val="000000"/>
                </a:solidFill>
                <a:latin typeface="微軟正黑體" pitchFamily="34" charset="-120"/>
                <a:ea typeface="微軟正黑體" pitchFamily="34" charset="-120"/>
              </a:rPr>
              <a:t>考量</a:t>
            </a:r>
            <a:r>
              <a:rPr lang="zh-TW" altLang="en-US" b="1" smtClean="0">
                <a:solidFill>
                  <a:srgbClr val="FF0000"/>
                </a:solidFill>
                <a:latin typeface="微軟正黑體" pitchFamily="34" charset="-120"/>
                <a:ea typeface="微軟正黑體" pitchFamily="34" charset="-120"/>
              </a:rPr>
              <a:t>同校、同群、連填</a:t>
            </a:r>
            <a:r>
              <a:rPr lang="zh-TW" altLang="en-US" b="1" smtClean="0">
                <a:solidFill>
                  <a:srgbClr val="000000"/>
                </a:solidFill>
                <a:latin typeface="微軟正黑體" pitchFamily="34" charset="-120"/>
                <a:ea typeface="微軟正黑體" pitchFamily="34" charset="-120"/>
              </a:rPr>
              <a:t>為同一志願序位，微調志願序</a:t>
            </a:r>
          </a:p>
          <a:p>
            <a:pPr>
              <a:spcBef>
                <a:spcPct val="0"/>
              </a:spcBef>
            </a:pPr>
            <a:endParaRPr kumimoji="1" lang="zh-TW" altLang="en-US" smtClean="0">
              <a:ea typeface="新細明體" pitchFamily="18" charset="-120"/>
            </a:endParaRPr>
          </a:p>
        </p:txBody>
      </p:sp>
      <p:sp>
        <p:nvSpPr>
          <p:cNvPr id="239620" name="投影片編號版面配置區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72DCC22-28D1-4A7F-A9D6-9592B9780C23}" type="slidenum">
              <a:rPr kumimoji="0" lang="zh-TW" altLang="en-US" sz="1200">
                <a:solidFill>
                  <a:srgbClr val="000000"/>
                </a:solidFill>
                <a:latin typeface="Calibri" pitchFamily="34" charset="0"/>
              </a:rPr>
              <a:pPr algn="r" eaLnBrk="1" hangingPunct="1"/>
              <a:t>81</a:t>
            </a:fld>
            <a:endParaRPr kumimoji="0" lang="en-US" altLang="zh-TW" sz="1200">
              <a:solidFill>
                <a:srgbClr val="000000"/>
              </a:solidFill>
              <a:latin typeface="Calibri" pitchFamily="34" charset="0"/>
            </a:endParaRPr>
          </a:p>
        </p:txBody>
      </p:sp>
    </p:spTree>
    <p:extLst>
      <p:ext uri="{BB962C8B-B14F-4D97-AF65-F5344CB8AC3E}">
        <p14:creationId xmlns:p14="http://schemas.microsoft.com/office/powerpoint/2010/main" val="3866277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bwMode="auto">
          <a:xfrm>
            <a:off x="382588" y="685800"/>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TW" altLang="en-US" smtClean="0"/>
              <a:t>另一個我們要面對的問題是台灣的老年人口越來越多，到</a:t>
            </a:r>
            <a:r>
              <a:rPr lang="en-US" altLang="zh-TW" smtClean="0"/>
              <a:t>2018</a:t>
            </a:r>
            <a:r>
              <a:rPr lang="zh-TW" altLang="en-US" smtClean="0"/>
              <a:t>年就會進入高齡社會、</a:t>
            </a:r>
            <a:r>
              <a:rPr lang="en-US" altLang="zh-TW" smtClean="0"/>
              <a:t>2025</a:t>
            </a:r>
            <a:r>
              <a:rPr lang="zh-TW" altLang="en-US" smtClean="0"/>
              <a:t>年則變成超高齡社會，屆時每個青年必須至少撫養</a:t>
            </a:r>
            <a:r>
              <a:rPr lang="en-US" altLang="zh-TW" smtClean="0"/>
              <a:t>1</a:t>
            </a:r>
            <a:r>
              <a:rPr lang="zh-TW" altLang="en-US" smtClean="0"/>
              <a:t>個老人和</a:t>
            </a:r>
            <a:r>
              <a:rPr lang="en-US" altLang="zh-TW" smtClean="0"/>
              <a:t>1</a:t>
            </a:r>
            <a:r>
              <a:rPr lang="zh-TW" altLang="en-US" smtClean="0"/>
              <a:t>個小孩，負擔非常的沉重，所以更要讓他們可以找到自己喜歡、能夠樂在其中的工作，否則很容易因為在國高中階段的</a:t>
            </a:r>
            <a:r>
              <a:rPr lang="en-US" altLang="zh-TW" smtClean="0"/>
              <a:t>“</a:t>
            </a:r>
            <a:r>
              <a:rPr lang="zh-TW" altLang="en-US" smtClean="0"/>
              <a:t>過度學習</a:t>
            </a:r>
            <a:r>
              <a:rPr lang="en-US" altLang="zh-TW" smtClean="0"/>
              <a:t>”</a:t>
            </a:r>
            <a:r>
              <a:rPr lang="zh-TW" altLang="en-US" smtClean="0"/>
              <a:t>而失去動力，導致大學後不知為何而學，成為失業在家的</a:t>
            </a:r>
            <a:r>
              <a:rPr lang="en-US" altLang="zh-TW" smtClean="0"/>
              <a:t>“</a:t>
            </a:r>
            <a:r>
              <a:rPr lang="zh-TW" altLang="en-US" smtClean="0"/>
              <a:t>啃老族</a:t>
            </a:r>
            <a:r>
              <a:rPr lang="en-US" altLang="zh-TW" smtClean="0"/>
              <a:t>”</a:t>
            </a:r>
            <a:r>
              <a:rPr lang="zh-TW" altLang="en-US" smtClean="0"/>
              <a:t>衍生更多的社會問題</a:t>
            </a:r>
            <a:r>
              <a:rPr lang="en-US" altLang="zh-TW" smtClean="0"/>
              <a:t>!</a:t>
            </a:r>
          </a:p>
          <a:p>
            <a:pPr eaLnBrk="1" hangingPunct="1">
              <a:spcBef>
                <a:spcPct val="0"/>
              </a:spcBef>
            </a:pPr>
            <a:r>
              <a:rPr lang="zh-TW" altLang="en-US" smtClean="0"/>
              <a:t>、</a:t>
            </a:r>
            <a:endParaRPr lang="zh-TW" altLang="zh-TW" smtClean="0"/>
          </a:p>
        </p:txBody>
      </p:sp>
    </p:spTree>
    <p:extLst>
      <p:ext uri="{BB962C8B-B14F-4D97-AF65-F5344CB8AC3E}">
        <p14:creationId xmlns:p14="http://schemas.microsoft.com/office/powerpoint/2010/main" val="14356654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4269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B4B1879-7242-4080-9775-D485E51B70F2}" type="slidenum">
              <a:rPr kumimoji="0" lang="zh-CN" altLang="en-US" smtClean="0">
                <a:ea typeface="SimSun" pitchFamily="2" charset="-122"/>
              </a:rPr>
              <a:pPr/>
              <a:t>83</a:t>
            </a:fld>
            <a:endParaRPr kumimoji="0" lang="en-US" altLang="zh-CN" smtClean="0">
              <a:ea typeface="SimSun" pitchFamily="2" charset="-122"/>
            </a:endParaRPr>
          </a:p>
        </p:txBody>
      </p:sp>
    </p:spTree>
    <p:extLst>
      <p:ext uri="{BB962C8B-B14F-4D97-AF65-F5344CB8AC3E}">
        <p14:creationId xmlns:p14="http://schemas.microsoft.com/office/powerpoint/2010/main" val="38945015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9266" name="Rectangle 3"/>
          <p:cNvSpPr>
            <a:spLocks noGrp="1" noChangeArrowheads="1"/>
          </p:cNvSpPr>
          <p:nvPr>
            <p:ph type="body" idx="1"/>
          </p:nvPr>
        </p:nvSpPr>
        <p:spPr bwMode="auto">
          <a:noFill/>
        </p:spPr>
        <p:txBody>
          <a:bodyPr/>
          <a:lstStyle/>
          <a:p>
            <a:pPr eaLnBrk="1" hangingPunct="1">
              <a:spcBef>
                <a:spcPct val="0"/>
              </a:spcBef>
            </a:pPr>
            <a:endParaRPr lang="zh-TW" altLang="en-US" smtClean="0"/>
          </a:p>
        </p:txBody>
      </p:sp>
    </p:spTree>
    <p:extLst>
      <p:ext uri="{BB962C8B-B14F-4D97-AF65-F5344CB8AC3E}">
        <p14:creationId xmlns:p14="http://schemas.microsoft.com/office/powerpoint/2010/main" val="2623764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過去的時代認為讀高中比高職有出息</a:t>
            </a:r>
            <a:r>
              <a:rPr kumimoji="1" lang="en-US" altLang="zh-TW" smtClean="0"/>
              <a:t> </a:t>
            </a:r>
            <a:r>
              <a:rPr kumimoji="1" lang="zh-TW" altLang="en-US" smtClean="0"/>
              <a:t>但是現在就讀高職的人數已經超越高中</a:t>
            </a:r>
            <a:r>
              <a:rPr kumimoji="1" lang="en-US" altLang="zh-TW" smtClean="0"/>
              <a:t> </a:t>
            </a:r>
            <a:r>
              <a:rPr kumimoji="1" lang="zh-TW" altLang="en-US" smtClean="0"/>
              <a:t>而且就職市場更重視的是專業與態度</a:t>
            </a:r>
            <a:r>
              <a:rPr kumimoji="1" lang="en-US" altLang="zh-TW" smtClean="0"/>
              <a:t> </a:t>
            </a:r>
            <a:r>
              <a:rPr kumimoji="1" lang="zh-TW" altLang="en-US" smtClean="0"/>
              <a:t>所以應該要以孩子的興趣能力作為優先考量</a:t>
            </a:r>
          </a:p>
        </p:txBody>
      </p:sp>
      <p:sp>
        <p:nvSpPr>
          <p:cNvPr id="2437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D1DA895-3128-4A6B-A66B-DC4B10C37D7A}" type="slidenum">
              <a:rPr kumimoji="0" lang="en-GB" altLang="en-US" smtClean="0">
                <a:solidFill>
                  <a:srgbClr val="000000"/>
                </a:solidFill>
                <a:ea typeface="SimSun" pitchFamily="2" charset="-122"/>
              </a:rPr>
              <a:pPr/>
              <a:t>85</a:t>
            </a:fld>
            <a:endParaRPr kumimoji="0" lang="en-GB" altLang="en-US" smtClean="0">
              <a:solidFill>
                <a:srgbClr val="000000"/>
              </a:solidFill>
              <a:ea typeface="SimSun" pitchFamily="2" charset="-122"/>
            </a:endParaRPr>
          </a:p>
        </p:txBody>
      </p:sp>
    </p:spTree>
    <p:extLst>
      <p:ext uri="{BB962C8B-B14F-4D97-AF65-F5344CB8AC3E}">
        <p14:creationId xmlns:p14="http://schemas.microsoft.com/office/powerpoint/2010/main" val="41243187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10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979C33AD-0137-4BDA-A575-5A53D77E54A5}" type="slidenum">
              <a:rPr lang="zh-TW" altLang="en-US" smtClean="0">
                <a:solidFill>
                  <a:prstClr val="black"/>
                </a:solidFill>
                <a:latin typeface="Arial" panose="020B0604020202020204" pitchFamily="34" charset="0"/>
              </a:rPr>
              <a:pPr>
                <a:spcBef>
                  <a:spcPct val="0"/>
                </a:spcBef>
              </a:pPr>
              <a:t>86</a:t>
            </a:fld>
            <a:endParaRPr lang="zh-TW"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125395133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12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4319330A-382C-4CD0-8E75-60FB50A8B58E}" type="slidenum">
              <a:rPr lang="zh-TW" altLang="en-US" smtClean="0">
                <a:solidFill>
                  <a:prstClr val="black"/>
                </a:solidFill>
                <a:latin typeface="Arial" panose="020B0604020202020204" pitchFamily="34" charset="0"/>
              </a:rPr>
              <a:pPr>
                <a:spcBef>
                  <a:spcPct val="0"/>
                </a:spcBef>
              </a:pPr>
              <a:t>87</a:t>
            </a:fld>
            <a:endParaRPr lang="zh-TW"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790016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
        <p:nvSpPr>
          <p:cNvPr id="215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新細明體" panose="02020500000000000000" pitchFamily="18" charset="-120"/>
              </a:defRPr>
            </a:lvl1pPr>
            <a:lvl2pPr marL="742950" indent="-285750">
              <a:spcBef>
                <a:spcPct val="30000"/>
              </a:spcBef>
              <a:defRPr sz="1200">
                <a:solidFill>
                  <a:schemeClr val="tx1"/>
                </a:solidFill>
                <a:latin typeface="Calibri" panose="020F0502020204030204" pitchFamily="34" charset="0"/>
                <a:ea typeface="新細明體" panose="02020500000000000000" pitchFamily="18" charset="-120"/>
              </a:defRPr>
            </a:lvl2pPr>
            <a:lvl3pPr marL="1143000" indent="-228600">
              <a:spcBef>
                <a:spcPct val="30000"/>
              </a:spcBef>
              <a:defRPr sz="1200">
                <a:solidFill>
                  <a:schemeClr val="tx1"/>
                </a:solidFill>
                <a:latin typeface="Calibri" panose="020F0502020204030204" pitchFamily="34" charset="0"/>
                <a:ea typeface="新細明體" panose="02020500000000000000" pitchFamily="18" charset="-120"/>
              </a:defRPr>
            </a:lvl3pPr>
            <a:lvl4pPr marL="1600200" indent="-228600">
              <a:spcBef>
                <a:spcPct val="30000"/>
              </a:spcBef>
              <a:defRPr sz="1200">
                <a:solidFill>
                  <a:schemeClr val="tx1"/>
                </a:solidFill>
                <a:latin typeface="Calibri" panose="020F0502020204030204" pitchFamily="34" charset="0"/>
                <a:ea typeface="新細明體" panose="02020500000000000000" pitchFamily="18" charset="-120"/>
              </a:defRPr>
            </a:lvl4pPr>
            <a:lvl5pPr marL="2057400" indent="-228600">
              <a:spcBef>
                <a:spcPct val="30000"/>
              </a:spcBef>
              <a:defRPr sz="1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新細明體" panose="02020500000000000000" pitchFamily="18" charset="-120"/>
              </a:defRPr>
            </a:lvl9pPr>
          </a:lstStyle>
          <a:p>
            <a:pPr>
              <a:spcBef>
                <a:spcPct val="0"/>
              </a:spcBef>
            </a:pPr>
            <a:fld id="{355C0884-6556-41F1-91AA-174831E93520}" type="slidenum">
              <a:rPr lang="zh-TW" altLang="en-US" smtClean="0">
                <a:solidFill>
                  <a:prstClr val="black"/>
                </a:solidFill>
                <a:latin typeface="Arial" panose="020B0604020202020204" pitchFamily="34" charset="0"/>
              </a:rPr>
              <a:pPr>
                <a:spcBef>
                  <a:spcPct val="0"/>
                </a:spcBef>
              </a:pPr>
              <a:t>88</a:t>
            </a:fld>
            <a:endParaRPr lang="zh-TW" altLang="en-US" smtClean="0">
              <a:solidFill>
                <a:prstClr val="black"/>
              </a:solidFill>
              <a:latin typeface="Arial" panose="020B0604020202020204" pitchFamily="34" charset="0"/>
            </a:endParaRPr>
          </a:p>
        </p:txBody>
      </p:sp>
    </p:spTree>
    <p:extLst>
      <p:ext uri="{BB962C8B-B14F-4D97-AF65-F5344CB8AC3E}">
        <p14:creationId xmlns:p14="http://schemas.microsoft.com/office/powerpoint/2010/main" val="2428412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18430961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199684"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kumimoji="0" lang="zh-TW" altLang="en-US" smtClean="0">
              <a:solidFill>
                <a:prstClr val="black"/>
              </a:solidFill>
              <a:ea typeface="SimSun" panose="02010600030101010101" pitchFamily="2" charset="-122"/>
            </a:endParaRPr>
          </a:p>
        </p:txBody>
      </p:sp>
    </p:spTree>
    <p:extLst>
      <p:ext uri="{BB962C8B-B14F-4D97-AF65-F5344CB8AC3E}">
        <p14:creationId xmlns:p14="http://schemas.microsoft.com/office/powerpoint/2010/main" val="39256139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01732" name="日期版面配置區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endParaRPr kumimoji="0" lang="zh-TW" altLang="en-US" smtClean="0">
              <a:solidFill>
                <a:prstClr val="black"/>
              </a:solidFill>
              <a:ea typeface="SimSun" panose="02010600030101010101" pitchFamily="2" charset="-122"/>
            </a:endParaRPr>
          </a:p>
        </p:txBody>
      </p:sp>
    </p:spTree>
    <p:extLst>
      <p:ext uri="{BB962C8B-B14F-4D97-AF65-F5344CB8AC3E}">
        <p14:creationId xmlns:p14="http://schemas.microsoft.com/office/powerpoint/2010/main" val="17435439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高中職階段是孩子奠定未來能力的重要時期</a:t>
            </a:r>
            <a:r>
              <a:rPr kumimoji="1" lang="en-US" altLang="zh-TW" smtClean="0"/>
              <a:t> </a:t>
            </a:r>
            <a:r>
              <a:rPr kumimoji="1" lang="zh-TW" altLang="en-US" smtClean="0"/>
              <a:t>應該要努力陪伴孩子找到能自信學習與成長的的地方</a:t>
            </a:r>
          </a:p>
        </p:txBody>
      </p:sp>
      <p:sp>
        <p:nvSpPr>
          <p:cNvPr id="2457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7BFEB5C4-4AD0-42AC-B470-E31F154B6D8D}" type="slidenum">
              <a:rPr kumimoji="0" lang="en-GB" altLang="en-US" smtClean="0">
                <a:solidFill>
                  <a:srgbClr val="000000"/>
                </a:solidFill>
                <a:ea typeface="SimSun" pitchFamily="2" charset="-122"/>
              </a:rPr>
              <a:pPr/>
              <a:t>95</a:t>
            </a:fld>
            <a:endParaRPr kumimoji="0" lang="en-GB" altLang="en-US" smtClean="0">
              <a:solidFill>
                <a:srgbClr val="000000"/>
              </a:solidFill>
              <a:ea typeface="SimSun" pitchFamily="2" charset="-122"/>
            </a:endParaRPr>
          </a:p>
        </p:txBody>
      </p:sp>
    </p:spTree>
    <p:extLst>
      <p:ext uri="{BB962C8B-B14F-4D97-AF65-F5344CB8AC3E}">
        <p14:creationId xmlns:p14="http://schemas.microsoft.com/office/powerpoint/2010/main" val="301917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98307" name="備忘稿版面配置區 2"/>
          <p:cNvSpPr>
            <a:spLocks noGrp="1"/>
          </p:cNvSpPr>
          <p:nvPr>
            <p:ph type="body" idx="1"/>
          </p:nvPr>
        </p:nvSpPr>
        <p:spPr>
          <a:noFill/>
        </p:spPr>
        <p:txBody>
          <a:bodyPr/>
          <a:lstStyle/>
          <a:p>
            <a:pPr eaLnBrk="1" hangingPunct="1"/>
            <a:r>
              <a:rPr lang="zh-TW" altLang="en-US" dirty="0">
                <a:solidFill>
                  <a:srgbClr val="A50021"/>
                </a:solidFill>
                <a:latin typeface="Times New Roman" pitchFamily="18" charset="0"/>
                <a:ea typeface="標楷體" pitchFamily="65" charset="-120"/>
                <a:cs typeface="Times New Roman" pitchFamily="18" charset="0"/>
              </a:rPr>
              <a:t>生育率僅顯示</a:t>
            </a:r>
            <a:r>
              <a:rPr lang="en-US" altLang="zh-TW" dirty="0">
                <a:solidFill>
                  <a:srgbClr val="A50021"/>
                </a:solidFill>
                <a:latin typeface="Times New Roman" pitchFamily="18" charset="0"/>
                <a:ea typeface="標楷體" pitchFamily="65" charset="-120"/>
                <a:cs typeface="Times New Roman" pitchFamily="18" charset="0"/>
              </a:rPr>
              <a:t>2008</a:t>
            </a:r>
            <a:r>
              <a:rPr lang="zh-TW" altLang="en-US" dirty="0">
                <a:solidFill>
                  <a:srgbClr val="A50021"/>
                </a:solidFill>
                <a:latin typeface="Times New Roman" pitchFamily="18" charset="0"/>
                <a:ea typeface="標楷體" pitchFamily="65" charset="-120"/>
                <a:cs typeface="Times New Roman" pitchFamily="18" charset="0"/>
              </a:rPr>
              <a:t>年的數據，正是因為民國</a:t>
            </a:r>
            <a:r>
              <a:rPr lang="en-US" altLang="zh-TW" dirty="0">
                <a:solidFill>
                  <a:srgbClr val="A50021"/>
                </a:solidFill>
                <a:latin typeface="Times New Roman" pitchFamily="18" charset="0"/>
                <a:ea typeface="標楷體" pitchFamily="65" charset="-120"/>
                <a:cs typeface="Times New Roman" pitchFamily="18" charset="0"/>
              </a:rPr>
              <a:t>97</a:t>
            </a:r>
            <a:r>
              <a:rPr lang="zh-TW" altLang="en-US" dirty="0">
                <a:solidFill>
                  <a:srgbClr val="A50021"/>
                </a:solidFill>
                <a:latin typeface="Times New Roman" pitchFamily="18" charset="0"/>
                <a:ea typeface="標楷體" pitchFamily="65" charset="-120"/>
                <a:cs typeface="Times New Roman" pitchFamily="18" charset="0"/>
              </a:rPr>
              <a:t>年本國生育率跌至全球倒數第一，也因此必須啟動教育改革的工程。</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zh-TW" altLang="en-US" dirty="0">
                <a:solidFill>
                  <a:srgbClr val="A50021"/>
                </a:solidFill>
                <a:latin typeface="Times New Roman" pitchFamily="18" charset="0"/>
                <a:ea typeface="標楷體" pitchFamily="65" charset="-120"/>
                <a:cs typeface="Times New Roman" pitchFamily="18" charset="0"/>
              </a:rPr>
              <a:t>本頁所要敘述的並非最新數據，而是社會變遷所帶來的衝擊與影響。</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zh-TW" altLang="en-US" dirty="0">
                <a:solidFill>
                  <a:srgbClr val="A50021"/>
                </a:solidFill>
                <a:latin typeface="Times New Roman" pitchFamily="18" charset="0"/>
                <a:ea typeface="標楷體" pitchFamily="65" charset="-120"/>
                <a:cs typeface="Times New Roman" pitchFamily="18" charset="0"/>
              </a:rPr>
              <a:t>社會變遷帶來的教育挑戰：</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en-US" altLang="zh-TW" dirty="0">
                <a:solidFill>
                  <a:srgbClr val="A50021"/>
                </a:solidFill>
                <a:latin typeface="Times New Roman" pitchFamily="18" charset="0"/>
                <a:ea typeface="標楷體" pitchFamily="65" charset="-120"/>
                <a:cs typeface="Times New Roman" pitchFamily="18" charset="0"/>
              </a:rPr>
              <a:t>1.</a:t>
            </a:r>
            <a:r>
              <a:rPr lang="zh-TW" altLang="en-US" dirty="0">
                <a:solidFill>
                  <a:srgbClr val="A50021"/>
                </a:solidFill>
                <a:latin typeface="Times New Roman" pitchFamily="18" charset="0"/>
                <a:ea typeface="標楷體" pitchFamily="65" charset="-120"/>
                <a:cs typeface="Times New Roman" pitchFamily="18" charset="0"/>
              </a:rPr>
              <a:t>新住民人數增加、出生率降低、變動不斷的環境等等的衝擊。</a:t>
            </a:r>
            <a:endParaRPr lang="en-US" altLang="zh-TW" dirty="0">
              <a:solidFill>
                <a:srgbClr val="A50021"/>
              </a:solidFill>
              <a:latin typeface="Times New Roman" pitchFamily="18" charset="0"/>
              <a:ea typeface="標楷體" pitchFamily="65" charset="-120"/>
              <a:cs typeface="Times New Roman" pitchFamily="18" charset="0"/>
            </a:endParaRPr>
          </a:p>
          <a:p>
            <a:pPr eaLnBrk="1" hangingPunct="1"/>
            <a:r>
              <a:rPr lang="en-US" altLang="zh-TW" dirty="0">
                <a:solidFill>
                  <a:srgbClr val="A50021"/>
                </a:solidFill>
                <a:latin typeface="Times New Roman" pitchFamily="18" charset="0"/>
                <a:ea typeface="標楷體" pitchFamily="65" charset="-120"/>
                <a:cs typeface="Times New Roman" pitchFamily="18" charset="0"/>
              </a:rPr>
              <a:t>2.</a:t>
            </a:r>
            <a:r>
              <a:rPr lang="zh-TW" altLang="en-US" dirty="0">
                <a:latin typeface="新細明體" pitchFamily="18" charset="-120"/>
                <a:ea typeface="標楷體" pitchFamily="65" charset="-120"/>
                <a:cs typeface="Times New Roman" pitchFamily="18" charset="0"/>
              </a:rPr>
              <a:t>現行課程實施至今已超過</a:t>
            </a:r>
            <a:r>
              <a:rPr lang="en-US" altLang="zh-TW" dirty="0">
                <a:latin typeface="新細明體" pitchFamily="18" charset="-120"/>
                <a:ea typeface="標楷體" pitchFamily="65" charset="-120"/>
                <a:cs typeface="Times New Roman" pitchFamily="18" charset="0"/>
              </a:rPr>
              <a:t>10</a:t>
            </a:r>
            <a:r>
              <a:rPr lang="zh-TW" altLang="en-US" dirty="0">
                <a:latin typeface="新細明體" pitchFamily="18" charset="-120"/>
                <a:ea typeface="標楷體" pitchFamily="65" charset="-120"/>
                <a:cs typeface="Times New Roman" pitchFamily="18" charset="0"/>
              </a:rPr>
              <a:t>年，面對巨大的挑戰，以及因應十二年國教的銜接，是該做調整的時刻了。</a:t>
            </a:r>
            <a:endParaRPr lang="en-US" altLang="zh-TW" dirty="0">
              <a:latin typeface="新細明體" pitchFamily="18" charset="-120"/>
              <a:ea typeface="標楷體" pitchFamily="65" charset="-120"/>
              <a:cs typeface="Times New Roman" pitchFamily="18" charset="0"/>
            </a:endParaRPr>
          </a:p>
          <a:p>
            <a:pPr eaLnBrk="1" hangingPunct="1"/>
            <a:endParaRPr lang="zh-TW" altLang="en-US" dirty="0">
              <a:ea typeface="標楷體" pitchFamily="65" charset="-120"/>
              <a:cs typeface="Times New Roman" pitchFamily="18" charset="0"/>
            </a:endParaRPr>
          </a:p>
        </p:txBody>
      </p:sp>
      <p:sp>
        <p:nvSpPr>
          <p:cNvPr id="98308" name="投影片編號版面配置區 3"/>
          <p:cNvSpPr>
            <a:spLocks noGrp="1"/>
          </p:cNvSpPr>
          <p:nvPr>
            <p:ph type="sldNum" sz="quarter" idx="5"/>
          </p:nvPr>
        </p:nvSpPr>
        <p:spPr>
          <a:noFill/>
          <a:ln>
            <a:miter lim="800000"/>
            <a:headEnd/>
            <a:tailEnd/>
          </a:ln>
        </p:spPr>
        <p:txBody>
          <a:bodyPr/>
          <a:lstStyle/>
          <a:p>
            <a:fld id="{15012287-59C5-4D3A-8432-3AA327241C60}" type="slidenum">
              <a:rPr lang="zh-TW" altLang="en-US">
                <a:solidFill>
                  <a:prstClr val="black"/>
                </a:solidFill>
              </a:rPr>
              <a:pPr/>
              <a:t>6</a:t>
            </a:fld>
            <a:endParaRPr lang="en-US" altLang="zh-TW">
              <a:solidFill>
                <a:prstClr val="black"/>
              </a:solidFill>
            </a:endParaRPr>
          </a:p>
        </p:txBody>
      </p:sp>
    </p:spTree>
    <p:extLst>
      <p:ext uri="{BB962C8B-B14F-4D97-AF65-F5344CB8AC3E}">
        <p14:creationId xmlns:p14="http://schemas.microsoft.com/office/powerpoint/2010/main" val="3223370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寧為雞首</a:t>
            </a:r>
            <a:r>
              <a:rPr kumimoji="1" lang="en-US" altLang="zh-TW" smtClean="0"/>
              <a:t> </a:t>
            </a:r>
            <a:r>
              <a:rPr kumimoji="1" lang="zh-TW" altLang="en-US" smtClean="0"/>
              <a:t>不為牛後</a:t>
            </a:r>
          </a:p>
        </p:txBody>
      </p:sp>
      <p:sp>
        <p:nvSpPr>
          <p:cNvPr id="24678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958266B-BA76-4618-A8A9-DDFA1529CC59}" type="slidenum">
              <a:rPr lang="zh-TW" altLang="en-US" smtClean="0">
                <a:solidFill>
                  <a:srgbClr val="000000"/>
                </a:solidFill>
                <a:latin typeface="Calibri" pitchFamily="34" charset="0"/>
                <a:ea typeface="SimSun" pitchFamily="2" charset="-122"/>
              </a:rPr>
              <a:pPr/>
              <a:t>96</a:t>
            </a:fld>
            <a:endParaRPr lang="en-US" altLang="zh-TW" smtClean="0">
              <a:solidFill>
                <a:srgbClr val="000000"/>
              </a:solidFill>
              <a:latin typeface="Calibri" pitchFamily="34" charset="0"/>
              <a:ea typeface="SimSun" pitchFamily="2" charset="-122"/>
            </a:endParaRPr>
          </a:p>
        </p:txBody>
      </p:sp>
    </p:spTree>
    <p:extLst>
      <p:ext uri="{BB962C8B-B14F-4D97-AF65-F5344CB8AC3E}">
        <p14:creationId xmlns:p14="http://schemas.microsoft.com/office/powerpoint/2010/main" val="32274473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zh-TW" altLang="en-US" smtClean="0"/>
          </a:p>
        </p:txBody>
      </p:sp>
      <p:sp>
        <p:nvSpPr>
          <p:cNvPr id="190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6C7B33D-E167-45CF-A2BB-F55D7E74C49E}" type="slidenum">
              <a:rPr kumimoji="0" lang="en-GB" altLang="en-US" smtClean="0">
                <a:solidFill>
                  <a:srgbClr val="000000"/>
                </a:solidFill>
                <a:ea typeface="SimSun" pitchFamily="2" charset="-122"/>
              </a:rPr>
              <a:pPr/>
              <a:t>97</a:t>
            </a:fld>
            <a:endParaRPr kumimoji="0" lang="en-GB" altLang="en-US" smtClean="0">
              <a:solidFill>
                <a:srgbClr val="000000"/>
              </a:solidFill>
              <a:ea typeface="SimSun" pitchFamily="2" charset="-122"/>
            </a:endParaRPr>
          </a:p>
        </p:txBody>
      </p:sp>
    </p:spTree>
    <p:extLst>
      <p:ext uri="{BB962C8B-B14F-4D97-AF65-F5344CB8AC3E}">
        <p14:creationId xmlns:p14="http://schemas.microsoft.com/office/powerpoint/2010/main" val="160958336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繁星的管道執行十年來的統計資料</a:t>
            </a:r>
            <a:endParaRPr kumimoji="1" lang="en-US" altLang="zh-TW" smtClean="0"/>
          </a:p>
          <a:p>
            <a:r>
              <a:rPr kumimoji="1" lang="zh-TW" altLang="en-US" smtClean="0"/>
              <a:t>發現各種數字都證明繁星的學生表現最優異穩定度也高</a:t>
            </a:r>
            <a:endParaRPr kumimoji="1" lang="en-US" altLang="zh-TW" smtClean="0"/>
          </a:p>
          <a:p>
            <a:r>
              <a:rPr kumimoji="1" lang="zh-TW" altLang="en-US" smtClean="0"/>
              <a:t>反之考試分發的管道穩定度最不理想（因為分數不代表能力）</a:t>
            </a:r>
            <a:endParaRPr kumimoji="1" lang="en-US" altLang="zh-TW" smtClean="0"/>
          </a:p>
          <a:p>
            <a:r>
              <a:rPr kumimoji="1" lang="zh-TW" altLang="en-US" smtClean="0"/>
              <a:t>首先創辦繁星入學的清華大學更是表明孩子解決問題的能力</a:t>
            </a:r>
            <a:r>
              <a:rPr kumimoji="1" lang="en-US" altLang="zh-TW" smtClean="0"/>
              <a:t> </a:t>
            </a:r>
            <a:r>
              <a:rPr kumimoji="1" lang="zh-TW" altLang="en-US" smtClean="0"/>
              <a:t>不會出現在考試的標準答案中</a:t>
            </a:r>
          </a:p>
        </p:txBody>
      </p:sp>
      <p:sp>
        <p:nvSpPr>
          <p:cNvPr id="249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C5126681-4BB2-4007-81D1-F52ACA6E415A}" type="slidenum">
              <a:rPr kumimoji="0" lang="zh-CN" altLang="en-US" smtClean="0">
                <a:ea typeface="SimSun" pitchFamily="2" charset="-122"/>
              </a:rPr>
              <a:pPr/>
              <a:t>99</a:t>
            </a:fld>
            <a:endParaRPr kumimoji="0" lang="en-US" altLang="zh-CN" smtClean="0">
              <a:ea typeface="SimSun" pitchFamily="2" charset="-122"/>
            </a:endParaRPr>
          </a:p>
        </p:txBody>
      </p:sp>
    </p:spTree>
    <p:extLst>
      <p:ext uri="{BB962C8B-B14F-4D97-AF65-F5344CB8AC3E}">
        <p14:creationId xmlns:p14="http://schemas.microsoft.com/office/powerpoint/2010/main" val="3257996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zh-TW" altLang="en-US" smtClean="0"/>
          </a:p>
        </p:txBody>
      </p:sp>
      <p:sp>
        <p:nvSpPr>
          <p:cNvPr id="2549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SimSun" panose="02010600030101010101" pitchFamily="2" charset="-122"/>
              </a:defRPr>
            </a:lvl1pPr>
            <a:lvl2pPr marL="742950" indent="-285750">
              <a:spcBef>
                <a:spcPct val="30000"/>
              </a:spcBef>
              <a:defRPr sz="1200">
                <a:solidFill>
                  <a:schemeClr val="tx1"/>
                </a:solidFill>
                <a:latin typeface="Calibri" panose="020F0502020204030204" pitchFamily="34" charset="0"/>
                <a:ea typeface="SimSun" panose="02010600030101010101" pitchFamily="2" charset="-122"/>
              </a:defRPr>
            </a:lvl2pPr>
            <a:lvl3pPr marL="1143000" indent="-228600">
              <a:spcBef>
                <a:spcPct val="30000"/>
              </a:spcBef>
              <a:defRPr sz="1200">
                <a:solidFill>
                  <a:schemeClr val="tx1"/>
                </a:solidFill>
                <a:latin typeface="Calibri" panose="020F0502020204030204" pitchFamily="34" charset="0"/>
                <a:ea typeface="SimSun" panose="02010600030101010101" pitchFamily="2" charset="-122"/>
              </a:defRPr>
            </a:lvl3pPr>
            <a:lvl4pPr marL="1600200" indent="-228600">
              <a:spcBef>
                <a:spcPct val="30000"/>
              </a:spcBef>
              <a:defRPr sz="1200">
                <a:solidFill>
                  <a:schemeClr val="tx1"/>
                </a:solidFill>
                <a:latin typeface="Calibri" panose="020F0502020204030204" pitchFamily="34" charset="0"/>
                <a:ea typeface="SimSun" panose="02010600030101010101" pitchFamily="2" charset="-122"/>
              </a:defRPr>
            </a:lvl4pPr>
            <a:lvl5pPr marL="2057400" indent="-228600">
              <a:spcBef>
                <a:spcPct val="30000"/>
              </a:spcBef>
              <a:defRPr sz="12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SimSun" panose="02010600030101010101" pitchFamily="2" charset="-122"/>
              </a:defRPr>
            </a:lvl9pPr>
          </a:lstStyle>
          <a:p>
            <a:pPr>
              <a:spcBef>
                <a:spcPct val="0"/>
              </a:spcBef>
            </a:pPr>
            <a:fld id="{D26298A7-ABEF-4B8D-931D-90ADB9040F7B}" type="slidenum">
              <a:rPr lang="zh-CN" altLang="en-US" smtClean="0">
                <a:latin typeface="Arial" panose="020B0604020202020204" pitchFamily="34" charset="0"/>
              </a:rPr>
              <a:pPr>
                <a:spcBef>
                  <a:spcPct val="0"/>
                </a:spcBef>
              </a:pPr>
              <a:t>100</a:t>
            </a:fld>
            <a:endParaRPr lang="en-US" altLang="zh-CN" smtClean="0">
              <a:latin typeface="Arial" panose="020B0604020202020204" pitchFamily="34" charset="0"/>
            </a:endParaRPr>
          </a:p>
        </p:txBody>
      </p:sp>
    </p:spTree>
    <p:extLst>
      <p:ext uri="{BB962C8B-B14F-4D97-AF65-F5344CB8AC3E}">
        <p14:creationId xmlns:p14="http://schemas.microsoft.com/office/powerpoint/2010/main" val="353115177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所以大學端對於各種管道的招生名額也在做逐年的調整</a:t>
            </a:r>
            <a:endParaRPr kumimoji="1" lang="en-US" altLang="zh-TW" smtClean="0"/>
          </a:p>
          <a:p>
            <a:r>
              <a:rPr kumimoji="1" lang="zh-TW" altLang="en-US" smtClean="0"/>
              <a:t>以</a:t>
            </a:r>
            <a:r>
              <a:rPr kumimoji="1" lang="en-US" altLang="zh-TW" smtClean="0"/>
              <a:t>104</a:t>
            </a:r>
            <a:r>
              <a:rPr kumimoji="1" lang="zh-TW" altLang="en-US" smtClean="0"/>
              <a:t>年的比例來看就知道繁星和申請的名額都向上成長</a:t>
            </a:r>
            <a:endParaRPr kumimoji="1" lang="en-US" altLang="zh-TW" smtClean="0"/>
          </a:p>
          <a:p>
            <a:r>
              <a:rPr kumimoji="1" lang="zh-TW" altLang="en-US" smtClean="0"/>
              <a:t>而且二者的總和已經超過一半以上</a:t>
            </a:r>
            <a:endParaRPr kumimoji="1" lang="en-US" altLang="zh-TW" smtClean="0"/>
          </a:p>
          <a:p>
            <a:r>
              <a:rPr kumimoji="1" lang="zh-TW" altLang="en-US" smtClean="0"/>
              <a:t>如果以各個大學單獨的比率來看也可以看出名額往前移動</a:t>
            </a:r>
            <a:r>
              <a:rPr kumimoji="1" lang="en-US" altLang="zh-TW" smtClean="0"/>
              <a:t> </a:t>
            </a:r>
            <a:r>
              <a:rPr kumimoji="1" lang="zh-TW" altLang="en-US" smtClean="0"/>
              <a:t>提早搶學生的趨勢</a:t>
            </a:r>
            <a:endParaRPr kumimoji="1" lang="en-US" altLang="zh-TW" smtClean="0"/>
          </a:p>
          <a:p>
            <a:endParaRPr kumimoji="1" lang="en-US" altLang="zh-TW" smtClean="0"/>
          </a:p>
          <a:p>
            <a:r>
              <a:rPr kumimoji="1" lang="zh-TW" altLang="en-US" smtClean="0"/>
              <a:t>請思考你的孩子適合哪一種類型</a:t>
            </a:r>
            <a:endParaRPr kumimoji="1" lang="en-US" altLang="zh-TW" smtClean="0"/>
          </a:p>
          <a:p>
            <a:r>
              <a:rPr kumimoji="1" lang="zh-TW" altLang="en-US" smtClean="0"/>
              <a:t>學測當門檻</a:t>
            </a:r>
          </a:p>
        </p:txBody>
      </p:sp>
      <p:sp>
        <p:nvSpPr>
          <p:cNvPr id="251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B7107FA2-B9BF-4F3A-A803-E5B6A8AFED9F}" type="slidenum">
              <a:rPr lang="zh-TW" altLang="en-US" smtClean="0">
                <a:solidFill>
                  <a:srgbClr val="000000"/>
                </a:solidFill>
                <a:latin typeface="Calibri" pitchFamily="34" charset="0"/>
                <a:ea typeface="SimSun" pitchFamily="2" charset="-122"/>
              </a:rPr>
              <a:pPr/>
              <a:t>101</a:t>
            </a:fld>
            <a:endParaRPr lang="en-US" altLang="zh-TW" smtClean="0">
              <a:solidFill>
                <a:srgbClr val="000000"/>
              </a:solidFill>
              <a:latin typeface="Calibri" pitchFamily="34" charset="0"/>
              <a:ea typeface="SimSun" pitchFamily="2" charset="-122"/>
            </a:endParaRPr>
          </a:p>
        </p:txBody>
      </p:sp>
    </p:spTree>
    <p:extLst>
      <p:ext uri="{BB962C8B-B14F-4D97-AF65-F5344CB8AC3E}">
        <p14:creationId xmlns:p14="http://schemas.microsoft.com/office/powerpoint/2010/main" val="415054067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zh-TW" smtClean="0"/>
              <a:t>12</a:t>
            </a:r>
            <a:r>
              <a:rPr kumimoji="1" lang="zh-TW" altLang="en-US" smtClean="0"/>
              <a:t>年國教開始施行到現在，最常聽見家長們問的問題是：我怎麼知道我的小孩適合念什麼？</a:t>
            </a:r>
            <a:endParaRPr kumimoji="1" lang="en-US" altLang="zh-TW" smtClean="0"/>
          </a:p>
          <a:p>
            <a:r>
              <a:rPr kumimoji="1" lang="zh-TW" altLang="en-US" smtClean="0"/>
              <a:t>這是很難回答的一個題目，而家長們都期待得到一個標準答案。</a:t>
            </a:r>
            <a:endParaRPr kumimoji="1" lang="en-US" altLang="zh-TW" smtClean="0"/>
          </a:p>
          <a:p>
            <a:r>
              <a:rPr kumimoji="1" lang="zh-TW" altLang="en-US" smtClean="0"/>
              <a:t>這裡提供給家長們一個最簡單的答案：價值觀、興趣和能力。</a:t>
            </a:r>
            <a:endParaRPr kumimoji="1" lang="en-US" altLang="zh-TW" smtClean="0"/>
          </a:p>
          <a:p>
            <a:r>
              <a:rPr kumimoji="1" lang="zh-TW" altLang="en-US" smtClean="0"/>
              <a:t>搞懂你的孩子在這三個項目的想法、表現、傾向，大概就可以抓出他適合念什麼。</a:t>
            </a:r>
            <a:endParaRPr kumimoji="1" lang="en-US" altLang="zh-TW" smtClean="0"/>
          </a:p>
          <a:p>
            <a:r>
              <a:rPr kumimoji="1" lang="zh-TW" altLang="en-US" smtClean="0"/>
              <a:t>家長們最常問的問題的第二名就是：那我怎麼知道我的孩子的興趣是什麼？</a:t>
            </a:r>
            <a:endParaRPr kumimoji="1" lang="en-US" altLang="zh-TW" smtClean="0"/>
          </a:p>
          <a:p>
            <a:r>
              <a:rPr kumimoji="1" lang="zh-TW" altLang="en-US" smtClean="0"/>
              <a:t>這邊提供簡單幾個步驟，讓家長們回家容易操作，試試看。</a:t>
            </a:r>
          </a:p>
        </p:txBody>
      </p:sp>
      <p:sp>
        <p:nvSpPr>
          <p:cNvPr id="2539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84D5D56C-8C29-40DF-8C8B-BEB23E4F8DE3}" type="slidenum">
              <a:rPr kumimoji="0" lang="zh-TW" altLang="en-US" smtClean="0">
                <a:solidFill>
                  <a:srgbClr val="000000"/>
                </a:solidFill>
                <a:latin typeface="Calibri" pitchFamily="34" charset="0"/>
              </a:rPr>
              <a:pPr/>
              <a:t>103</a:t>
            </a:fld>
            <a:endParaRPr kumimoji="0" lang="en-US" altLang="zh-TW" smtClean="0">
              <a:solidFill>
                <a:srgbClr val="000000"/>
              </a:solidFill>
              <a:latin typeface="Calibri" pitchFamily="34" charset="0"/>
            </a:endParaRPr>
          </a:p>
        </p:txBody>
      </p:sp>
    </p:spTree>
    <p:extLst>
      <p:ext uri="{BB962C8B-B14F-4D97-AF65-F5344CB8AC3E}">
        <p14:creationId xmlns:p14="http://schemas.microsoft.com/office/powerpoint/2010/main" val="7709417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興趣最簡單的定義就是：做起來很有興致也覺得很有趣的事情。</a:t>
            </a:r>
            <a:endParaRPr kumimoji="1" lang="en-US" altLang="zh-TW" smtClean="0"/>
          </a:p>
          <a:p>
            <a:r>
              <a:rPr kumimoji="1" lang="zh-TW" altLang="en-US" smtClean="0"/>
              <a:t>家長可能會覺得這是老生常談了 到底興趣對於孩子的未來有多重要？</a:t>
            </a:r>
            <a:endParaRPr kumimoji="1" lang="en-US" altLang="zh-TW" smtClean="0"/>
          </a:p>
          <a:p>
            <a:r>
              <a:rPr kumimoji="1" lang="zh-TW" altLang="en-US" smtClean="0"/>
              <a:t>當我們在做我們有興趣的事情的時候，心情一定是愉悅的、甚至是非常滿足</a:t>
            </a:r>
            <a:r>
              <a:rPr kumimoji="1" lang="en-US" altLang="zh-TW" smtClean="0"/>
              <a:t>(</a:t>
            </a:r>
            <a:r>
              <a:rPr kumimoji="1" lang="zh-TW" altLang="en-US" smtClean="0"/>
              <a:t>法喜充滿</a:t>
            </a:r>
            <a:r>
              <a:rPr kumimoji="1" lang="en-US" altLang="zh-TW" smtClean="0"/>
              <a:t>)</a:t>
            </a:r>
            <a:r>
              <a:rPr kumimoji="1" lang="zh-TW" altLang="en-US" smtClean="0"/>
              <a:t>的，這是興趣對人生最重要的功能：正向情緒！</a:t>
            </a:r>
            <a:endParaRPr kumimoji="1" lang="en-US" altLang="zh-TW" smtClean="0"/>
          </a:p>
          <a:p>
            <a:r>
              <a:rPr kumimoji="1" lang="zh-TW" altLang="en-US" smtClean="0"/>
              <a:t>而興趣對工作最重要的功能，則在於：當我們做有興趣的事，遇到挫折的時候會遇挫愈勇，我們有很強烈的動力持續去挑戰，更上一層樓！</a:t>
            </a:r>
            <a:endParaRPr kumimoji="1" lang="en-US" altLang="zh-TW" smtClean="0"/>
          </a:p>
          <a:p>
            <a:r>
              <a:rPr kumimoji="1" lang="zh-TW" altLang="en-US" smtClean="0"/>
              <a:t>這就是興趣對現代人的重要性！</a:t>
            </a:r>
            <a:endParaRPr kumimoji="1" lang="en-US" altLang="zh-TW" smtClean="0"/>
          </a:p>
          <a:p>
            <a:r>
              <a:rPr kumimoji="1" lang="zh-TW" altLang="en-US" smtClean="0"/>
              <a:t>不過家長們經常反應說：孩子的興趣就是看電視、打電動。這邊必須跟爸爸媽媽說明：興趣的兩大特性包含主動投入</a:t>
            </a:r>
            <a:r>
              <a:rPr kumimoji="1" lang="en-US" altLang="zh-TW" smtClean="0"/>
              <a:t>&amp;</a:t>
            </a:r>
            <a:r>
              <a:rPr kumimoji="1" lang="zh-TW" altLang="en-US" smtClean="0"/>
              <a:t>有所產出。</a:t>
            </a:r>
            <a:endParaRPr kumimoji="1" lang="en-US" altLang="zh-TW" smtClean="0"/>
          </a:p>
          <a:p>
            <a:r>
              <a:rPr kumimoji="1" lang="zh-TW" altLang="en-US" smtClean="0"/>
              <a:t>看電視是被動接收；打電動則沒有足夠的產出、頂多訓驗手眼協調和反應速度，但無法累積實質的社會能力。</a:t>
            </a:r>
            <a:endParaRPr kumimoji="1" lang="en-US" altLang="zh-TW" smtClean="0"/>
          </a:p>
          <a:p>
            <a:r>
              <a:rPr kumimoji="1" lang="zh-TW" altLang="en-US" smtClean="0"/>
              <a:t>那麼，要怎麼知道孩子的興趣有哪些？</a:t>
            </a:r>
            <a:endParaRPr kumimoji="1" lang="en-US" altLang="zh-TW" smtClean="0"/>
          </a:p>
        </p:txBody>
      </p:sp>
      <p:sp>
        <p:nvSpPr>
          <p:cNvPr id="2549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D2534F8A-5BD9-4727-AFCE-C241048DDDCE}" type="slidenum">
              <a:rPr kumimoji="0" lang="zh-TW" altLang="en-US" smtClean="0">
                <a:solidFill>
                  <a:srgbClr val="000000"/>
                </a:solidFill>
                <a:latin typeface="Calibri" pitchFamily="34" charset="0"/>
              </a:rPr>
              <a:pPr/>
              <a:t>104</a:t>
            </a:fld>
            <a:endParaRPr kumimoji="0" lang="en-US" altLang="zh-TW" smtClean="0">
              <a:solidFill>
                <a:srgbClr val="000000"/>
              </a:solidFill>
              <a:latin typeface="Calibri" pitchFamily="34" charset="0"/>
            </a:endParaRPr>
          </a:p>
        </p:txBody>
      </p:sp>
    </p:spTree>
    <p:extLst>
      <p:ext uri="{BB962C8B-B14F-4D97-AF65-F5344CB8AC3E}">
        <p14:creationId xmlns:p14="http://schemas.microsoft.com/office/powerpoint/2010/main" val="12230881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投影片影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談完興趣，談「能力」 在我們問家長：「您的孩子擅長什麼？」的時候，得到的答案不外乎是：班級排名、某一科的分數最高。</a:t>
            </a:r>
            <a:endParaRPr kumimoji="1" lang="en-US" altLang="zh-TW" smtClean="0"/>
          </a:p>
          <a:p>
            <a:r>
              <a:rPr kumimoji="1" lang="zh-TW" altLang="en-US" smtClean="0"/>
              <a:t>其實，我們可以把能力看成是性向（潛在的能力）、智力和性格的組合</a:t>
            </a:r>
            <a:endParaRPr kumimoji="1" lang="en-US" altLang="zh-TW" smtClean="0"/>
          </a:p>
          <a:p>
            <a:r>
              <a:rPr kumimoji="1" lang="zh-TW" altLang="en-US" smtClean="0"/>
              <a:t>●性向是指潛在的能力，也就是可以讓你事半功倍的潛能。這個可以用一些測驗來測試。</a:t>
            </a:r>
            <a:endParaRPr kumimoji="1" lang="en-US" altLang="zh-TW" smtClean="0"/>
          </a:p>
          <a:p>
            <a:r>
              <a:rPr kumimoji="1" lang="zh-TW" altLang="en-US" smtClean="0"/>
              <a:t>●智力的部分，我們常會說誰誰誰的智力</a:t>
            </a:r>
            <a:r>
              <a:rPr kumimoji="1" lang="en-US" altLang="zh-TW" smtClean="0"/>
              <a:t>180</a:t>
            </a:r>
            <a:r>
              <a:rPr kumimoji="1" lang="zh-TW" altLang="en-US" smtClean="0"/>
              <a:t>是天才，這是傳統的想法。現在的智力理論已經發展出一種「多元智能」的概念。也可以用測驗來測試。</a:t>
            </a:r>
            <a:endParaRPr kumimoji="1" lang="en-US" altLang="zh-TW" smtClean="0"/>
          </a:p>
          <a:p>
            <a:r>
              <a:rPr kumimoji="1" lang="zh-TW" altLang="en-US" smtClean="0"/>
              <a:t>●性格，相信家長們一定都同意，個性細膩的，適合做精密的工作</a:t>
            </a:r>
            <a:r>
              <a:rPr kumimoji="1" lang="en-US" altLang="zh-TW" smtClean="0"/>
              <a:t>/</a:t>
            </a:r>
            <a:r>
              <a:rPr kumimoji="1" lang="zh-TW" altLang="en-US" smtClean="0"/>
              <a:t>個性不受約束的，適合做創作、突破框架的工作。性格與職業之間的關聯性，也有心理測驗可以測出來。</a:t>
            </a:r>
            <a:endParaRPr kumimoji="1" lang="en-US" altLang="zh-TW" smtClean="0"/>
          </a:p>
          <a:p>
            <a:endParaRPr kumimoji="1" lang="en-US" altLang="zh-TW" smtClean="0"/>
          </a:p>
          <a:p>
            <a:endParaRPr kumimoji="1" lang="zh-TW" altLang="en-US" smtClean="0"/>
          </a:p>
        </p:txBody>
      </p:sp>
      <p:sp>
        <p:nvSpPr>
          <p:cNvPr id="2570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39A1A22A-158F-48A6-B5AC-977BE23DE883}" type="slidenum">
              <a:rPr kumimoji="0" lang="zh-TW" altLang="en-US" smtClean="0">
                <a:solidFill>
                  <a:srgbClr val="000000"/>
                </a:solidFill>
                <a:latin typeface="Calibri" pitchFamily="34" charset="0"/>
              </a:rPr>
              <a:pPr/>
              <a:t>105</a:t>
            </a:fld>
            <a:endParaRPr kumimoji="0" lang="en-US" altLang="zh-TW" smtClean="0">
              <a:solidFill>
                <a:srgbClr val="000000"/>
              </a:solidFill>
              <a:latin typeface="Calibri" pitchFamily="34" charset="0"/>
            </a:endParaRPr>
          </a:p>
        </p:txBody>
      </p:sp>
    </p:spTree>
    <p:extLst>
      <p:ext uri="{BB962C8B-B14F-4D97-AF65-F5344CB8AC3E}">
        <p14:creationId xmlns:p14="http://schemas.microsoft.com/office/powerpoint/2010/main" val="14537232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投影片圖像版面配置區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Kalleberg </a:t>
            </a:r>
            <a:r>
              <a:rPr lang="zh-TW" altLang="en-US" smtClean="0"/>
              <a:t>（</a:t>
            </a:r>
            <a:r>
              <a:rPr lang="en-US" altLang="zh-TW" smtClean="0"/>
              <a:t>1977</a:t>
            </a:r>
            <a:r>
              <a:rPr lang="zh-TW" altLang="en-US" smtClean="0"/>
              <a:t>）認為工作價值觀是個人在有關工作之活動中想獲取的事物，因此工作價值觀也反應了個人在工作情境下追求某種狀態之意識，同時也會規範自己的 行為以達到欲追求之狀態</a:t>
            </a:r>
            <a:endParaRPr lang="en-US" altLang="zh-TW" smtClean="0"/>
          </a:p>
          <a:p>
            <a:endParaRPr lang="en-US" altLang="zh-TW" smtClean="0"/>
          </a:p>
          <a:p>
            <a:r>
              <a:rPr lang="zh-TW" altLang="en-US" smtClean="0"/>
              <a:t>這邊我們花短短</a:t>
            </a:r>
            <a:r>
              <a:rPr lang="en-US" altLang="zh-TW" smtClean="0"/>
              <a:t>5</a:t>
            </a:r>
            <a:r>
              <a:rPr lang="zh-TW" altLang="en-US" smtClean="0"/>
              <a:t>分鐘的時間做個小活動 </a:t>
            </a:r>
            <a:endParaRPr lang="en-US" altLang="zh-TW" smtClean="0"/>
          </a:p>
          <a:p>
            <a:r>
              <a:rPr lang="zh-TW" altLang="en-US" smtClean="0"/>
              <a:t>請家長們依您目前為止的工作經驗來排列這</a:t>
            </a:r>
            <a:r>
              <a:rPr lang="en-US" altLang="zh-TW" smtClean="0"/>
              <a:t>15</a:t>
            </a:r>
            <a:r>
              <a:rPr lang="zh-TW" altLang="en-US" smtClean="0"/>
              <a:t>個工作價值 你最認同</a:t>
            </a:r>
            <a:r>
              <a:rPr lang="en-US" altLang="zh-TW" smtClean="0"/>
              <a:t>/</a:t>
            </a:r>
            <a:r>
              <a:rPr lang="zh-TW" altLang="en-US" smtClean="0"/>
              <a:t>最想要</a:t>
            </a:r>
            <a:r>
              <a:rPr lang="en-US" altLang="zh-TW" smtClean="0"/>
              <a:t>/</a:t>
            </a:r>
            <a:r>
              <a:rPr lang="zh-TW" altLang="en-US" smtClean="0"/>
              <a:t>覺得最重要的排第一 然後接續下去</a:t>
            </a:r>
            <a:endParaRPr lang="en-US" altLang="zh-TW" smtClean="0"/>
          </a:p>
          <a:p>
            <a:r>
              <a:rPr lang="zh-TW" altLang="en-US" smtClean="0"/>
              <a:t>排列完成後 請各位家長現在回到自己的</a:t>
            </a:r>
            <a:r>
              <a:rPr lang="en-US" altLang="zh-TW" smtClean="0"/>
              <a:t>15</a:t>
            </a:r>
            <a:r>
              <a:rPr lang="zh-TW" altLang="en-US" smtClean="0"/>
              <a:t>歲 讓</a:t>
            </a:r>
            <a:r>
              <a:rPr lang="en-US" altLang="zh-TW" smtClean="0"/>
              <a:t>15</a:t>
            </a:r>
            <a:r>
              <a:rPr lang="zh-TW" altLang="en-US" smtClean="0"/>
              <a:t>歲的自己挑出三個最重要的工作價值  有一樣嗎？ </a:t>
            </a:r>
            <a:endParaRPr lang="en-US" altLang="zh-TW" smtClean="0"/>
          </a:p>
        </p:txBody>
      </p:sp>
      <p:sp>
        <p:nvSpPr>
          <p:cNvPr id="2580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9BAB0A8A-4845-4EBE-9230-C3CCE8DA7785}" type="slidenum">
              <a:rPr kumimoji="0" lang="zh-TW" altLang="en-US" smtClean="0">
                <a:solidFill>
                  <a:srgbClr val="000000"/>
                </a:solidFill>
                <a:latin typeface="Calibri" pitchFamily="34" charset="0"/>
              </a:rPr>
              <a:pPr/>
              <a:t>106</a:t>
            </a:fld>
            <a:endParaRPr kumimoji="0" lang="en-US" altLang="zh-TW" smtClean="0">
              <a:solidFill>
                <a:srgbClr val="000000"/>
              </a:solidFill>
              <a:latin typeface="Calibri" pitchFamily="34" charset="0"/>
            </a:endParaRPr>
          </a:p>
        </p:txBody>
      </p:sp>
    </p:spTree>
    <p:extLst>
      <p:ext uri="{BB962C8B-B14F-4D97-AF65-F5344CB8AC3E}">
        <p14:creationId xmlns:p14="http://schemas.microsoft.com/office/powerpoint/2010/main" val="16154484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smtClean="0"/>
              <a:t>價值觀會隨著年齡、教育程度、生活環境、婚姻狀況、社會趨勢等等 不停的變動</a:t>
            </a:r>
            <a:endParaRPr lang="en-US" altLang="zh-TW" smtClean="0"/>
          </a:p>
          <a:p>
            <a:r>
              <a:rPr lang="zh-TW" altLang="en-US" smtClean="0"/>
              <a:t>所以這裡給家長們兩大概念：跳脫對錯、欣賞流轉</a:t>
            </a:r>
            <a:endParaRPr lang="en-US" altLang="zh-TW" smtClean="0"/>
          </a:p>
          <a:p>
            <a:endParaRPr lang="zh-TW" altLang="en-US" smtClean="0"/>
          </a:p>
        </p:txBody>
      </p:sp>
      <p:sp>
        <p:nvSpPr>
          <p:cNvPr id="2590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5353A4CD-2F57-463D-B90B-CC90BCA30C1E}" type="slidenum">
              <a:rPr kumimoji="0" lang="zh-CN" altLang="en-US" smtClean="0">
                <a:solidFill>
                  <a:srgbClr val="000000"/>
                </a:solidFill>
                <a:ea typeface="SimSun" pitchFamily="2" charset="-122"/>
              </a:rPr>
              <a:pPr/>
              <a:t>107</a:t>
            </a:fld>
            <a:endParaRPr kumimoji="0" lang="en-US" altLang="zh-CN" smtClean="0">
              <a:solidFill>
                <a:srgbClr val="000000"/>
              </a:solidFill>
              <a:ea typeface="SimSun" pitchFamily="2" charset="-122"/>
            </a:endParaRPr>
          </a:p>
        </p:txBody>
      </p:sp>
    </p:spTree>
    <p:extLst>
      <p:ext uri="{BB962C8B-B14F-4D97-AF65-F5344CB8AC3E}">
        <p14:creationId xmlns:p14="http://schemas.microsoft.com/office/powerpoint/2010/main" val="1952226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02403" name="備忘稿版面配置區 2"/>
          <p:cNvSpPr>
            <a:spLocks noGrp="1"/>
          </p:cNvSpPr>
          <p:nvPr>
            <p:ph type="body" idx="1"/>
          </p:nvPr>
        </p:nvSpPr>
        <p:spPr>
          <a:noFill/>
        </p:spPr>
        <p:txBody>
          <a:bodyPr/>
          <a:lstStyle/>
          <a:p>
            <a:pPr eaLnBrk="1" hangingPunct="1"/>
            <a:r>
              <a:rPr lang="zh-TW" altLang="en-US" b="1" i="1" dirty="0"/>
              <a:t>請注意動畫效果：</a:t>
            </a:r>
            <a:endParaRPr lang="en-US" altLang="zh-TW" b="1" i="1" dirty="0"/>
          </a:p>
          <a:p>
            <a:pPr eaLnBrk="1" hangingPunct="1"/>
            <a:r>
              <a:rPr lang="zh-TW" altLang="en-US" dirty="0"/>
              <a:t>一、學校的</a:t>
            </a:r>
            <a:r>
              <a:rPr lang="zh-TW" altLang="en-US" dirty="0" smtClean="0"/>
              <a:t>課程教學需要與時俱進，幫助學生面對未來的改變。</a:t>
            </a:r>
            <a:endParaRPr lang="en-US" altLang="zh-TW" dirty="0"/>
          </a:p>
          <a:p>
            <a:pPr eaLnBrk="1" hangingPunct="1"/>
            <a:r>
              <a:rPr lang="zh-TW" altLang="en-US" dirty="0"/>
              <a:t>二、世界經濟論壇預測第四次工業革命（</a:t>
            </a:r>
            <a:r>
              <a:rPr lang="en-US" altLang="zh-TW" dirty="0"/>
              <a:t>2020</a:t>
            </a:r>
            <a:r>
              <a:rPr lang="zh-TW" altLang="en-US" dirty="0"/>
              <a:t>年）所需要的能力，可以對應到</a:t>
            </a:r>
            <a:r>
              <a:rPr lang="en-US" altLang="zh-TW" u="sng" strike="sngStrike" dirty="0"/>
              <a:t>108</a:t>
            </a:r>
            <a:r>
              <a:rPr lang="zh-TW" altLang="en-US" u="sng" dirty="0"/>
              <a:t>新</a:t>
            </a:r>
            <a:r>
              <a:rPr lang="zh-TW" altLang="en-US" dirty="0"/>
              <a:t>課綱的內涵與核心素養</a:t>
            </a:r>
            <a:endParaRPr lang="en-US" altLang="zh-TW" dirty="0"/>
          </a:p>
          <a:p>
            <a:pPr eaLnBrk="1" hangingPunct="1"/>
            <a:r>
              <a:rPr lang="zh-TW" altLang="en-US" dirty="0"/>
              <a:t>三、可簡單舉其中一兩個能力說明，現在學校的課程</a:t>
            </a:r>
            <a:r>
              <a:rPr lang="zh-TW" altLang="en-US" u="sng" strike="sngStrike" dirty="0"/>
              <a:t>否</a:t>
            </a:r>
            <a:r>
              <a:rPr lang="zh-TW" altLang="en-US" dirty="0"/>
              <a:t>有</a:t>
            </a:r>
            <a:r>
              <a:rPr lang="zh-TW" altLang="en-US" u="sng" dirty="0"/>
              <a:t>否</a:t>
            </a:r>
            <a:r>
              <a:rPr lang="zh-TW" altLang="en-US" dirty="0"/>
              <a:t>教導培養孩子具備這些能力</a:t>
            </a:r>
          </a:p>
        </p:txBody>
      </p:sp>
      <p:sp>
        <p:nvSpPr>
          <p:cNvPr id="102404" name="投影片編號版面配置區 3"/>
          <p:cNvSpPr>
            <a:spLocks noGrp="1"/>
          </p:cNvSpPr>
          <p:nvPr>
            <p:ph type="sldNum" sz="quarter" idx="5"/>
          </p:nvPr>
        </p:nvSpPr>
        <p:spPr>
          <a:noFill/>
          <a:ln>
            <a:miter lim="800000"/>
            <a:headEnd/>
            <a:tailEnd/>
          </a:ln>
        </p:spPr>
        <p:txBody>
          <a:bodyPr/>
          <a:lstStyle/>
          <a:p>
            <a:fld id="{6A763B71-D007-48D9-8452-953D7EFEE819}" type="slidenum">
              <a:rPr lang="zh-TW" altLang="en-US">
                <a:solidFill>
                  <a:prstClr val="black"/>
                </a:solidFill>
              </a:rPr>
              <a:pPr/>
              <a:t>7</a:t>
            </a:fld>
            <a:endParaRPr lang="en-US" altLang="zh-TW">
              <a:solidFill>
                <a:prstClr val="black"/>
              </a:solidFill>
            </a:endParaRPr>
          </a:p>
        </p:txBody>
      </p:sp>
    </p:spTree>
    <p:extLst>
      <p:ext uri="{BB962C8B-B14F-4D97-AF65-F5344CB8AC3E}">
        <p14:creationId xmlns:p14="http://schemas.microsoft.com/office/powerpoint/2010/main" val="342547534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smtClean="0"/>
          </a:p>
        </p:txBody>
      </p:sp>
      <p:sp>
        <p:nvSpPr>
          <p:cNvPr id="2611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9139BF4-D328-4D8E-8153-30FA730EEDD1}" type="slidenum">
              <a:rPr kumimoji="0" lang="zh-CN" altLang="en-US" smtClean="0">
                <a:ea typeface="SimSun" pitchFamily="2" charset="-122"/>
              </a:rPr>
              <a:pPr/>
              <a:t>108</a:t>
            </a:fld>
            <a:endParaRPr kumimoji="0" lang="en-US" altLang="zh-CN" smtClean="0">
              <a:ea typeface="SimSun" pitchFamily="2" charset="-122"/>
            </a:endParaRPr>
          </a:p>
        </p:txBody>
      </p:sp>
    </p:spTree>
    <p:extLst>
      <p:ext uri="{BB962C8B-B14F-4D97-AF65-F5344CB8AC3E}">
        <p14:creationId xmlns:p14="http://schemas.microsoft.com/office/powerpoint/2010/main" val="12407938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投影片編號版面配置區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4FEAB5B9-2353-416C-A2E1-1EDE0EFF380C}" type="slidenum">
              <a:rPr lang="zh-TW" altLang="en-US" smtClean="0">
                <a:solidFill>
                  <a:prstClr val="black"/>
                </a:solidFill>
                <a:ea typeface="SimSun" pitchFamily="2" charset="-122"/>
              </a:rPr>
              <a:pPr/>
              <a:t>109</a:t>
            </a:fld>
            <a:endParaRPr lang="en-US" altLang="zh-TW" smtClean="0">
              <a:solidFill>
                <a:prstClr val="black"/>
              </a:solidFill>
              <a:ea typeface="SimSun" pitchFamily="2" charset="-122"/>
            </a:endParaRPr>
          </a:p>
        </p:txBody>
      </p:sp>
      <p:sp>
        <p:nvSpPr>
          <p:cNvPr id="262147"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8"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smtClean="0">
              <a:latin typeface="Arial" pitchFamily="34" charset="0"/>
            </a:endParaRPr>
          </a:p>
        </p:txBody>
      </p:sp>
      <p:sp>
        <p:nvSpPr>
          <p:cNvPr id="262149" name="投影片編號版面配置區 3"/>
          <p:cNvSpPr txBox="1">
            <a:spLocks noGrp="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93" tIns="45647" rIns="91293" bIns="45647" anchor="b"/>
          <a:lstStyle>
            <a:lvl1pPr defTabSz="911225">
              <a:defRPr kumimoji="1">
                <a:solidFill>
                  <a:schemeClr val="tx1"/>
                </a:solidFill>
                <a:latin typeface="Arial" pitchFamily="34" charset="0"/>
                <a:ea typeface="新細明體" pitchFamily="18" charset="-120"/>
              </a:defRPr>
            </a:lvl1pPr>
            <a:lvl2pPr marL="742950" indent="-285750" defTabSz="911225">
              <a:defRPr kumimoji="1">
                <a:solidFill>
                  <a:schemeClr val="tx1"/>
                </a:solidFill>
                <a:latin typeface="Arial" pitchFamily="34" charset="0"/>
                <a:ea typeface="新細明體" pitchFamily="18" charset="-120"/>
              </a:defRPr>
            </a:lvl2pPr>
            <a:lvl3pPr marL="1143000" indent="-228600" defTabSz="911225">
              <a:defRPr kumimoji="1">
                <a:solidFill>
                  <a:schemeClr val="tx1"/>
                </a:solidFill>
                <a:latin typeface="Arial" pitchFamily="34" charset="0"/>
                <a:ea typeface="新細明體" pitchFamily="18" charset="-120"/>
              </a:defRPr>
            </a:lvl3pPr>
            <a:lvl4pPr marL="1600200" indent="-228600" defTabSz="911225">
              <a:defRPr kumimoji="1">
                <a:solidFill>
                  <a:schemeClr val="tx1"/>
                </a:solidFill>
                <a:latin typeface="Arial" pitchFamily="34" charset="0"/>
                <a:ea typeface="新細明體" pitchFamily="18" charset="-120"/>
              </a:defRPr>
            </a:lvl4pPr>
            <a:lvl5pPr marL="2057400" indent="-228600" defTabSz="911225">
              <a:defRPr kumimoji="1">
                <a:solidFill>
                  <a:schemeClr val="tx1"/>
                </a:solidFill>
                <a:latin typeface="Arial" pitchFamily="34" charset="0"/>
                <a:ea typeface="新細明體" pitchFamily="18" charset="-120"/>
              </a:defRPr>
            </a:lvl5pPr>
            <a:lvl6pPr marL="25146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defTabSz="911225"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fld id="{5276D3CE-61D8-40B9-ABD8-DBAB874A1C08}" type="slidenum">
              <a:rPr kumimoji="0" lang="en-US" altLang="zh-TW" sz="1200">
                <a:solidFill>
                  <a:prstClr val="black"/>
                </a:solidFill>
                <a:latin typeface="Calibri" pitchFamily="34" charset="0"/>
              </a:rPr>
              <a:pPr algn="r"/>
              <a:t>109</a:t>
            </a:fld>
            <a:endParaRPr kumimoji="0" lang="en-US" altLang="zh-TW" sz="1200">
              <a:solidFill>
                <a:prstClr val="black"/>
              </a:solidFill>
              <a:latin typeface="Calibri" pitchFamily="34" charset="0"/>
            </a:endParaRPr>
          </a:p>
        </p:txBody>
      </p:sp>
    </p:spTree>
    <p:extLst>
      <p:ext uri="{BB962C8B-B14F-4D97-AF65-F5344CB8AC3E}">
        <p14:creationId xmlns:p14="http://schemas.microsoft.com/office/powerpoint/2010/main" val="2077492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zh-TW" altLang="en-US" smtClean="0"/>
              <a:t>若有需要只尋跨區或是五專等全國的訊息</a:t>
            </a:r>
            <a:endParaRPr kumimoji="1" lang="en-US" altLang="zh-TW" smtClean="0"/>
          </a:p>
          <a:p>
            <a:r>
              <a:rPr kumimoji="1" lang="zh-TW" altLang="en-US" smtClean="0"/>
              <a:t>也可以</a:t>
            </a:r>
            <a:r>
              <a:rPr kumimoji="1" lang="en-US" altLang="zh-TW" smtClean="0"/>
              <a:t>key107</a:t>
            </a:r>
            <a:r>
              <a:rPr kumimoji="1" lang="zh-TW" altLang="en-US" smtClean="0"/>
              <a:t>適性入學就可以連結到這個網站搜尋相關訊息</a:t>
            </a:r>
          </a:p>
        </p:txBody>
      </p:sp>
      <p:sp>
        <p:nvSpPr>
          <p:cNvPr id="263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73227016-02AE-4BB5-87E3-6076DF13C8D7}" type="slidenum">
              <a:rPr kumimoji="0" lang="zh-CN" altLang="en-US" smtClean="0">
                <a:ea typeface="SimSun" pitchFamily="2" charset="-122"/>
              </a:rPr>
              <a:pPr/>
              <a:t>110</a:t>
            </a:fld>
            <a:endParaRPr kumimoji="0" lang="en-US" altLang="zh-CN" smtClean="0">
              <a:ea typeface="SimSun" pitchFamily="2" charset="-122"/>
            </a:endParaRPr>
          </a:p>
        </p:txBody>
      </p:sp>
    </p:spTree>
    <p:extLst>
      <p:ext uri="{BB962C8B-B14F-4D97-AF65-F5344CB8AC3E}">
        <p14:creationId xmlns:p14="http://schemas.microsoft.com/office/powerpoint/2010/main" val="312394983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投影片編號版面配置區 6"/>
          <p:cNvSpPr>
            <a:spLocks noGrp="1"/>
          </p:cNvSpPr>
          <p:nvPr>
            <p:ph type="sldNum" sz="quarter" idx="5"/>
          </p:nvPr>
        </p:nvSpPr>
        <p:spPr bwMode="auto">
          <a:noFill/>
          <a:ln>
            <a:miter lim="800000"/>
            <a:headEnd/>
            <a:tailEnd/>
          </a:ln>
        </p:spPr>
        <p:txBody>
          <a:bodyPr/>
          <a:lstStyle/>
          <a:p>
            <a:fld id="{F63E7E06-D1CA-4094-B60D-985DCD03CFAD}" type="slidenum">
              <a:rPr kumimoji="1" lang="zh-TW" altLang="en-US" smtClean="0">
                <a:latin typeface="Arial" charset="0"/>
                <a:ea typeface="新細明體" charset="-120"/>
              </a:rPr>
              <a:pPr/>
              <a:t>114</a:t>
            </a:fld>
            <a:endParaRPr kumimoji="1" lang="en-US" altLang="zh-TW" smtClean="0">
              <a:latin typeface="Arial" charset="0"/>
              <a:ea typeface="新細明體" charset="-120"/>
            </a:endParaRPr>
          </a:p>
        </p:txBody>
      </p:sp>
      <p:sp>
        <p:nvSpPr>
          <p:cNvPr id="26214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262147" name="備忘稿版面配置區 2"/>
          <p:cNvSpPr>
            <a:spLocks noGrp="1"/>
          </p:cNvSpPr>
          <p:nvPr>
            <p:ph type="body" idx="1"/>
          </p:nvPr>
        </p:nvSpPr>
        <p:spPr bwMode="auto">
          <a:noFill/>
        </p:spPr>
        <p:txBody>
          <a:bodyPr/>
          <a:lstStyle/>
          <a:p>
            <a:pPr eaLnBrk="1" hangingPunct="1">
              <a:spcBef>
                <a:spcPct val="0"/>
              </a:spcBef>
            </a:pPr>
            <a:endParaRPr lang="zh-TW" altLang="en-US" smtClean="0">
              <a:latin typeface="Arial" charset="0"/>
            </a:endParaRPr>
          </a:p>
        </p:txBody>
      </p:sp>
      <p:sp>
        <p:nvSpPr>
          <p:cNvPr id="262148" name="投影片編號版面配置區 3"/>
          <p:cNvSpPr txBox="1">
            <a:spLocks noGrp="1"/>
          </p:cNvSpPr>
          <p:nvPr/>
        </p:nvSpPr>
        <p:spPr bwMode="auto">
          <a:xfrm>
            <a:off x="3856038" y="9440863"/>
            <a:ext cx="2949575" cy="496887"/>
          </a:xfrm>
          <a:prstGeom prst="rect">
            <a:avLst/>
          </a:prstGeom>
          <a:noFill/>
          <a:ln w="9525">
            <a:noFill/>
            <a:miter lim="800000"/>
            <a:headEnd/>
            <a:tailEnd/>
          </a:ln>
        </p:spPr>
        <p:txBody>
          <a:bodyPr lIns="91421" tIns="45711" rIns="91421" bIns="45711" anchor="b"/>
          <a:lstStyle/>
          <a:p>
            <a:pPr algn="r" defTabSz="912813" eaLnBrk="0" hangingPunct="0"/>
            <a:fld id="{3EC92186-ABD0-414A-88B6-B930FE50A224}" type="slidenum">
              <a:rPr kumimoji="0" lang="en-US" altLang="zh-TW" sz="1200">
                <a:latin typeface="Calibri" pitchFamily="34" charset="0"/>
              </a:rPr>
              <a:pPr algn="r" defTabSz="912813" eaLnBrk="0" hangingPunct="0"/>
              <a:t>114</a:t>
            </a:fld>
            <a:endParaRPr kumimoji="0" lang="en-US" altLang="zh-TW" sz="1200">
              <a:latin typeface="Calibri" pitchFamily="34" charset="0"/>
            </a:endParaRPr>
          </a:p>
        </p:txBody>
      </p:sp>
    </p:spTree>
    <p:extLst>
      <p:ext uri="{BB962C8B-B14F-4D97-AF65-F5344CB8AC3E}">
        <p14:creationId xmlns:p14="http://schemas.microsoft.com/office/powerpoint/2010/main" val="37877532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zh-TW" smtClean="0"/>
          </a:p>
        </p:txBody>
      </p:sp>
    </p:spTree>
    <p:extLst>
      <p:ext uri="{BB962C8B-B14F-4D97-AF65-F5344CB8AC3E}">
        <p14:creationId xmlns:p14="http://schemas.microsoft.com/office/powerpoint/2010/main" val="386644948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zh-TW" altLang="en-US" smtClean="0"/>
          </a:p>
        </p:txBody>
      </p:sp>
      <p:sp>
        <p:nvSpPr>
          <p:cNvPr id="190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6C7B33D-E167-45CF-A2BB-F55D7E74C49E}" type="slidenum">
              <a:rPr kumimoji="0" lang="en-GB" altLang="en-US" smtClean="0">
                <a:solidFill>
                  <a:srgbClr val="000000"/>
                </a:solidFill>
                <a:ea typeface="SimSun" pitchFamily="2" charset="-122"/>
              </a:rPr>
              <a:pPr/>
              <a:t>118</a:t>
            </a:fld>
            <a:endParaRPr kumimoji="0" lang="en-GB" altLang="en-US" smtClean="0">
              <a:solidFill>
                <a:srgbClr val="000000"/>
              </a:solidFill>
              <a:ea typeface="SimSun" pitchFamily="2" charset="-122"/>
            </a:endParaRPr>
          </a:p>
        </p:txBody>
      </p:sp>
    </p:spTree>
    <p:extLst>
      <p:ext uri="{BB962C8B-B14F-4D97-AF65-F5344CB8AC3E}">
        <p14:creationId xmlns:p14="http://schemas.microsoft.com/office/powerpoint/2010/main" val="1427302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smtClean="0"/>
              <a:t>107</a:t>
            </a:r>
            <a:r>
              <a:rPr lang="zh-TW" altLang="en-US" smtClean="0"/>
              <a:t>年的課綱</a:t>
            </a:r>
            <a:endParaRPr lang="en-US" altLang="zh-TW" smtClean="0"/>
          </a:p>
          <a:p>
            <a:r>
              <a:rPr lang="zh-TW" altLang="en-US" smtClean="0"/>
              <a:t>自發是要學生有想學的意願及能學的本事；紫色代表智慧、獨立</a:t>
            </a:r>
            <a:endParaRPr lang="en-US" altLang="zh-TW" smtClean="0"/>
          </a:p>
          <a:p>
            <a:r>
              <a:rPr lang="zh-TW" altLang="en-US" smtClean="0">
                <a:ea typeface="標楷體" pitchFamily="65" charset="-120"/>
              </a:rPr>
              <a:t>從本體觀而言，課程發展應開展學習主體的學習能量。總綱重視學生的主體性，除了培養基本知能與德行，也保有學生的學習動機與熱情，進而培養進取及創新精神，使學生能適性發展、悅納自己、自主學習並展現自信。</a:t>
            </a:r>
            <a:endParaRPr lang="en-US" altLang="zh-TW" smtClean="0"/>
          </a:p>
          <a:p>
            <a:r>
              <a:rPr lang="zh-TW" altLang="en-US" smtClean="0"/>
              <a:t>互動是要能活用知識，變成帶得走的能力</a:t>
            </a:r>
            <a:r>
              <a:rPr lang="en-US" altLang="zh-TW" smtClean="0"/>
              <a:t>;</a:t>
            </a:r>
            <a:r>
              <a:rPr lang="zh-TW" altLang="en-US" smtClean="0"/>
              <a:t>黃色代表歡樂、幸福</a:t>
            </a:r>
            <a:endParaRPr lang="en-US" altLang="zh-TW" smtClean="0"/>
          </a:p>
          <a:p>
            <a:r>
              <a:rPr lang="zh-TW" altLang="en-US" smtClean="0">
                <a:ea typeface="標楷體" pitchFamily="65" charset="-120"/>
              </a:rPr>
              <a:t>從認識觀而言，課程發展應讓學習者透過多種互動方式來認識世界。總綱重視學生語言、符號、科技的溝通及思辨能力，尊重、包容與關懷多元文化差異，並能與他人團隊合作，深化生活美感素養。此外，學生也應能學習如何與他人、環境、文化產生更多互動，並在生活中實踐。</a:t>
            </a:r>
            <a:endParaRPr lang="en-US" altLang="zh-TW" smtClean="0">
              <a:ea typeface="標楷體" pitchFamily="65" charset="-120"/>
            </a:endParaRPr>
          </a:p>
          <a:p>
            <a:r>
              <a:rPr lang="zh-TW" altLang="en-US" smtClean="0"/>
              <a:t>共好是要願意付出，能與他人分享</a:t>
            </a:r>
            <a:r>
              <a:rPr lang="en-US" altLang="zh-TW" smtClean="0"/>
              <a:t>;</a:t>
            </a:r>
            <a:r>
              <a:rPr lang="zh-TW" altLang="en-US" smtClean="0"/>
              <a:t>紅色代表熱情、能量</a:t>
            </a:r>
            <a:endParaRPr lang="en-US" altLang="zh-TW" smtClean="0"/>
          </a:p>
          <a:p>
            <a:r>
              <a:rPr lang="zh-TW" altLang="en-US" smtClean="0">
                <a:ea typeface="標楷體" pitchFamily="65" charset="-120"/>
              </a:rPr>
              <a:t>從倫理觀而言，課程發展應增進各種生命的和諧圓滿。總綱重視使學生珍愛生命、愛護自然、珍惜資源，培養對社會文化、土地情感及全球視野，促進社會活動的主動參與、自然生態的永續發展及彼此更好的共同生活，以體現生命價值，導向永續發展的共好生活。</a:t>
            </a:r>
            <a:endParaRPr lang="zh-TW" altLang="en-US" smtClean="0"/>
          </a:p>
        </p:txBody>
      </p:sp>
      <p:sp>
        <p:nvSpPr>
          <p:cNvPr id="1925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388B58B-6F66-4A8A-8695-9F3D7DBEE9BF}" type="slidenum">
              <a:rPr kumimoji="0" lang="zh-TW" altLang="en-US" smtClean="0">
                <a:solidFill>
                  <a:srgbClr val="000000"/>
                </a:solidFill>
                <a:ea typeface="SimSun" pitchFamily="2" charset="-122"/>
              </a:rPr>
              <a:pPr/>
              <a:t>9</a:t>
            </a:fld>
            <a:endParaRPr kumimoji="0" lang="en-US" altLang="zh-TW" smtClean="0">
              <a:solidFill>
                <a:srgbClr val="000000"/>
              </a:solidFill>
              <a:ea typeface="SimSun" pitchFamily="2" charset="-122"/>
            </a:endParaRPr>
          </a:p>
        </p:txBody>
      </p:sp>
    </p:spTree>
    <p:extLst>
      <p:ext uri="{BB962C8B-B14F-4D97-AF65-F5344CB8AC3E}">
        <p14:creationId xmlns:p14="http://schemas.microsoft.com/office/powerpoint/2010/main" val="44974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1" lang="zh-TW" altLang="en-US" smtClean="0"/>
          </a:p>
        </p:txBody>
      </p:sp>
      <p:sp>
        <p:nvSpPr>
          <p:cNvPr id="1904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E6C7B33D-E167-45CF-A2BB-F55D7E74C49E}" type="slidenum">
              <a:rPr kumimoji="0" lang="en-GB" altLang="en-US" smtClean="0">
                <a:solidFill>
                  <a:srgbClr val="000000"/>
                </a:solidFill>
                <a:ea typeface="SimSun" pitchFamily="2" charset="-122"/>
              </a:rPr>
              <a:pPr/>
              <a:t>10</a:t>
            </a:fld>
            <a:endParaRPr kumimoji="0" lang="en-GB" altLang="en-US" smtClean="0">
              <a:solidFill>
                <a:srgbClr val="000000"/>
              </a:solidFill>
              <a:ea typeface="SimSun" pitchFamily="2" charset="-122"/>
            </a:endParaRPr>
          </a:p>
        </p:txBody>
      </p:sp>
    </p:spTree>
    <p:extLst>
      <p:ext uri="{BB962C8B-B14F-4D97-AF65-F5344CB8AC3E}">
        <p14:creationId xmlns:p14="http://schemas.microsoft.com/office/powerpoint/2010/main" val="2839350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gif"/><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3.xml"/><Relationship Id="rId1" Type="http://schemas.openxmlformats.org/officeDocument/2006/relationships/vmlDrawing" Target="../drawings/vmlDrawing2.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3.xml"/><Relationship Id="rId1" Type="http://schemas.openxmlformats.org/officeDocument/2006/relationships/vmlDrawing" Target="../drawings/vmlDrawing3.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3.xml"/><Relationship Id="rId1" Type="http://schemas.openxmlformats.org/officeDocument/2006/relationships/vmlDrawing" Target="../drawings/vmlDrawing4.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3.xml"/><Relationship Id="rId1" Type="http://schemas.openxmlformats.org/officeDocument/2006/relationships/vmlDrawing" Target="../drawings/vmlDrawing5.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3.xml"/><Relationship Id="rId1" Type="http://schemas.openxmlformats.org/officeDocument/2006/relationships/vmlDrawing" Target="../drawings/vmlDrawing6.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3.xml"/><Relationship Id="rId1" Type="http://schemas.openxmlformats.org/officeDocument/2006/relationships/vmlDrawing" Target="../drawings/vmlDrawing7.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3.xml"/><Relationship Id="rId1" Type="http://schemas.openxmlformats.org/officeDocument/2006/relationships/vmlDrawing" Target="../drawings/vmlDrawing8.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3.xml"/><Relationship Id="rId1" Type="http://schemas.openxmlformats.org/officeDocument/2006/relationships/vmlDrawing" Target="../drawings/vmlDrawing9.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3.xml"/><Relationship Id="rId1" Type="http://schemas.openxmlformats.org/officeDocument/2006/relationships/vmlDrawing" Target="../drawings/vmlDrawing10.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3.xml"/><Relationship Id="rId1" Type="http://schemas.openxmlformats.org/officeDocument/2006/relationships/vmlDrawing" Target="../drawings/vmlDrawing11.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3.xml"/><Relationship Id="rId1" Type="http://schemas.openxmlformats.org/officeDocument/2006/relationships/vmlDrawing" Target="../drawings/vmlDrawing12.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3.xml"/><Relationship Id="rId1" Type="http://schemas.openxmlformats.org/officeDocument/2006/relationships/vmlDrawing" Target="../drawings/vmlDrawing13.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3.xml"/><Relationship Id="rId1" Type="http://schemas.openxmlformats.org/officeDocument/2006/relationships/vmlDrawing" Target="../drawings/vmlDrawing14.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3.xml"/><Relationship Id="rId1" Type="http://schemas.openxmlformats.org/officeDocument/2006/relationships/vmlDrawing" Target="../drawings/vmlDrawing15.v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lvl1pPr>
              <a:defRPr/>
            </a:lvl1pPr>
          </a:lstStyle>
          <a:p>
            <a:pPr>
              <a:defRPr/>
            </a:pPr>
            <a:fld id="{31245076-9DC0-4863-A419-E78EE1DDC9B1}" type="datetimeFigureOut">
              <a:rPr lang="zh-CN" altLang="en-US"/>
              <a:pPr>
                <a:defRPr/>
              </a:pPr>
              <a:t>2019/3/5</a:t>
            </a:fld>
            <a:endParaRPr lang="zh-CN" altLang="en-US"/>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a:lvl1pPr>
          </a:lstStyle>
          <a:p>
            <a:pPr>
              <a:defRPr/>
            </a:pPr>
            <a:fld id="{4F747E1F-0F65-4C74-AB8B-A4E011ECCCE3}" type="slidenum">
              <a:rPr lang="zh-CN" altLang="en-US"/>
              <a:pPr>
                <a:defRPr/>
              </a:pPr>
              <a:t>‹#›</a:t>
            </a:fld>
            <a:endParaRPr lang="en-US" altLang="zh-CN"/>
          </a:p>
        </p:txBody>
      </p:sp>
    </p:spTree>
    <p:extLst>
      <p:ext uri="{BB962C8B-B14F-4D97-AF65-F5344CB8AC3E}">
        <p14:creationId xmlns:p14="http://schemas.microsoft.com/office/powerpoint/2010/main" val="3012545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869796" y="4003802"/>
            <a:ext cx="10363200" cy="1470025"/>
          </a:xfrm>
        </p:spPr>
        <p:txBody>
          <a:bodyPr/>
          <a:lstStyle>
            <a:lvl1pPr>
              <a:defRPr sz="4000" b="1">
                <a:solidFill>
                  <a:schemeClr val="tx2"/>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828800" y="5235463"/>
            <a:ext cx="8534400" cy="1752600"/>
          </a:xfrm>
        </p:spPr>
        <p:txBody>
          <a:bodyPr/>
          <a:lstStyle>
            <a:lvl1pPr marL="0" indent="0" algn="ctr">
              <a:buNone/>
              <a:defRPr sz="1600">
                <a:solidFill>
                  <a:schemeClr val="bg2">
                    <a:lumMod val="10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a:xfrm>
            <a:off x="4165600" y="92075"/>
            <a:ext cx="3860800" cy="476250"/>
          </a:xfrm>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B818A4A7-D925-4464-AF41-CE58879CB3AC}" type="slidenum">
              <a:rPr lang="en-GB" altLang="en-US"/>
              <a:pPr>
                <a:defRPr/>
              </a:pPr>
              <a:t>‹#›</a:t>
            </a:fld>
            <a:endParaRPr lang="en-GB" altLang="en-US"/>
          </a:p>
        </p:txBody>
      </p:sp>
    </p:spTree>
    <p:extLst>
      <p:ext uri="{BB962C8B-B14F-4D97-AF65-F5344CB8AC3E}">
        <p14:creationId xmlns:p14="http://schemas.microsoft.com/office/powerpoint/2010/main" val="3214004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1388A0-5CEC-47F1-A07C-63372A89027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9278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30C274D-7C97-4127-B79F-DFA1A7415A2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696794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918A94-0AA3-4903-903F-08D82E70493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903673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30906C-EE20-4835-BE1C-C765E008B0F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2042216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B6EC2F-8D32-4754-AE12-B2D9A671F8F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4617450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ECF733-2991-4C98-9574-B4B540B54CB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15487580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0CF708-3BE7-44F4-8A4F-1044F62229C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062195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09600" y="274638"/>
            <a:ext cx="109728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09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09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6197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609600" y="6356351"/>
            <a:ext cx="2844800" cy="365125"/>
          </a:xfrm>
        </p:spPr>
        <p:txBody>
          <a:bodyPr/>
          <a:lstStyle>
            <a:lvl1pPr>
              <a:defRPr/>
            </a:lvl1pPr>
          </a:lstStyle>
          <a:p>
            <a:pPr>
              <a:defRPr/>
            </a:pPr>
            <a:fld id="{3F07F6C2-F195-4563-A16F-F14019AF6F09}" type="datetime1">
              <a:rPr lang="zh-TW" altLang="en-US">
                <a:solidFill>
                  <a:srgbClr val="000000"/>
                </a:solidFill>
              </a:rPr>
              <a:pPr>
                <a:defRPr/>
              </a:pPr>
              <a:t>2019/3/5</a:t>
            </a:fld>
            <a:endParaRPr lang="zh-TW" altLang="en-US">
              <a:solidFill>
                <a:srgbClr val="000000"/>
              </a:solidFill>
            </a:endParaRPr>
          </a:p>
        </p:txBody>
      </p:sp>
      <p:sp>
        <p:nvSpPr>
          <p:cNvPr id="8" name="頁尾版面配置區 7"/>
          <p:cNvSpPr>
            <a:spLocks noGrp="1"/>
          </p:cNvSpPr>
          <p:nvPr>
            <p:ph type="ftr" sz="quarter" idx="11"/>
          </p:nvPr>
        </p:nvSpPr>
        <p:spPr>
          <a:xfrm>
            <a:off x="4165600" y="6356351"/>
            <a:ext cx="3860800" cy="365125"/>
          </a:xfrm>
        </p:spPr>
        <p:txBody>
          <a:bodyPr/>
          <a:lstStyle>
            <a:lvl1pPr>
              <a:defRPr/>
            </a:lvl1pPr>
          </a:lstStyle>
          <a:p>
            <a:pPr>
              <a:defRPr/>
            </a:pPr>
            <a:endParaRPr lang="zh-TW" altLang="en-US">
              <a:solidFill>
                <a:srgbClr val="000000"/>
              </a:solidFill>
            </a:endParaRPr>
          </a:p>
        </p:txBody>
      </p:sp>
      <p:sp>
        <p:nvSpPr>
          <p:cNvPr id="9" name="投影片編號版面配置區 8"/>
          <p:cNvSpPr>
            <a:spLocks noGrp="1"/>
          </p:cNvSpPr>
          <p:nvPr>
            <p:ph type="sldNum" sz="quarter" idx="12"/>
          </p:nvPr>
        </p:nvSpPr>
        <p:spPr>
          <a:xfrm>
            <a:off x="8737600" y="6356351"/>
            <a:ext cx="2844800" cy="365125"/>
          </a:xfrm>
        </p:spPr>
        <p:txBody>
          <a:bodyPr/>
          <a:lstStyle>
            <a:lvl1pPr>
              <a:defRPr/>
            </a:lvl1pPr>
          </a:lstStyle>
          <a:p>
            <a:pPr>
              <a:defRPr/>
            </a:pPr>
            <a:fld id="{12AABD40-4F0A-420D-9D87-958C75D59B8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6355980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600201"/>
            <a:ext cx="10972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09600" y="3938590"/>
            <a:ext cx="10972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04EA4E5D-0405-40CE-8409-79A90C8D2EE0}" type="datetime1">
              <a:rPr lang="zh-TW" altLang="en-US">
                <a:solidFill>
                  <a:srgbClr val="000000"/>
                </a:solidFill>
              </a:rPr>
              <a:pPr>
                <a:defRPr/>
              </a:pPr>
              <a:t>2019/3/5</a:t>
            </a:fld>
            <a:endParaRPr lang="zh-TW" altLang="en-US">
              <a:solidFill>
                <a:srgbClr val="000000"/>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solidFill>
                <a:srgbClr val="000000"/>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4C493913-1F26-4CE4-A830-60B8CC9F6BCF}"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9870679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lvl1pPr>
              <a:defRPr/>
            </a:lvl1pPr>
          </a:lstStyle>
          <a:p>
            <a:pPr>
              <a:defRPr/>
            </a:pPr>
            <a:fld id="{41AF9306-A056-40E5-8D04-18EE0BB4D2FC}" type="datetimeFigureOut">
              <a:rPr lang="zh-CN" altLang="en-US"/>
              <a:pPr>
                <a:defRPr/>
              </a:pPr>
              <a:t>2019/3/5</a:t>
            </a:fld>
            <a:endParaRPr lang="zh-CN" altLang="en-US"/>
          </a:p>
        </p:txBody>
      </p:sp>
      <p:sp>
        <p:nvSpPr>
          <p:cNvPr id="4" name="頁尾版面配置區 3"/>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p:cNvSpPr>
            <a:spLocks noGrp="1"/>
          </p:cNvSpPr>
          <p:nvPr>
            <p:ph type="sldNum" sz="quarter" idx="12"/>
          </p:nvPr>
        </p:nvSpPr>
        <p:spPr/>
        <p:txBody>
          <a:bodyPr/>
          <a:lstStyle>
            <a:lvl1pPr>
              <a:defRPr/>
            </a:lvl1pPr>
          </a:lstStyle>
          <a:p>
            <a:pPr>
              <a:defRPr/>
            </a:pPr>
            <a:fld id="{F1879B42-6F76-4477-B5FB-F33330305B43}" type="slidenum">
              <a:rPr lang="zh-CN" altLang="en-US"/>
              <a:pPr>
                <a:defRPr/>
              </a:pPr>
              <a:t>‹#›</a:t>
            </a:fld>
            <a:endParaRPr lang="zh-CN" altLang="en-US"/>
          </a:p>
        </p:txBody>
      </p:sp>
    </p:spTree>
    <p:extLst>
      <p:ext uri="{BB962C8B-B14F-4D97-AF65-F5344CB8AC3E}">
        <p14:creationId xmlns:p14="http://schemas.microsoft.com/office/powerpoint/2010/main" val="4145569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4204002"/>
            <a:ext cx="10363200" cy="1470025"/>
          </a:xfrm>
        </p:spPr>
        <p:txBody>
          <a:bodyPr/>
          <a:lstStyle>
            <a:lvl1pPr>
              <a:defRPr sz="4000" b="1">
                <a:solidFill>
                  <a:schemeClr val="tx2"/>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828800" y="5447322"/>
            <a:ext cx="8534400" cy="563189"/>
          </a:xfrm>
        </p:spPr>
        <p:txBody>
          <a:bodyPr/>
          <a:lstStyle>
            <a:lvl1pPr marL="0" indent="0" algn="ctr">
              <a:buNone/>
              <a:defRPr sz="1600">
                <a:solidFill>
                  <a:schemeClr val="bg2">
                    <a:lumMod val="10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a:xfrm>
            <a:off x="4165600" y="92075"/>
            <a:ext cx="3860800" cy="476250"/>
          </a:xfrm>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24C6A719-60BD-408B-AEE5-4E3D0745EBB0}" type="slidenum">
              <a:rPr lang="en-GB" altLang="en-US"/>
              <a:pPr>
                <a:defRPr/>
              </a:pPr>
              <a:t>‹#›</a:t>
            </a:fld>
            <a:endParaRPr lang="en-GB" altLang="en-US"/>
          </a:p>
        </p:txBody>
      </p:sp>
    </p:spTree>
    <p:extLst>
      <p:ext uri="{BB962C8B-B14F-4D97-AF65-F5344CB8AC3E}">
        <p14:creationId xmlns:p14="http://schemas.microsoft.com/office/powerpoint/2010/main" val="36253495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235644C-6DE9-42E0-AFB2-F860144EA9AC}" type="datetimeFigureOut">
              <a:rPr lang="zh-CN" altLang="en-US"/>
              <a:pPr>
                <a:defRPr/>
              </a:pPr>
              <a:t>2019/3/5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40BFE26-B4D2-4012-9C49-DA3BEB8615D9}" type="slidenum">
              <a:rPr lang="zh-CN" altLang="en-US"/>
              <a:pPr>
                <a:defRPr/>
              </a:pPr>
              <a:t>‹#›</a:t>
            </a:fld>
            <a:endParaRPr lang="zh-CN" altLang="en-US"/>
          </a:p>
        </p:txBody>
      </p:sp>
    </p:spTree>
    <p:extLst>
      <p:ext uri="{BB962C8B-B14F-4D97-AF65-F5344CB8AC3E}">
        <p14:creationId xmlns:p14="http://schemas.microsoft.com/office/powerpoint/2010/main" val="258993180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1DBC1157-AD53-4F1D-A134-8B5D61FD15AC}" type="datetimeFigureOut">
              <a:rPr lang="zh-CN" altLang="en-US"/>
              <a:pPr>
                <a:defRPr/>
              </a:pPr>
              <a:t>2019/3/5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18D64CB-9786-4DC7-B98C-5DE141E53AE0}" type="slidenum">
              <a:rPr lang="zh-CN" altLang="en-US"/>
              <a:pPr>
                <a:defRPr/>
              </a:pPr>
              <a:t>‹#›</a:t>
            </a:fld>
            <a:endParaRPr lang="zh-CN" altLang="en-US"/>
          </a:p>
        </p:txBody>
      </p:sp>
    </p:spTree>
    <p:extLst>
      <p:ext uri="{BB962C8B-B14F-4D97-AF65-F5344CB8AC3E}">
        <p14:creationId xmlns:p14="http://schemas.microsoft.com/office/powerpoint/2010/main" val="25220747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1"/>
            <a:ext cx="103632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pPr>
              <a:defRPr/>
            </a:pPr>
            <a:fld id="{F0515B8D-F510-403D-83C8-F87CA60A28D1}" type="datetimeFigureOut">
              <a:rPr lang="zh-CN" altLang="en-US"/>
              <a:pPr>
                <a:defRPr/>
              </a:pPr>
              <a:t>2019/3/5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2262802-9047-470B-BCCF-AF2D8B2F9173}" type="slidenum">
              <a:rPr lang="zh-CN" altLang="en-US"/>
              <a:pPr>
                <a:defRPr/>
              </a:pPr>
              <a:t>‹#›</a:t>
            </a:fld>
            <a:endParaRPr lang="zh-CN" altLang="en-US"/>
          </a:p>
        </p:txBody>
      </p:sp>
    </p:spTree>
    <p:extLst>
      <p:ext uri="{BB962C8B-B14F-4D97-AF65-F5344CB8AC3E}">
        <p14:creationId xmlns:p14="http://schemas.microsoft.com/office/powerpoint/2010/main" val="24772228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6AAB1BE8-8459-4032-AC73-056879F2705E}" type="datetimeFigureOut">
              <a:rPr lang="zh-CN" altLang="en-US"/>
              <a:pPr>
                <a:defRPr/>
              </a:pPr>
              <a:t>2019/3/5</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C4F450D1-E97B-40BE-B319-305EC5F07D03}" type="slidenum">
              <a:rPr lang="zh-CN" altLang="en-US"/>
              <a:pPr>
                <a:defRPr/>
              </a:pPr>
              <a:t>‹#›</a:t>
            </a:fld>
            <a:endParaRPr lang="zh-CN" altLang="en-US"/>
          </a:p>
        </p:txBody>
      </p:sp>
    </p:spTree>
    <p:extLst>
      <p:ext uri="{BB962C8B-B14F-4D97-AF65-F5344CB8AC3E}">
        <p14:creationId xmlns:p14="http://schemas.microsoft.com/office/powerpoint/2010/main" val="36093392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8EF1E64-1CF2-4085-8408-1C28871FC2CC}" type="datetimeFigureOut">
              <a:rPr lang="zh-CN" altLang="en-US"/>
              <a:pPr>
                <a:defRPr/>
              </a:pPr>
              <a:t>2019/3/5</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817F60E3-9AA2-4734-9556-ECF5D63FE298}" type="slidenum">
              <a:rPr lang="zh-CN" altLang="en-US"/>
              <a:pPr>
                <a:defRPr/>
              </a:pPr>
              <a:t>‹#›</a:t>
            </a:fld>
            <a:endParaRPr lang="zh-CN" altLang="en-US"/>
          </a:p>
        </p:txBody>
      </p:sp>
    </p:spTree>
    <p:extLst>
      <p:ext uri="{BB962C8B-B14F-4D97-AF65-F5344CB8AC3E}">
        <p14:creationId xmlns:p14="http://schemas.microsoft.com/office/powerpoint/2010/main" val="35166930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smtClean="0"/>
              <a:t>按一下以編輯母片標題樣式</a:t>
            </a:r>
            <a:endParaRPr lang="en-US" noProof="0" dirty="0"/>
          </a:p>
        </p:txBody>
      </p:sp>
      <p:sp>
        <p:nvSpPr>
          <p:cNvPr id="8" name="Content Placeholder 2"/>
          <p:cNvSpPr>
            <a:spLocks noGrp="1"/>
          </p:cNvSpPr>
          <p:nvPr>
            <p:ph idx="1"/>
          </p:nvPr>
        </p:nvSpPr>
        <p:spPr>
          <a:xfrm>
            <a:off x="3407701" y="1796830"/>
            <a:ext cx="8174699" cy="4805129"/>
          </a:xfrm>
        </p:spPr>
        <p:txBody>
          <a:bodyPr/>
          <a:lstStyle>
            <a:lvl1pPr>
              <a:defRPr>
                <a:solidFill>
                  <a:schemeClr val="tx1">
                    <a:lumMod val="75000"/>
                    <a:lumOff val="25000"/>
                  </a:schemeClr>
                </a:solidFill>
              </a:defRPr>
            </a:lvl1pPr>
          </a:lstStyle>
          <a:p>
            <a:pPr lvl="0"/>
            <a:r>
              <a:rPr lang="zh-TW" altLang="en-US" noProof="0" smtClean="0"/>
              <a:t>按一下以編輯母片文字樣式</a:t>
            </a:r>
          </a:p>
        </p:txBody>
      </p:sp>
    </p:spTree>
    <p:extLst>
      <p:ext uri="{BB962C8B-B14F-4D97-AF65-F5344CB8AC3E}">
        <p14:creationId xmlns:p14="http://schemas.microsoft.com/office/powerpoint/2010/main" val="39777261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3350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4693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51112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eaLnBrk="0" hangingPunct="0">
              <a:defRPr/>
            </a:lvl1pPr>
          </a:lstStyle>
          <a:p>
            <a:pPr>
              <a:defRPr/>
            </a:pPr>
            <a:fld id="{5956ED32-A968-4D91-9AC4-4970F496C76C}" type="datetimeFigureOut">
              <a:rPr lang="zh-TW" altLang="en-US"/>
              <a:pPr>
                <a:defRPr/>
              </a:pPr>
              <a:t>2019/3/5</a:t>
            </a:fld>
            <a:endParaRPr lang="zh-TW" altLang="en-US"/>
          </a:p>
        </p:txBody>
      </p:sp>
      <p:sp>
        <p:nvSpPr>
          <p:cNvPr id="5" name="頁尾版面配置區 4"/>
          <p:cNvSpPr>
            <a:spLocks noGrp="1"/>
          </p:cNvSpPr>
          <p:nvPr>
            <p:ph type="ftr" sz="quarter" idx="11"/>
          </p:nvPr>
        </p:nvSpPr>
        <p:spPr/>
        <p:txBody>
          <a:bodyPr/>
          <a:lstStyle>
            <a:lvl1pPr eaLnBrk="0" hangingPunct="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hangingPunct="0">
              <a:defRPr/>
            </a:lvl1pPr>
          </a:lstStyle>
          <a:p>
            <a:pPr>
              <a:defRPr/>
            </a:pPr>
            <a:fld id="{47739FF2-F815-418D-B842-DE4E2BF84109}" type="slidenum">
              <a:rPr lang="zh-TW" altLang="en-US"/>
              <a:pPr>
                <a:defRPr/>
              </a:pPr>
              <a:t>‹#›</a:t>
            </a:fld>
            <a:endParaRPr lang="zh-TW" altLang="en-US"/>
          </a:p>
        </p:txBody>
      </p:sp>
    </p:spTree>
    <p:extLst>
      <p:ext uri="{BB962C8B-B14F-4D97-AF65-F5344CB8AC3E}">
        <p14:creationId xmlns:p14="http://schemas.microsoft.com/office/powerpoint/2010/main" val="4038250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r">
              <a:defRPr sz="36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r">
              <a:defRPr sz="2800">
                <a:solidFill>
                  <a:schemeClr val="accent4"/>
                </a:solidFill>
              </a:defRPr>
            </a:lvl1pPr>
            <a:lvl2pPr algn="r">
              <a:defRPr sz="2400">
                <a:solidFill>
                  <a:schemeClr val="accent4"/>
                </a:solidFill>
              </a:defRPr>
            </a:lvl2pPr>
            <a:lvl3pPr algn="r">
              <a:defRPr sz="2000">
                <a:solidFill>
                  <a:schemeClr val="accent4"/>
                </a:solidFill>
              </a:defRPr>
            </a:lvl3pPr>
            <a:lvl4pPr algn="r">
              <a:defRPr sz="1800">
                <a:solidFill>
                  <a:schemeClr val="accent4"/>
                </a:solidFill>
              </a:defRPr>
            </a:lvl4pPr>
            <a:lvl5pPr algn="r">
              <a:defRPr sz="18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EB5DAFB1-571D-4BE6-9C22-F6660F70AC40}" type="slidenum">
              <a:rPr lang="en-GB" altLang="en-US"/>
              <a:pPr>
                <a:defRPr/>
              </a:pPr>
              <a:t>‹#›</a:t>
            </a:fld>
            <a:endParaRPr lang="en-GB" altLang="en-US"/>
          </a:p>
        </p:txBody>
      </p:sp>
    </p:spTree>
    <p:extLst>
      <p:ext uri="{BB962C8B-B14F-4D97-AF65-F5344CB8AC3E}">
        <p14:creationId xmlns:p14="http://schemas.microsoft.com/office/powerpoint/2010/main" val="33973112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smtClean="0"/>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4" name="日期版面配置區 3"/>
          <p:cNvSpPr>
            <a:spLocks noGrp="1"/>
          </p:cNvSpPr>
          <p:nvPr>
            <p:ph type="dt" sz="half" idx="10"/>
          </p:nvPr>
        </p:nvSpPr>
        <p:spPr/>
        <p:txBody>
          <a:bodyPr/>
          <a:lstStyle>
            <a:lvl1pPr eaLnBrk="0" hangingPunct="0">
              <a:defRPr/>
            </a:lvl1pPr>
          </a:lstStyle>
          <a:p>
            <a:pPr>
              <a:defRPr/>
            </a:pPr>
            <a:fld id="{2E1819E6-D24E-4655-A7B5-57EBC7BE5EB8}" type="datetime1">
              <a:rPr lang="zh-TW" altLang="en-US"/>
              <a:pPr>
                <a:defRPr/>
              </a:pPr>
              <a:t>2019/3/5</a:t>
            </a:fld>
            <a:endParaRPr lang="zh-TW" altLang="en-US"/>
          </a:p>
        </p:txBody>
      </p:sp>
      <p:sp>
        <p:nvSpPr>
          <p:cNvPr id="5" name="頁尾版面配置區 4"/>
          <p:cNvSpPr>
            <a:spLocks noGrp="1"/>
          </p:cNvSpPr>
          <p:nvPr>
            <p:ph type="ftr" sz="quarter" idx="11"/>
          </p:nvPr>
        </p:nvSpPr>
        <p:spPr/>
        <p:txBody>
          <a:bodyPr/>
          <a:lstStyle>
            <a:lvl1pPr eaLnBrk="0" hangingPunct="0">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hangingPunct="0">
              <a:defRPr/>
            </a:lvl1pPr>
          </a:lstStyle>
          <a:p>
            <a:pPr>
              <a:defRPr/>
            </a:pPr>
            <a:fld id="{5382D198-AB10-4FCF-A81F-2316E35DCA46}" type="slidenum">
              <a:rPr lang="zh-TW" altLang="en-US"/>
              <a:pPr>
                <a:defRPr/>
              </a:pPr>
              <a:t>‹#›</a:t>
            </a:fld>
            <a:endParaRPr lang="zh-TW" altLang="en-US"/>
          </a:p>
        </p:txBody>
      </p:sp>
    </p:spTree>
    <p:extLst>
      <p:ext uri="{BB962C8B-B14F-4D97-AF65-F5344CB8AC3E}">
        <p14:creationId xmlns:p14="http://schemas.microsoft.com/office/powerpoint/2010/main" val="2440237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eaLnBrk="0" hangingPunct="0">
              <a:defRPr/>
            </a:lvl1pPr>
          </a:lstStyle>
          <a:p>
            <a:pPr>
              <a:defRPr/>
            </a:pPr>
            <a:fld id="{E4EDFEA8-7931-442F-AD3B-5F90CCA2E099}" type="slidenum">
              <a:rPr lang="en-US" altLang="zh-TW"/>
              <a:pPr>
                <a:defRPr/>
              </a:pPr>
              <a:t>‹#›</a:t>
            </a:fld>
            <a:endParaRPr lang="en-US" altLang="zh-TW"/>
          </a:p>
        </p:txBody>
      </p:sp>
    </p:spTree>
    <p:extLst>
      <p:ext uri="{BB962C8B-B14F-4D97-AF65-F5344CB8AC3E}">
        <p14:creationId xmlns:p14="http://schemas.microsoft.com/office/powerpoint/2010/main" val="26316802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ltLang="zh-TW"/>
              <a:t>Click to edit Master title style</a:t>
            </a:r>
            <a:endParaRPr lang="zh-TW" altLang="en-US"/>
          </a:p>
        </p:txBody>
      </p:sp>
      <p:sp>
        <p:nvSpPr>
          <p:cNvPr id="3" name="Table Placeholder 2"/>
          <p:cNvSpPr>
            <a:spLocks noGrp="1"/>
          </p:cNvSpPr>
          <p:nvPr>
            <p:ph type="tbl" idx="1"/>
          </p:nvPr>
        </p:nvSpPr>
        <p:spPr>
          <a:xfrm>
            <a:off x="609600" y="1600201"/>
            <a:ext cx="10972800" cy="4525963"/>
          </a:xfrm>
        </p:spPr>
        <p:txBody>
          <a:bodyPr/>
          <a:lstStyle/>
          <a:p>
            <a:pPr lvl="0"/>
            <a:endParaRPr lang="zh-TW" altLang="en-US" noProof="0"/>
          </a:p>
        </p:txBody>
      </p:sp>
      <p:sp>
        <p:nvSpPr>
          <p:cNvPr id="4" name="Date Placeholder 3"/>
          <p:cNvSpPr>
            <a:spLocks noGrp="1"/>
          </p:cNvSpPr>
          <p:nvPr>
            <p:ph type="dt" sz="half" idx="10"/>
          </p:nvPr>
        </p:nvSpPr>
        <p:spPr/>
        <p:txBody>
          <a:bodyPr/>
          <a:lstStyle>
            <a:lvl1pPr eaLnBrk="0" hangingPunct="0">
              <a:defRPr/>
            </a:lvl1pPr>
          </a:lstStyle>
          <a:p>
            <a:pPr>
              <a:defRPr/>
            </a:pPr>
            <a:fld id="{FA4B9C96-E902-413D-8855-72DC2C62CFFD}" type="datetime1">
              <a:rPr lang="zh-TW" altLang="en-US"/>
              <a:pPr>
                <a:defRPr/>
              </a:pPr>
              <a:t>2019/3/5</a:t>
            </a:fld>
            <a:endParaRPr lang="zh-TW" alt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zh-TW" altLang="en-US"/>
          </a:p>
        </p:txBody>
      </p:sp>
      <p:sp>
        <p:nvSpPr>
          <p:cNvPr id="6" name="Slide Number Placeholder 5"/>
          <p:cNvSpPr>
            <a:spLocks noGrp="1"/>
          </p:cNvSpPr>
          <p:nvPr>
            <p:ph type="sldNum" sz="quarter" idx="12"/>
          </p:nvPr>
        </p:nvSpPr>
        <p:spPr/>
        <p:txBody>
          <a:bodyPr/>
          <a:lstStyle>
            <a:lvl1pPr eaLnBrk="0" hangingPunct="0">
              <a:defRPr/>
            </a:lvl1pPr>
          </a:lstStyle>
          <a:p>
            <a:pPr>
              <a:defRPr/>
            </a:pPr>
            <a:fld id="{86795DEC-BE27-4540-A7DE-12EEE8EA3F68}" type="slidenum">
              <a:rPr lang="zh-TW" altLang="en-US"/>
              <a:pPr>
                <a:defRPr/>
              </a:pPr>
              <a:t>‹#›</a:t>
            </a:fld>
            <a:endParaRPr lang="zh-TW" altLang="en-US"/>
          </a:p>
        </p:txBody>
      </p:sp>
    </p:spTree>
    <p:extLst>
      <p:ext uri="{BB962C8B-B14F-4D97-AF65-F5344CB8AC3E}">
        <p14:creationId xmlns:p14="http://schemas.microsoft.com/office/powerpoint/2010/main" val="38477668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Chart">
  <p:cSld name="標題，文字及圖表">
    <p:spTree>
      <p:nvGrpSpPr>
        <p:cNvPr id="1" name=""/>
        <p:cNvGrpSpPr/>
        <p:nvPr/>
      </p:nvGrpSpPr>
      <p:grpSpPr>
        <a:xfrm>
          <a:off x="0" y="0"/>
          <a:ext cx="0" cy="0"/>
          <a:chOff x="0" y="0"/>
          <a:chExt cx="0" cy="0"/>
        </a:xfrm>
      </p:grpSpPr>
      <p:sp>
        <p:nvSpPr>
          <p:cNvPr id="2" name="標題 1"/>
          <p:cNvSpPr>
            <a:spLocks noGrp="1"/>
          </p:cNvSpPr>
          <p:nvPr>
            <p:ph type="title"/>
          </p:nvPr>
        </p:nvSpPr>
        <p:spPr>
          <a:xfrm>
            <a:off x="609600" y="122238"/>
            <a:ext cx="10058400" cy="12954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719263"/>
            <a:ext cx="5384800" cy="44116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圖表版面配置區 3"/>
          <p:cNvSpPr>
            <a:spLocks noGrp="1"/>
          </p:cNvSpPr>
          <p:nvPr>
            <p:ph type="chart" sz="half" idx="2"/>
          </p:nvPr>
        </p:nvSpPr>
        <p:spPr>
          <a:xfrm>
            <a:off x="6197600" y="1719263"/>
            <a:ext cx="5384800" cy="4411662"/>
          </a:xfrm>
        </p:spPr>
        <p:txBody>
          <a:bodyPr/>
          <a:lstStyle/>
          <a:p>
            <a:pPr lvl="0"/>
            <a:r>
              <a:rPr lang="zh-TW" altLang="en-US" noProof="0" smtClean="0"/>
              <a:t>按一下圖示以新增圖表</a:t>
            </a:r>
            <a:endParaRPr lang="zh-TW" altLang="en-US" noProof="0"/>
          </a:p>
        </p:txBody>
      </p:sp>
      <p:sp>
        <p:nvSpPr>
          <p:cNvPr id="5" name="日期版面配置區 4"/>
          <p:cNvSpPr>
            <a:spLocks noGrp="1"/>
          </p:cNvSpPr>
          <p:nvPr>
            <p:ph type="dt" sz="half" idx="10"/>
          </p:nvPr>
        </p:nvSpPr>
        <p:spPr>
          <a:xfrm>
            <a:off x="609600" y="6248400"/>
            <a:ext cx="2844800" cy="457200"/>
          </a:xfrm>
        </p:spPr>
        <p:txBody>
          <a:bodyPr/>
          <a:lstStyle>
            <a:lvl1pPr eaLnBrk="0" hangingPunct="0">
              <a:defRPr/>
            </a:lvl1pPr>
          </a:lstStyle>
          <a:p>
            <a:pPr>
              <a:defRPr/>
            </a:pPr>
            <a:endParaRPr lang="en-US" altLang="zh-TW"/>
          </a:p>
        </p:txBody>
      </p:sp>
      <p:sp>
        <p:nvSpPr>
          <p:cNvPr id="6" name="頁尾版面配置區 5"/>
          <p:cNvSpPr>
            <a:spLocks noGrp="1"/>
          </p:cNvSpPr>
          <p:nvPr>
            <p:ph type="ftr" sz="quarter" idx="11"/>
          </p:nvPr>
        </p:nvSpPr>
        <p:spPr>
          <a:xfrm>
            <a:off x="4165600" y="6248400"/>
            <a:ext cx="3860800" cy="457200"/>
          </a:xfrm>
        </p:spPr>
        <p:txBody>
          <a:bodyPr/>
          <a:lstStyle>
            <a:lvl1pPr eaLnBrk="0" hangingPunct="0">
              <a:defRPr/>
            </a:lvl1pPr>
          </a:lstStyle>
          <a:p>
            <a:pPr>
              <a:defRPr/>
            </a:pPr>
            <a:endParaRPr lang="en-US" altLang="zh-TW"/>
          </a:p>
        </p:txBody>
      </p:sp>
      <p:sp>
        <p:nvSpPr>
          <p:cNvPr id="7" name="投影片編號版面配置區 6"/>
          <p:cNvSpPr>
            <a:spLocks noGrp="1"/>
          </p:cNvSpPr>
          <p:nvPr>
            <p:ph type="sldNum" sz="quarter" idx="12"/>
          </p:nvPr>
        </p:nvSpPr>
        <p:spPr>
          <a:xfrm>
            <a:off x="8737600" y="6248400"/>
            <a:ext cx="2844800" cy="457200"/>
          </a:xfrm>
        </p:spPr>
        <p:txBody>
          <a:bodyPr/>
          <a:lstStyle>
            <a:lvl1pPr eaLnBrk="0" hangingPunct="0">
              <a:defRPr/>
            </a:lvl1pPr>
          </a:lstStyle>
          <a:p>
            <a:pPr>
              <a:defRPr/>
            </a:pPr>
            <a:fld id="{48B71F02-BB41-40BF-9EC0-F9E03DFD8D75}" type="slidenum">
              <a:rPr lang="en-US" altLang="zh-TW"/>
              <a:pPr>
                <a:defRPr/>
              </a:pPr>
              <a:t>‹#›</a:t>
            </a:fld>
            <a:endParaRPr lang="en-US" altLang="zh-TW"/>
          </a:p>
        </p:txBody>
      </p:sp>
    </p:spTree>
    <p:extLst>
      <p:ext uri="{BB962C8B-B14F-4D97-AF65-F5344CB8AC3E}">
        <p14:creationId xmlns:p14="http://schemas.microsoft.com/office/powerpoint/2010/main" val="404922459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5744F3-0329-4C58-8339-C8C5E0C064E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2706177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E6A9DE-5091-4ECB-86EC-AB9CDA4B6E04}"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630438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EA75CE2-F4E1-4174-B4EF-221E1A740F2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378831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0BFFC1-DC45-4401-BDC4-082525558E7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2482324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097B58A-A68C-489D-A6F1-51DBEE51C58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9905384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FA5B37E-9F28-4308-8C3E-62603D0E583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760254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r">
              <a:defRPr sz="36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r">
              <a:defRPr sz="2800">
                <a:solidFill>
                  <a:schemeClr val="accent4"/>
                </a:solidFill>
              </a:defRPr>
            </a:lvl1pPr>
            <a:lvl2pPr algn="r">
              <a:defRPr sz="2400">
                <a:solidFill>
                  <a:schemeClr val="accent4"/>
                </a:solidFill>
              </a:defRPr>
            </a:lvl2pPr>
            <a:lvl3pPr algn="r">
              <a:defRPr sz="2000">
                <a:solidFill>
                  <a:schemeClr val="accent4"/>
                </a:solidFill>
              </a:defRPr>
            </a:lvl3pPr>
            <a:lvl4pPr algn="r">
              <a:defRPr sz="1800">
                <a:solidFill>
                  <a:schemeClr val="accent4"/>
                </a:solidFill>
              </a:defRPr>
            </a:lvl4pPr>
            <a:lvl5pPr algn="r">
              <a:defRPr sz="18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815FF272-AC8D-4EAE-8BFF-6B0CC788D42F}" type="slidenum">
              <a:rPr lang="en-GB" altLang="en-US"/>
              <a:pPr>
                <a:defRPr/>
              </a:pPr>
              <a:t>‹#›</a:t>
            </a:fld>
            <a:endParaRPr lang="en-GB" altLang="en-US"/>
          </a:p>
        </p:txBody>
      </p:sp>
    </p:spTree>
    <p:extLst>
      <p:ext uri="{BB962C8B-B14F-4D97-AF65-F5344CB8AC3E}">
        <p14:creationId xmlns:p14="http://schemas.microsoft.com/office/powerpoint/2010/main" val="153233697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F920028-CAD2-40C2-ABB4-DBA48326A04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46507826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289D811-4460-4C08-8CA8-E0D142EF4B1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2201531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90D92F-D7C4-45AA-BF87-0AE6D31237C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05449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93438D-E68F-4AAF-9D0A-58DD7F6DA91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8869788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4A74EE-E5D2-4480-8805-DA12008C32B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22517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31AFD1-854F-47BB-8A06-EF2E3A6F53D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2812789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1FC6E03-041F-487C-B511-86271631E37A}"/>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xmlns="" id="{CC1D126F-7A67-457D-BD57-B9E1EEE6DA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a:extLst>
              <a:ext uri="{FF2B5EF4-FFF2-40B4-BE49-F238E27FC236}">
                <a16:creationId xmlns:a16="http://schemas.microsoft.com/office/drawing/2014/main" xmlns="" id="{7E044F71-0941-4F91-8E54-00D8C898D5A9}"/>
              </a:ext>
            </a:extLst>
          </p:cNvPr>
          <p:cNvSpPr>
            <a:spLocks noGrp="1"/>
          </p:cNvSpPr>
          <p:nvPr>
            <p:ph type="dt" sz="half" idx="10"/>
          </p:nvPr>
        </p:nvSpPr>
        <p:spPr/>
        <p:txBody>
          <a:bodyPr/>
          <a:lstStyle/>
          <a:p>
            <a:fld id="{EAC2B250-EE8B-488F-84A4-DD503EA0BF02}"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9B914010-B087-47E1-A22A-71631C549E90}"/>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4974E14C-EF6A-4ACA-8D72-0B4CE82ACC29}"/>
              </a:ext>
            </a:extLst>
          </p:cNvPr>
          <p:cNvSpPr>
            <a:spLocks noGrp="1"/>
          </p:cNvSpPr>
          <p:nvPr>
            <p:ph type="sldNum" sz="quarter" idx="12"/>
          </p:nvPr>
        </p:nvSpPr>
        <p:spPr>
          <a:xfrm>
            <a:off x="8752002" y="6422338"/>
            <a:ext cx="2743200" cy="365125"/>
          </a:xfrm>
        </p:spPr>
        <p:txBody>
          <a:bodyPr/>
          <a:lstStyle>
            <a:lvl1pPr>
              <a:defRPr sz="2000" i="1" u="sng">
                <a:solidFill>
                  <a:srgbClr val="0000FF"/>
                </a:solidFill>
                <a:latin typeface="Book Antiqua" panose="02040602050305030304" pitchFamily="18" charset="0"/>
              </a:defRPr>
            </a:lvl1pPr>
          </a:lstStyle>
          <a:p>
            <a:fld id="{05C83C43-3175-4B50-B956-D0A00F06E388}" type="slidenum">
              <a:rPr lang="zh-TW" altLang="en-US" smtClean="0"/>
              <a:pPr/>
              <a:t>‹#›</a:t>
            </a:fld>
            <a:endParaRPr lang="zh-TW" altLang="en-US" dirty="0"/>
          </a:p>
        </p:txBody>
      </p:sp>
    </p:spTree>
    <p:extLst>
      <p:ext uri="{BB962C8B-B14F-4D97-AF65-F5344CB8AC3E}">
        <p14:creationId xmlns:p14="http://schemas.microsoft.com/office/powerpoint/2010/main" val="2949414346"/>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E157058-4B70-47B5-8CCE-F3777B80759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C9D5EDC4-7145-4739-A441-9E2FA65622C9}"/>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2C5240BC-CC12-4827-A5F5-1362B0D54336}"/>
              </a:ext>
            </a:extLst>
          </p:cNvPr>
          <p:cNvSpPr>
            <a:spLocks noGrp="1"/>
          </p:cNvSpPr>
          <p:nvPr>
            <p:ph type="dt" sz="half" idx="10"/>
          </p:nvPr>
        </p:nvSpPr>
        <p:spPr/>
        <p:txBody>
          <a:bodyPr/>
          <a:lstStyle/>
          <a:p>
            <a:fld id="{1A9D6445-C121-444F-A0C0-905A3F35159E}"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BE2CDFCE-734D-4F53-9CA9-4909049DB324}"/>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A95B479B-B9EA-4868-9DF4-8DDB4D941D53}"/>
              </a:ext>
            </a:extLst>
          </p:cNvPr>
          <p:cNvSpPr>
            <a:spLocks noGrp="1"/>
          </p:cNvSpPr>
          <p:nvPr>
            <p:ph type="sldNum" sz="quarter" idx="12"/>
          </p:nvPr>
        </p:nvSpPr>
        <p:spPr>
          <a:xfrm>
            <a:off x="9099462" y="6256767"/>
            <a:ext cx="2743200" cy="365125"/>
          </a:xfrm>
        </p:spPr>
        <p:txBody>
          <a:bodyPr/>
          <a:lstStyle>
            <a:lvl1pPr>
              <a:defRPr sz="2600" b="1" i="0" u="sng">
                <a:solidFill>
                  <a:srgbClr val="0000FF"/>
                </a:solidFill>
                <a:latin typeface="Book Antiqua" panose="02040602050305030304" pitchFamily="18" charset="0"/>
              </a:defRPr>
            </a:lvl1pPr>
          </a:lstStyle>
          <a:p>
            <a:fld id="{05C83C43-3175-4B50-B956-D0A00F06E388}" type="slidenum">
              <a:rPr lang="zh-TW" altLang="en-US" smtClean="0"/>
              <a:pPr/>
              <a:t>‹#›</a:t>
            </a:fld>
            <a:endParaRPr lang="zh-TW" altLang="en-US" dirty="0"/>
          </a:p>
        </p:txBody>
      </p:sp>
      <p:pic>
        <p:nvPicPr>
          <p:cNvPr id="7" name="Picture 1" descr="F:\檢測\聯合會logo.jpg"/>
          <p:cNvPicPr>
            <a:picLocks noChangeAspect="1" noChangeArrowheads="1"/>
          </p:cNvPicPr>
          <p:nvPr userDrawn="1"/>
        </p:nvPicPr>
        <p:blipFill>
          <a:blip r:embed="rId2" cstate="print"/>
          <a:srcRect/>
          <a:stretch>
            <a:fillRect/>
          </a:stretch>
        </p:blipFill>
        <p:spPr bwMode="auto">
          <a:xfrm>
            <a:off x="9402526" y="136055"/>
            <a:ext cx="2610764" cy="475241"/>
          </a:xfrm>
          <a:prstGeom prst="rect">
            <a:avLst/>
          </a:prstGeom>
          <a:noFill/>
        </p:spPr>
      </p:pic>
    </p:spTree>
    <p:extLst>
      <p:ext uri="{BB962C8B-B14F-4D97-AF65-F5344CB8AC3E}">
        <p14:creationId xmlns:p14="http://schemas.microsoft.com/office/powerpoint/2010/main" val="127691814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E7737DB-5F5A-40FC-914B-5C04E7E4F76D}"/>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xmlns="" id="{D46BE0B2-F459-48E4-90F4-31A3F490E6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xmlns="" id="{FB6E1A4A-3087-4502-A12D-9FF7047D260F}"/>
              </a:ext>
            </a:extLst>
          </p:cNvPr>
          <p:cNvSpPr>
            <a:spLocks noGrp="1"/>
          </p:cNvSpPr>
          <p:nvPr>
            <p:ph type="dt" sz="half" idx="10"/>
          </p:nvPr>
        </p:nvSpPr>
        <p:spPr/>
        <p:txBody>
          <a:bodyPr/>
          <a:lstStyle/>
          <a:p>
            <a:fld id="{5522AFDE-0BF5-456C-A839-2158ACC8BE85}"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0113C7CA-F59D-4B6F-86C4-C3D67EEE789D}"/>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DC00C6EC-5FEA-4067-A85C-000E0CB0C222}"/>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633909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49249B1-FA96-4754-8879-45FADAD5BB2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05F3646B-D4B8-4D6F-9CF9-31686E9AD812}"/>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xmlns="" id="{BD2286AC-4A08-4541-BD00-DCC1FAEE151E}"/>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xmlns="" id="{7F898EE0-6AC0-4608-A4E9-2DE87E3E0AA5}"/>
              </a:ext>
            </a:extLst>
          </p:cNvPr>
          <p:cNvSpPr>
            <a:spLocks noGrp="1"/>
          </p:cNvSpPr>
          <p:nvPr>
            <p:ph type="dt" sz="half" idx="10"/>
          </p:nvPr>
        </p:nvSpPr>
        <p:spPr/>
        <p:txBody>
          <a:bodyPr/>
          <a:lstStyle/>
          <a:p>
            <a:fld id="{CE7B2D80-DCC3-4D62-9AEF-B40849CFD99E}"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6" name="頁尾版面配置區 5">
            <a:extLst>
              <a:ext uri="{FF2B5EF4-FFF2-40B4-BE49-F238E27FC236}">
                <a16:creationId xmlns:a16="http://schemas.microsoft.com/office/drawing/2014/main" xmlns="" id="{4564AEEC-AF07-4FA8-B0E2-4EE63EEDCB10}"/>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a:extLst>
              <a:ext uri="{FF2B5EF4-FFF2-40B4-BE49-F238E27FC236}">
                <a16:creationId xmlns:a16="http://schemas.microsoft.com/office/drawing/2014/main" xmlns="" id="{224CEAD8-A08E-49A1-848D-9C96477C709B}"/>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513048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r">
              <a:defRPr sz="3600">
                <a:solidFill>
                  <a:schemeClr val="tx2"/>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r">
              <a:defRPr sz="2800">
                <a:solidFill>
                  <a:schemeClr val="accent4"/>
                </a:solidFill>
              </a:defRPr>
            </a:lvl1pPr>
            <a:lvl2pPr algn="r">
              <a:defRPr sz="2400">
                <a:solidFill>
                  <a:schemeClr val="accent4"/>
                </a:solidFill>
              </a:defRPr>
            </a:lvl2pPr>
            <a:lvl3pPr algn="r">
              <a:defRPr sz="2000">
                <a:solidFill>
                  <a:schemeClr val="accent4"/>
                </a:solidFill>
              </a:defRPr>
            </a:lvl3pPr>
            <a:lvl4pPr algn="r">
              <a:defRPr sz="1800">
                <a:solidFill>
                  <a:schemeClr val="accent4"/>
                </a:solidFill>
              </a:defRPr>
            </a:lvl4pPr>
            <a:lvl5pPr algn="r">
              <a:defRPr sz="18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C4A8D64A-F872-483A-BDDB-92040A1F249B}" type="slidenum">
              <a:rPr lang="en-GB" altLang="en-US"/>
              <a:pPr>
                <a:defRPr/>
              </a:pPr>
              <a:t>‹#›</a:t>
            </a:fld>
            <a:endParaRPr lang="en-GB" altLang="en-US"/>
          </a:p>
        </p:txBody>
      </p:sp>
    </p:spTree>
    <p:extLst>
      <p:ext uri="{BB962C8B-B14F-4D97-AF65-F5344CB8AC3E}">
        <p14:creationId xmlns:p14="http://schemas.microsoft.com/office/powerpoint/2010/main" val="27406465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36849F0-A6D4-4BE4-B9BA-2023CF75CBB3}"/>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DB414BBC-A731-4701-8F18-510980220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xmlns="" id="{B12FA0A6-4AB8-4888-922A-C816BAD58F4C}"/>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xmlns="" id="{135C16BB-ABE6-4CC2-9352-8AAE256359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xmlns="" id="{6DC24732-23B1-455D-8D23-13A7FF2C30B7}"/>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xmlns="" id="{4660DFC4-E021-47AE-BF42-B41899E1B39C}"/>
              </a:ext>
            </a:extLst>
          </p:cNvPr>
          <p:cNvSpPr>
            <a:spLocks noGrp="1"/>
          </p:cNvSpPr>
          <p:nvPr>
            <p:ph type="dt" sz="half" idx="10"/>
          </p:nvPr>
        </p:nvSpPr>
        <p:spPr/>
        <p:txBody>
          <a:bodyPr/>
          <a:lstStyle/>
          <a:p>
            <a:fld id="{1C766773-7217-4160-B7B3-4C1945C7F4BD}"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8" name="頁尾版面配置區 7">
            <a:extLst>
              <a:ext uri="{FF2B5EF4-FFF2-40B4-BE49-F238E27FC236}">
                <a16:creationId xmlns:a16="http://schemas.microsoft.com/office/drawing/2014/main" xmlns="" id="{02FBF82B-802A-4030-8455-1B0F45DD2A5C}"/>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a:extLst>
              <a:ext uri="{FF2B5EF4-FFF2-40B4-BE49-F238E27FC236}">
                <a16:creationId xmlns:a16="http://schemas.microsoft.com/office/drawing/2014/main" xmlns="" id="{B389A737-90E8-4498-9CFC-CD88D0567534}"/>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7071480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227A0BD-E545-4716-88AE-627E335EE804}"/>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xmlns="" id="{8AE421AF-BDE4-4D2F-8D70-36F7820A0385}"/>
              </a:ext>
            </a:extLst>
          </p:cNvPr>
          <p:cNvSpPr>
            <a:spLocks noGrp="1"/>
          </p:cNvSpPr>
          <p:nvPr>
            <p:ph type="dt" sz="half" idx="10"/>
          </p:nvPr>
        </p:nvSpPr>
        <p:spPr/>
        <p:txBody>
          <a:bodyPr/>
          <a:lstStyle/>
          <a:p>
            <a:fld id="{98435403-FA48-4F74-80BC-A159107B91DD}"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4" name="頁尾版面配置區 3">
            <a:extLst>
              <a:ext uri="{FF2B5EF4-FFF2-40B4-BE49-F238E27FC236}">
                <a16:creationId xmlns:a16="http://schemas.microsoft.com/office/drawing/2014/main" xmlns="" id="{4518BA4D-AF35-4ED2-A402-96FAC7D9BE6E}"/>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a:extLst>
              <a:ext uri="{FF2B5EF4-FFF2-40B4-BE49-F238E27FC236}">
                <a16:creationId xmlns:a16="http://schemas.microsoft.com/office/drawing/2014/main" xmlns="" id="{D3E1CBFB-53B5-4E5E-A67A-E48A09A3BF35}"/>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9200873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xmlns="" id="{7A70DCB5-5AF7-4A75-9F73-A382BCF6EB7E}"/>
              </a:ext>
            </a:extLst>
          </p:cNvPr>
          <p:cNvSpPr>
            <a:spLocks noGrp="1"/>
          </p:cNvSpPr>
          <p:nvPr>
            <p:ph type="dt" sz="half" idx="10"/>
          </p:nvPr>
        </p:nvSpPr>
        <p:spPr/>
        <p:txBody>
          <a:bodyPr/>
          <a:lstStyle/>
          <a:p>
            <a:fld id="{80B336FF-43C8-429E-AB6E-B59CEF15A92B}"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3" name="頁尾版面配置區 2">
            <a:extLst>
              <a:ext uri="{FF2B5EF4-FFF2-40B4-BE49-F238E27FC236}">
                <a16:creationId xmlns:a16="http://schemas.microsoft.com/office/drawing/2014/main" xmlns="" id="{E79ECBC7-EB39-4708-BFC9-EDAE1825D438}"/>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a:extLst>
              <a:ext uri="{FF2B5EF4-FFF2-40B4-BE49-F238E27FC236}">
                <a16:creationId xmlns:a16="http://schemas.microsoft.com/office/drawing/2014/main" xmlns="" id="{BDD0EF86-0251-4657-82DA-0B88A77440C2}"/>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6500796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A96F2EE-D169-455D-B5FA-25D7410327F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xmlns="" id="{301BA1FE-DE38-4817-86ED-D94AA8B04D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xmlns="" id="{C01409AF-6B7F-4A80-87AF-3D8FD80FF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xmlns="" id="{599845EF-2CBB-4AE2-9D18-21CDB09F68D6}"/>
              </a:ext>
            </a:extLst>
          </p:cNvPr>
          <p:cNvSpPr>
            <a:spLocks noGrp="1"/>
          </p:cNvSpPr>
          <p:nvPr>
            <p:ph type="dt" sz="half" idx="10"/>
          </p:nvPr>
        </p:nvSpPr>
        <p:spPr/>
        <p:txBody>
          <a:bodyPr/>
          <a:lstStyle/>
          <a:p>
            <a:fld id="{BE7F4CC4-2A76-4420-B46A-56B4678863CD}"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6" name="頁尾版面配置區 5">
            <a:extLst>
              <a:ext uri="{FF2B5EF4-FFF2-40B4-BE49-F238E27FC236}">
                <a16:creationId xmlns:a16="http://schemas.microsoft.com/office/drawing/2014/main" xmlns="" id="{070110F4-1C39-4B88-B852-28785E9796C3}"/>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a:extLst>
              <a:ext uri="{FF2B5EF4-FFF2-40B4-BE49-F238E27FC236}">
                <a16:creationId xmlns:a16="http://schemas.microsoft.com/office/drawing/2014/main" xmlns="" id="{BBF331A9-1622-4865-A585-6294F7E12950}"/>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813349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97D1724-4E80-4962-BA5C-464866920F9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xmlns="" id="{1C29384E-A14D-4ED2-ADF6-7E8B941BCF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xmlns="" id="{AE6B3F4B-F835-40AC-A161-35C6A4481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xmlns="" id="{6839677A-5F64-4029-81D1-9D6B85CB9A14}"/>
              </a:ext>
            </a:extLst>
          </p:cNvPr>
          <p:cNvSpPr>
            <a:spLocks noGrp="1"/>
          </p:cNvSpPr>
          <p:nvPr>
            <p:ph type="dt" sz="half" idx="10"/>
          </p:nvPr>
        </p:nvSpPr>
        <p:spPr/>
        <p:txBody>
          <a:bodyPr/>
          <a:lstStyle/>
          <a:p>
            <a:fld id="{77D78D1C-762F-40E9-AE24-9C902B3EB072}"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6" name="頁尾版面配置區 5">
            <a:extLst>
              <a:ext uri="{FF2B5EF4-FFF2-40B4-BE49-F238E27FC236}">
                <a16:creationId xmlns:a16="http://schemas.microsoft.com/office/drawing/2014/main" xmlns="" id="{53895CA9-239B-4F76-80CF-0E8EC45582D4}"/>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a:extLst>
              <a:ext uri="{FF2B5EF4-FFF2-40B4-BE49-F238E27FC236}">
                <a16:creationId xmlns:a16="http://schemas.microsoft.com/office/drawing/2014/main" xmlns="" id="{87580368-9559-40A5-A585-9A4F06997DC8}"/>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2874493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F486A32-619C-4297-BD0D-9BD4D2169258}"/>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2805BB12-FBBC-4AC4-AAFB-1E5A19B8CD6F}"/>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A6A0F81F-E369-45F7-BA97-E39D25931F47}"/>
              </a:ext>
            </a:extLst>
          </p:cNvPr>
          <p:cNvSpPr>
            <a:spLocks noGrp="1"/>
          </p:cNvSpPr>
          <p:nvPr>
            <p:ph type="dt" sz="half" idx="10"/>
          </p:nvPr>
        </p:nvSpPr>
        <p:spPr/>
        <p:txBody>
          <a:bodyPr/>
          <a:lstStyle/>
          <a:p>
            <a:fld id="{957B0571-FCAB-45EC-9F14-D4DDAD206E27}"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1FDD830B-7746-4B0E-88A0-CC26D2EFB1D7}"/>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C7B71FA3-2974-45B5-8C08-69CB6ED596C0}"/>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66330998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xmlns="" id="{09B8FCDE-84CE-4EBD-BA36-54B03E74A323}"/>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0AFA454E-341F-4430-8A94-3F8253ABA48F}"/>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C654BF16-11F1-4533-9B5F-0B161055BFB8}"/>
              </a:ext>
            </a:extLst>
          </p:cNvPr>
          <p:cNvSpPr>
            <a:spLocks noGrp="1"/>
          </p:cNvSpPr>
          <p:nvPr>
            <p:ph type="dt" sz="half" idx="10"/>
          </p:nvPr>
        </p:nvSpPr>
        <p:spPr/>
        <p:txBody>
          <a:bodyPr/>
          <a:lstStyle/>
          <a:p>
            <a:fld id="{293DF624-A2C4-4222-920D-C44B0BC0AFA4}"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29E24698-EECB-4A04-91BE-EE78685E2CCB}"/>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A70204AC-BE10-4364-AD3B-E602150ECE35}"/>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29310754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1FC6E03-041F-487C-B511-86271631E37A}"/>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xmlns="" id="{CC1D126F-7A67-457D-BD57-B9E1EEE6DA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a:extLst>
              <a:ext uri="{FF2B5EF4-FFF2-40B4-BE49-F238E27FC236}">
                <a16:creationId xmlns:a16="http://schemas.microsoft.com/office/drawing/2014/main" xmlns="" id="{7E044F71-0941-4F91-8E54-00D8C898D5A9}"/>
              </a:ext>
            </a:extLst>
          </p:cNvPr>
          <p:cNvSpPr>
            <a:spLocks noGrp="1"/>
          </p:cNvSpPr>
          <p:nvPr>
            <p:ph type="dt" sz="half" idx="10"/>
          </p:nvPr>
        </p:nvSpPr>
        <p:spPr/>
        <p:txBody>
          <a:bodyPr/>
          <a:lstStyle/>
          <a:p>
            <a:fld id="{EAC2B250-EE8B-488F-84A4-DD503EA0BF02}"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9B914010-B087-47E1-A22A-71631C549E90}"/>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4974E14C-EF6A-4ACA-8D72-0B4CE82ACC29}"/>
              </a:ext>
            </a:extLst>
          </p:cNvPr>
          <p:cNvSpPr>
            <a:spLocks noGrp="1"/>
          </p:cNvSpPr>
          <p:nvPr>
            <p:ph type="sldNum" sz="quarter" idx="12"/>
          </p:nvPr>
        </p:nvSpPr>
        <p:spPr>
          <a:xfrm>
            <a:off x="8752002" y="6422338"/>
            <a:ext cx="2743200" cy="365125"/>
          </a:xfrm>
        </p:spPr>
        <p:txBody>
          <a:bodyPr/>
          <a:lstStyle>
            <a:lvl1pPr>
              <a:defRPr sz="2000" i="1" u="sng">
                <a:solidFill>
                  <a:srgbClr val="0000FF"/>
                </a:solidFill>
                <a:latin typeface="Book Antiqua" panose="02040602050305030304" pitchFamily="18" charset="0"/>
              </a:defRPr>
            </a:lvl1pPr>
          </a:lstStyle>
          <a:p>
            <a:fld id="{05C83C43-3175-4B50-B956-D0A00F06E388}" type="slidenum">
              <a:rPr lang="zh-TW" altLang="en-US" smtClean="0"/>
              <a:pPr/>
              <a:t>‹#›</a:t>
            </a:fld>
            <a:endParaRPr lang="zh-TW" altLang="en-US" dirty="0"/>
          </a:p>
        </p:txBody>
      </p:sp>
    </p:spTree>
    <p:extLst>
      <p:ext uri="{BB962C8B-B14F-4D97-AF65-F5344CB8AC3E}">
        <p14:creationId xmlns:p14="http://schemas.microsoft.com/office/powerpoint/2010/main" val="4042371010"/>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E157058-4B70-47B5-8CCE-F3777B80759A}"/>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C9D5EDC4-7145-4739-A441-9E2FA65622C9}"/>
              </a:ext>
            </a:extLst>
          </p:cNvPr>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2C5240BC-CC12-4827-A5F5-1362B0D54336}"/>
              </a:ext>
            </a:extLst>
          </p:cNvPr>
          <p:cNvSpPr>
            <a:spLocks noGrp="1"/>
          </p:cNvSpPr>
          <p:nvPr>
            <p:ph type="dt" sz="half" idx="10"/>
          </p:nvPr>
        </p:nvSpPr>
        <p:spPr/>
        <p:txBody>
          <a:bodyPr/>
          <a:lstStyle/>
          <a:p>
            <a:fld id="{1A9D6445-C121-444F-A0C0-905A3F35159E}"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BE2CDFCE-734D-4F53-9CA9-4909049DB324}"/>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A95B479B-B9EA-4868-9DF4-8DDB4D941D53}"/>
              </a:ext>
            </a:extLst>
          </p:cNvPr>
          <p:cNvSpPr>
            <a:spLocks noGrp="1"/>
          </p:cNvSpPr>
          <p:nvPr>
            <p:ph type="sldNum" sz="quarter" idx="12"/>
          </p:nvPr>
        </p:nvSpPr>
        <p:spPr>
          <a:xfrm>
            <a:off x="9099462" y="6256767"/>
            <a:ext cx="2743200" cy="365125"/>
          </a:xfrm>
        </p:spPr>
        <p:txBody>
          <a:bodyPr/>
          <a:lstStyle>
            <a:lvl1pPr>
              <a:defRPr sz="2600" b="1" i="0" u="sng">
                <a:solidFill>
                  <a:srgbClr val="0000FF"/>
                </a:solidFill>
                <a:latin typeface="Book Antiqua" panose="02040602050305030304" pitchFamily="18" charset="0"/>
              </a:defRPr>
            </a:lvl1pPr>
          </a:lstStyle>
          <a:p>
            <a:fld id="{05C83C43-3175-4B50-B956-D0A00F06E388}" type="slidenum">
              <a:rPr lang="zh-TW" altLang="en-US" smtClean="0"/>
              <a:pPr/>
              <a:t>‹#›</a:t>
            </a:fld>
            <a:endParaRPr lang="zh-TW" altLang="en-US" dirty="0"/>
          </a:p>
        </p:txBody>
      </p:sp>
      <p:pic>
        <p:nvPicPr>
          <p:cNvPr id="7" name="Picture 1" descr="F:\檢測\聯合會logo.jpg"/>
          <p:cNvPicPr>
            <a:picLocks noChangeAspect="1" noChangeArrowheads="1"/>
          </p:cNvPicPr>
          <p:nvPr userDrawn="1"/>
        </p:nvPicPr>
        <p:blipFill>
          <a:blip r:embed="rId2" cstate="print"/>
          <a:srcRect/>
          <a:stretch>
            <a:fillRect/>
          </a:stretch>
        </p:blipFill>
        <p:spPr bwMode="auto">
          <a:xfrm>
            <a:off x="9402526" y="136055"/>
            <a:ext cx="2610764" cy="475241"/>
          </a:xfrm>
          <a:prstGeom prst="rect">
            <a:avLst/>
          </a:prstGeom>
          <a:noFill/>
        </p:spPr>
      </p:pic>
    </p:spTree>
    <p:extLst>
      <p:ext uri="{BB962C8B-B14F-4D97-AF65-F5344CB8AC3E}">
        <p14:creationId xmlns:p14="http://schemas.microsoft.com/office/powerpoint/2010/main" val="3421728334"/>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E7737DB-5F5A-40FC-914B-5C04E7E4F76D}"/>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xmlns="" id="{D46BE0B2-F459-48E4-90F4-31A3F490E6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a:extLst>
              <a:ext uri="{FF2B5EF4-FFF2-40B4-BE49-F238E27FC236}">
                <a16:creationId xmlns:a16="http://schemas.microsoft.com/office/drawing/2014/main" xmlns="" id="{FB6E1A4A-3087-4502-A12D-9FF7047D260F}"/>
              </a:ext>
            </a:extLst>
          </p:cNvPr>
          <p:cNvSpPr>
            <a:spLocks noGrp="1"/>
          </p:cNvSpPr>
          <p:nvPr>
            <p:ph type="dt" sz="half" idx="10"/>
          </p:nvPr>
        </p:nvSpPr>
        <p:spPr/>
        <p:txBody>
          <a:bodyPr/>
          <a:lstStyle/>
          <a:p>
            <a:fld id="{5522AFDE-0BF5-456C-A839-2158ACC8BE85}"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0113C7CA-F59D-4B6F-86C4-C3D67EEE789D}"/>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DC00C6EC-5FEA-4067-A85C-000E0CB0C222}"/>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169372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Graph and 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r">
              <a:defRPr sz="2800">
                <a:solidFill>
                  <a:schemeClr val="accent4"/>
                </a:solidFill>
              </a:defRPr>
            </a:lvl1pPr>
            <a:lvl2pPr algn="r">
              <a:defRPr sz="2400">
                <a:solidFill>
                  <a:schemeClr val="accent4"/>
                </a:solidFill>
              </a:defRPr>
            </a:lvl2pPr>
            <a:lvl3pPr algn="r">
              <a:defRPr sz="2000">
                <a:solidFill>
                  <a:schemeClr val="accent4"/>
                </a:solidFill>
              </a:defRPr>
            </a:lvl3pPr>
            <a:lvl4pPr algn="r">
              <a:defRPr sz="1800">
                <a:solidFill>
                  <a:schemeClr val="accent4"/>
                </a:solidFill>
              </a:defRPr>
            </a:lvl4pPr>
            <a:lvl5pPr algn="r">
              <a:defRPr sz="18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643D669A-9716-4D89-AAFD-2EF49BC56019}" type="slidenum">
              <a:rPr lang="en-GB" altLang="en-US"/>
              <a:pPr>
                <a:defRPr/>
              </a:pPr>
              <a:t>‹#›</a:t>
            </a:fld>
            <a:endParaRPr lang="en-GB" altLang="en-US"/>
          </a:p>
        </p:txBody>
      </p:sp>
    </p:spTree>
    <p:extLst>
      <p:ext uri="{BB962C8B-B14F-4D97-AF65-F5344CB8AC3E}">
        <p14:creationId xmlns:p14="http://schemas.microsoft.com/office/powerpoint/2010/main" val="380426483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49249B1-FA96-4754-8879-45FADAD5BB2C}"/>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xmlns="" id="{05F3646B-D4B8-4D6F-9CF9-31686E9AD812}"/>
              </a:ext>
            </a:extLst>
          </p:cNvPr>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xmlns="" id="{BD2286AC-4A08-4541-BD00-DCC1FAEE151E}"/>
              </a:ext>
            </a:extLst>
          </p:cNvPr>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xmlns="" id="{7F898EE0-6AC0-4608-A4E9-2DE87E3E0AA5}"/>
              </a:ext>
            </a:extLst>
          </p:cNvPr>
          <p:cNvSpPr>
            <a:spLocks noGrp="1"/>
          </p:cNvSpPr>
          <p:nvPr>
            <p:ph type="dt" sz="half" idx="10"/>
          </p:nvPr>
        </p:nvSpPr>
        <p:spPr/>
        <p:txBody>
          <a:bodyPr/>
          <a:lstStyle/>
          <a:p>
            <a:fld id="{CE7B2D80-DCC3-4D62-9AEF-B40849CFD99E}"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6" name="頁尾版面配置區 5">
            <a:extLst>
              <a:ext uri="{FF2B5EF4-FFF2-40B4-BE49-F238E27FC236}">
                <a16:creationId xmlns:a16="http://schemas.microsoft.com/office/drawing/2014/main" xmlns="" id="{4564AEEC-AF07-4FA8-B0E2-4EE63EEDCB10}"/>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a:extLst>
              <a:ext uri="{FF2B5EF4-FFF2-40B4-BE49-F238E27FC236}">
                <a16:creationId xmlns:a16="http://schemas.microsoft.com/office/drawing/2014/main" xmlns="" id="{224CEAD8-A08E-49A1-848D-9C96477C709B}"/>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442575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36849F0-A6D4-4BE4-B9BA-2023CF75CBB3}"/>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DB414BBC-A731-4701-8F18-5109802205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a:extLst>
              <a:ext uri="{FF2B5EF4-FFF2-40B4-BE49-F238E27FC236}">
                <a16:creationId xmlns:a16="http://schemas.microsoft.com/office/drawing/2014/main" xmlns="" id="{B12FA0A6-4AB8-4888-922A-C816BAD58F4C}"/>
              </a:ext>
            </a:extLst>
          </p:cNvPr>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xmlns="" id="{135C16BB-ABE6-4CC2-9352-8AAE256359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a:extLst>
              <a:ext uri="{FF2B5EF4-FFF2-40B4-BE49-F238E27FC236}">
                <a16:creationId xmlns:a16="http://schemas.microsoft.com/office/drawing/2014/main" xmlns="" id="{6DC24732-23B1-455D-8D23-13A7FF2C30B7}"/>
              </a:ext>
            </a:extLst>
          </p:cNvPr>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xmlns="" id="{4660DFC4-E021-47AE-BF42-B41899E1B39C}"/>
              </a:ext>
            </a:extLst>
          </p:cNvPr>
          <p:cNvSpPr>
            <a:spLocks noGrp="1"/>
          </p:cNvSpPr>
          <p:nvPr>
            <p:ph type="dt" sz="half" idx="10"/>
          </p:nvPr>
        </p:nvSpPr>
        <p:spPr/>
        <p:txBody>
          <a:bodyPr/>
          <a:lstStyle/>
          <a:p>
            <a:fld id="{1C766773-7217-4160-B7B3-4C1945C7F4BD}"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8" name="頁尾版面配置區 7">
            <a:extLst>
              <a:ext uri="{FF2B5EF4-FFF2-40B4-BE49-F238E27FC236}">
                <a16:creationId xmlns:a16="http://schemas.microsoft.com/office/drawing/2014/main" xmlns="" id="{02FBF82B-802A-4030-8455-1B0F45DD2A5C}"/>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9" name="投影片編號版面配置區 8">
            <a:extLst>
              <a:ext uri="{FF2B5EF4-FFF2-40B4-BE49-F238E27FC236}">
                <a16:creationId xmlns:a16="http://schemas.microsoft.com/office/drawing/2014/main" xmlns="" id="{B389A737-90E8-4498-9CFC-CD88D0567534}"/>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9404785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227A0BD-E545-4716-88AE-627E335EE804}"/>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xmlns="" id="{8AE421AF-BDE4-4D2F-8D70-36F7820A0385}"/>
              </a:ext>
            </a:extLst>
          </p:cNvPr>
          <p:cNvSpPr>
            <a:spLocks noGrp="1"/>
          </p:cNvSpPr>
          <p:nvPr>
            <p:ph type="dt" sz="half" idx="10"/>
          </p:nvPr>
        </p:nvSpPr>
        <p:spPr/>
        <p:txBody>
          <a:bodyPr/>
          <a:lstStyle/>
          <a:p>
            <a:fld id="{98435403-FA48-4F74-80BC-A159107B91DD}"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4" name="頁尾版面配置區 3">
            <a:extLst>
              <a:ext uri="{FF2B5EF4-FFF2-40B4-BE49-F238E27FC236}">
                <a16:creationId xmlns:a16="http://schemas.microsoft.com/office/drawing/2014/main" xmlns="" id="{4518BA4D-AF35-4ED2-A402-96FAC7D9BE6E}"/>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5" name="投影片編號版面配置區 4">
            <a:extLst>
              <a:ext uri="{FF2B5EF4-FFF2-40B4-BE49-F238E27FC236}">
                <a16:creationId xmlns:a16="http://schemas.microsoft.com/office/drawing/2014/main" xmlns="" id="{D3E1CBFB-53B5-4E5E-A67A-E48A09A3BF35}"/>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888121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xmlns="" id="{7A70DCB5-5AF7-4A75-9F73-A382BCF6EB7E}"/>
              </a:ext>
            </a:extLst>
          </p:cNvPr>
          <p:cNvSpPr>
            <a:spLocks noGrp="1"/>
          </p:cNvSpPr>
          <p:nvPr>
            <p:ph type="dt" sz="half" idx="10"/>
          </p:nvPr>
        </p:nvSpPr>
        <p:spPr/>
        <p:txBody>
          <a:bodyPr/>
          <a:lstStyle/>
          <a:p>
            <a:fld id="{80B336FF-43C8-429E-AB6E-B59CEF15A92B}"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3" name="頁尾版面配置區 2">
            <a:extLst>
              <a:ext uri="{FF2B5EF4-FFF2-40B4-BE49-F238E27FC236}">
                <a16:creationId xmlns:a16="http://schemas.microsoft.com/office/drawing/2014/main" xmlns="" id="{E79ECBC7-EB39-4708-BFC9-EDAE1825D438}"/>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4" name="投影片編號版面配置區 3">
            <a:extLst>
              <a:ext uri="{FF2B5EF4-FFF2-40B4-BE49-F238E27FC236}">
                <a16:creationId xmlns:a16="http://schemas.microsoft.com/office/drawing/2014/main" xmlns="" id="{BDD0EF86-0251-4657-82DA-0B88A77440C2}"/>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33483514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DA96F2EE-D169-455D-B5FA-25D7410327F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xmlns="" id="{301BA1FE-DE38-4817-86ED-D94AA8B04D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xmlns="" id="{C01409AF-6B7F-4A80-87AF-3D8FD80FF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xmlns="" id="{599845EF-2CBB-4AE2-9D18-21CDB09F68D6}"/>
              </a:ext>
            </a:extLst>
          </p:cNvPr>
          <p:cNvSpPr>
            <a:spLocks noGrp="1"/>
          </p:cNvSpPr>
          <p:nvPr>
            <p:ph type="dt" sz="half" idx="10"/>
          </p:nvPr>
        </p:nvSpPr>
        <p:spPr/>
        <p:txBody>
          <a:bodyPr/>
          <a:lstStyle/>
          <a:p>
            <a:fld id="{BE7F4CC4-2A76-4420-B46A-56B4678863CD}"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6" name="頁尾版面配置區 5">
            <a:extLst>
              <a:ext uri="{FF2B5EF4-FFF2-40B4-BE49-F238E27FC236}">
                <a16:creationId xmlns:a16="http://schemas.microsoft.com/office/drawing/2014/main" xmlns="" id="{070110F4-1C39-4B88-B852-28785E9796C3}"/>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a:extLst>
              <a:ext uri="{FF2B5EF4-FFF2-40B4-BE49-F238E27FC236}">
                <a16:creationId xmlns:a16="http://schemas.microsoft.com/office/drawing/2014/main" xmlns="" id="{BBF331A9-1622-4865-A585-6294F7E12950}"/>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93793048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97D1724-4E80-4962-BA5C-464866920F9D}"/>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xmlns="" id="{1C29384E-A14D-4ED2-ADF6-7E8B941BCF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xmlns="" id="{AE6B3F4B-F835-40AC-A161-35C6A4481A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a:extLst>
              <a:ext uri="{FF2B5EF4-FFF2-40B4-BE49-F238E27FC236}">
                <a16:creationId xmlns:a16="http://schemas.microsoft.com/office/drawing/2014/main" xmlns="" id="{6839677A-5F64-4029-81D1-9D6B85CB9A14}"/>
              </a:ext>
            </a:extLst>
          </p:cNvPr>
          <p:cNvSpPr>
            <a:spLocks noGrp="1"/>
          </p:cNvSpPr>
          <p:nvPr>
            <p:ph type="dt" sz="half" idx="10"/>
          </p:nvPr>
        </p:nvSpPr>
        <p:spPr/>
        <p:txBody>
          <a:bodyPr/>
          <a:lstStyle/>
          <a:p>
            <a:fld id="{77D78D1C-762F-40E9-AE24-9C902B3EB072}"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6" name="頁尾版面配置區 5">
            <a:extLst>
              <a:ext uri="{FF2B5EF4-FFF2-40B4-BE49-F238E27FC236}">
                <a16:creationId xmlns:a16="http://schemas.microsoft.com/office/drawing/2014/main" xmlns="" id="{53895CA9-239B-4F76-80CF-0E8EC45582D4}"/>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7" name="投影片編號版面配置區 6">
            <a:extLst>
              <a:ext uri="{FF2B5EF4-FFF2-40B4-BE49-F238E27FC236}">
                <a16:creationId xmlns:a16="http://schemas.microsoft.com/office/drawing/2014/main" xmlns="" id="{87580368-9559-40A5-A585-9A4F06997DC8}"/>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26251376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F486A32-619C-4297-BD0D-9BD4D2169258}"/>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2805BB12-FBBC-4AC4-AAFB-1E5A19B8CD6F}"/>
              </a:ext>
            </a:extLst>
          </p:cNvPr>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A6A0F81F-E369-45F7-BA97-E39D25931F47}"/>
              </a:ext>
            </a:extLst>
          </p:cNvPr>
          <p:cNvSpPr>
            <a:spLocks noGrp="1"/>
          </p:cNvSpPr>
          <p:nvPr>
            <p:ph type="dt" sz="half" idx="10"/>
          </p:nvPr>
        </p:nvSpPr>
        <p:spPr/>
        <p:txBody>
          <a:bodyPr/>
          <a:lstStyle/>
          <a:p>
            <a:fld id="{957B0571-FCAB-45EC-9F14-D4DDAD206E27}"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1FDD830B-7746-4B0E-88A0-CC26D2EFB1D7}"/>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C7B71FA3-2974-45B5-8C08-69CB6ED596C0}"/>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4945655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xmlns="" id="{09B8FCDE-84CE-4EBD-BA36-54B03E74A323}"/>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xmlns="" id="{0AFA454E-341F-4430-8A94-3F8253ABA48F}"/>
              </a:ext>
            </a:extLst>
          </p:cNvPr>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C654BF16-11F1-4533-9B5F-0B161055BFB8}"/>
              </a:ext>
            </a:extLst>
          </p:cNvPr>
          <p:cNvSpPr>
            <a:spLocks noGrp="1"/>
          </p:cNvSpPr>
          <p:nvPr>
            <p:ph type="dt" sz="half" idx="10"/>
          </p:nvPr>
        </p:nvSpPr>
        <p:spPr/>
        <p:txBody>
          <a:bodyPr/>
          <a:lstStyle/>
          <a:p>
            <a:fld id="{293DF624-A2C4-4222-920D-C44B0BC0AFA4}" type="datetime1">
              <a:rPr lang="zh-TW" altLang="en-US" smtClean="0">
                <a:solidFill>
                  <a:prstClr val="black">
                    <a:tint val="75000"/>
                  </a:prstClr>
                </a:solidFill>
              </a:rPr>
              <a:pPr/>
              <a:t>2019/3/5</a:t>
            </a:fld>
            <a:endParaRPr lang="zh-TW" altLang="en-US">
              <a:solidFill>
                <a:prstClr val="black">
                  <a:tint val="75000"/>
                </a:prstClr>
              </a:solidFill>
            </a:endParaRPr>
          </a:p>
        </p:txBody>
      </p:sp>
      <p:sp>
        <p:nvSpPr>
          <p:cNvPr id="5" name="頁尾版面配置區 4">
            <a:extLst>
              <a:ext uri="{FF2B5EF4-FFF2-40B4-BE49-F238E27FC236}">
                <a16:creationId xmlns:a16="http://schemas.microsoft.com/office/drawing/2014/main" xmlns="" id="{29E24698-EECB-4A04-91BE-EE78685E2CCB}"/>
              </a:ext>
            </a:extLst>
          </p:cNvPr>
          <p:cNvSpPr>
            <a:spLocks noGrp="1"/>
          </p:cNvSpPr>
          <p:nvPr>
            <p:ph type="ftr" sz="quarter" idx="11"/>
          </p:nvPr>
        </p:nvSpPr>
        <p:spPr/>
        <p:txBody>
          <a:bodyPr/>
          <a:lstStyle/>
          <a:p>
            <a:endParaRPr lang="zh-TW" altLang="en-US">
              <a:solidFill>
                <a:prstClr val="black">
                  <a:tint val="75000"/>
                </a:prstClr>
              </a:solidFill>
            </a:endParaRPr>
          </a:p>
        </p:txBody>
      </p:sp>
      <p:sp>
        <p:nvSpPr>
          <p:cNvPr id="6" name="投影片編號版面配置區 5">
            <a:extLst>
              <a:ext uri="{FF2B5EF4-FFF2-40B4-BE49-F238E27FC236}">
                <a16:creationId xmlns:a16="http://schemas.microsoft.com/office/drawing/2014/main" xmlns="" id="{A70204AC-BE10-4364-AD3B-E602150ECE35}"/>
              </a:ext>
            </a:extLst>
          </p:cNvPr>
          <p:cNvSpPr>
            <a:spLocks noGrp="1"/>
          </p:cNvSpPr>
          <p:nvPr>
            <p:ph type="sldNum" sz="quarter" idx="12"/>
          </p:nvPr>
        </p:nvSpPr>
        <p:spPr/>
        <p:txBody>
          <a:bodyPr/>
          <a:lstStyle/>
          <a:p>
            <a:fld id="{05C83C43-3175-4B50-B956-D0A00F06E388}" type="slidenum">
              <a:rPr lang="zh-TW" altLang="en-US" smtClean="0">
                <a:solidFill>
                  <a:prstClr val="black">
                    <a:tint val="75000"/>
                  </a:prstClr>
                </a:solidFill>
              </a:rPr>
              <a:pPr/>
              <a:t>‹#›</a:t>
            </a:fld>
            <a:endParaRPr lang="zh-TW" altLang="en-US">
              <a:solidFill>
                <a:prstClr val="black">
                  <a:tint val="75000"/>
                </a:prstClr>
              </a:solidFill>
            </a:endParaRPr>
          </a:p>
        </p:txBody>
      </p:sp>
    </p:spTree>
    <p:extLst>
      <p:ext uri="{BB962C8B-B14F-4D97-AF65-F5344CB8AC3E}">
        <p14:creationId xmlns:p14="http://schemas.microsoft.com/office/powerpoint/2010/main" val="13922335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3C7931C-B772-4EE9-ACE9-06BEFAF25A73}"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1970309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B1A2B6-86A1-4449-8F74-0DAF4240537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61509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l">
              <a:defRPr sz="2800">
                <a:solidFill>
                  <a:schemeClr val="bg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92F18CA9-FD69-4EDB-951C-19A1AA354435}" type="slidenum">
              <a:rPr lang="en-GB" altLang="en-US"/>
              <a:pPr>
                <a:defRPr/>
              </a:pPr>
              <a:t>‹#›</a:t>
            </a:fld>
            <a:endParaRPr lang="en-GB" altLang="en-US"/>
          </a:p>
        </p:txBody>
      </p:sp>
    </p:spTree>
    <p:extLst>
      <p:ext uri="{BB962C8B-B14F-4D97-AF65-F5344CB8AC3E}">
        <p14:creationId xmlns:p14="http://schemas.microsoft.com/office/powerpoint/2010/main" val="324407193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66BF8A-1984-4933-8511-8299473D526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83566702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9326D8-E464-4F92-9E26-2D550BDDE35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2479036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3B06190-18F7-4380-9B0D-F9864B6E697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5891122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1AC8EFB-0E27-4272-91F0-8873185E2F7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49390080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3709D5C-1A8F-497E-8D2B-2A04EA474152}"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21432215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A1420A-0F9E-4A8F-9D94-E97F1501203F}"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18533671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5BC16AE-29E8-4230-AACD-450ACCDD334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693256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048111-C31A-45C2-837D-4803FF92032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463504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F8F5DB-F0BA-463E-89CB-30F2D40B62DD}"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103367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E7F161-552E-44B3-B8E6-15C30F35213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0568314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E510A5DF-BF99-4D7E-9647-8BE4C0D2CEAD}" type="slidenum">
              <a:rPr lang="en-GB" altLang="en-US"/>
              <a:pPr>
                <a:defRPr/>
              </a:pPr>
              <a:t>‹#›</a:t>
            </a:fld>
            <a:endParaRPr lang="en-GB" altLang="en-US"/>
          </a:p>
        </p:txBody>
      </p:sp>
    </p:spTree>
    <p:extLst>
      <p:ext uri="{BB962C8B-B14F-4D97-AF65-F5344CB8AC3E}">
        <p14:creationId xmlns:p14="http://schemas.microsoft.com/office/powerpoint/2010/main" val="40815557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09600" y="274638"/>
            <a:ext cx="109728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09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09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6197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609600" y="6356351"/>
            <a:ext cx="2844800" cy="365125"/>
          </a:xfrm>
        </p:spPr>
        <p:txBody>
          <a:bodyPr/>
          <a:lstStyle>
            <a:lvl1pPr>
              <a:defRPr/>
            </a:lvl1pPr>
          </a:lstStyle>
          <a:p>
            <a:pPr>
              <a:defRPr/>
            </a:pPr>
            <a:fld id="{FE07C93B-392B-44D5-8392-00F1BB463976}" type="datetime1">
              <a:rPr lang="zh-TW" altLang="en-US">
                <a:solidFill>
                  <a:srgbClr val="000000"/>
                </a:solidFill>
              </a:rPr>
              <a:pPr>
                <a:defRPr/>
              </a:pPr>
              <a:t>2019/3/5</a:t>
            </a:fld>
            <a:endParaRPr lang="zh-TW" altLang="en-US">
              <a:solidFill>
                <a:srgbClr val="000000"/>
              </a:solidFill>
            </a:endParaRPr>
          </a:p>
        </p:txBody>
      </p:sp>
      <p:sp>
        <p:nvSpPr>
          <p:cNvPr id="8" name="頁尾版面配置區 7"/>
          <p:cNvSpPr>
            <a:spLocks noGrp="1"/>
          </p:cNvSpPr>
          <p:nvPr>
            <p:ph type="ftr" sz="quarter" idx="11"/>
          </p:nvPr>
        </p:nvSpPr>
        <p:spPr>
          <a:xfrm>
            <a:off x="4165600" y="6356351"/>
            <a:ext cx="3860800" cy="365125"/>
          </a:xfrm>
        </p:spPr>
        <p:txBody>
          <a:bodyPr/>
          <a:lstStyle>
            <a:lvl1pPr>
              <a:defRPr/>
            </a:lvl1pPr>
          </a:lstStyle>
          <a:p>
            <a:pPr>
              <a:defRPr/>
            </a:pPr>
            <a:endParaRPr lang="zh-TW" altLang="en-US">
              <a:solidFill>
                <a:srgbClr val="000000"/>
              </a:solidFill>
            </a:endParaRPr>
          </a:p>
        </p:txBody>
      </p:sp>
      <p:sp>
        <p:nvSpPr>
          <p:cNvPr id="9" name="投影片編號版面配置區 8"/>
          <p:cNvSpPr>
            <a:spLocks noGrp="1"/>
          </p:cNvSpPr>
          <p:nvPr>
            <p:ph type="sldNum" sz="quarter" idx="12"/>
          </p:nvPr>
        </p:nvSpPr>
        <p:spPr>
          <a:xfrm>
            <a:off x="8737600" y="6356351"/>
            <a:ext cx="2844800" cy="365125"/>
          </a:xfrm>
        </p:spPr>
        <p:txBody>
          <a:bodyPr/>
          <a:lstStyle>
            <a:lvl1pPr>
              <a:defRPr/>
            </a:lvl1pPr>
          </a:lstStyle>
          <a:p>
            <a:pPr>
              <a:defRPr/>
            </a:pPr>
            <a:fld id="{C29A2BEB-1116-43D6-BA27-3039BB07E503}"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001324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600201"/>
            <a:ext cx="10972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09600" y="3938590"/>
            <a:ext cx="10972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BD01B09E-59C9-419D-865A-5D6115F8F75E}" type="datetime1">
              <a:rPr lang="zh-TW" altLang="en-US">
                <a:solidFill>
                  <a:srgbClr val="000000"/>
                </a:solidFill>
              </a:rPr>
              <a:pPr>
                <a:defRPr/>
              </a:pPr>
              <a:t>2019/3/5</a:t>
            </a:fld>
            <a:endParaRPr lang="zh-TW" altLang="en-US">
              <a:solidFill>
                <a:srgbClr val="000000"/>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solidFill>
                <a:srgbClr val="000000"/>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EC3F9DFC-7EE4-42BF-B50D-B7F62CD1B934}"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788243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bwMode="gray">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p:nvSpPr>
        <p:spPr bwMode="gray">
          <a:xfrm>
            <a:off x="10464800" y="5943600"/>
            <a:ext cx="1422400" cy="412750"/>
          </a:xfrm>
          <a:prstGeom prst="rect">
            <a:avLst/>
          </a:prstGeom>
          <a:noFill/>
          <a:ln>
            <a:noFill/>
          </a:ln>
          <a:effectLst/>
          <a:extLst/>
        </p:spPr>
        <p:txBody>
          <a:bodyPr>
            <a:spAutoFit/>
          </a:bodyPr>
          <a:lstStyle/>
          <a:p>
            <a:pPr eaLnBrk="1" hangingPunct="1">
              <a:defRPr/>
            </a:pPr>
            <a:r>
              <a:rPr kumimoji="0" lang="en-US" altLang="zh-TW" sz="2100" i="1">
                <a:solidFill>
                  <a:srgbClr val="FFFFFF"/>
                </a:solidFill>
                <a:latin typeface="Arial Black" pitchFamily="34" charset="0"/>
              </a:rPr>
              <a:t>LOGO</a:t>
            </a:r>
          </a:p>
        </p:txBody>
      </p:sp>
      <p:sp>
        <p:nvSpPr>
          <p:cNvPr id="5" name="Freeform 60"/>
          <p:cNvSpPr>
            <a:spLocks/>
          </p:cNvSpPr>
          <p:nvPr userDrawn="1"/>
        </p:nvSpPr>
        <p:spPr bwMode="gray">
          <a:xfrm>
            <a:off x="508001" y="4265614"/>
            <a:ext cx="10375900" cy="2619375"/>
          </a:xfrm>
          <a:custGeom>
            <a:avLst/>
            <a:gdLst>
              <a:gd name="T0" fmla="*/ 432 w 4902"/>
              <a:gd name="T1" fmla="*/ 1650 h 1650"/>
              <a:gd name="T2" fmla="*/ 816 w 4902"/>
              <a:gd name="T3" fmla="*/ 1650 h 1650"/>
              <a:gd name="T4" fmla="*/ 1056 w 4902"/>
              <a:gd name="T5" fmla="*/ 642 h 1650"/>
              <a:gd name="T6" fmla="*/ 2352 w 4902"/>
              <a:gd name="T7" fmla="*/ 162 h 1650"/>
              <a:gd name="T8" fmla="*/ 4902 w 4902"/>
              <a:gd name="T9" fmla="*/ 0 h 1650"/>
              <a:gd name="T10" fmla="*/ 2400 w 4902"/>
              <a:gd name="T11" fmla="*/ 66 h 1650"/>
              <a:gd name="T12" fmla="*/ 864 w 4902"/>
              <a:gd name="T13" fmla="*/ 450 h 1650"/>
              <a:gd name="T14" fmla="*/ 0 w 4902"/>
              <a:gd name="T15" fmla="*/ 1650 h 1650"/>
              <a:gd name="T16" fmla="*/ 816 w 4902"/>
              <a:gd name="T17" fmla="*/ 1650 h 1650"/>
              <a:gd name="T18" fmla="*/ 144 w 4902"/>
              <a:gd name="T19" fmla="*/ 1650 h 1650"/>
              <a:gd name="T20" fmla="*/ 576 w 4902"/>
              <a:gd name="T21" fmla="*/ 1650 h 1650"/>
              <a:gd name="T22" fmla="*/ 432 w 4902"/>
              <a:gd name="T23" fmla="*/ 1650 h 1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02" h="1650">
                <a:moveTo>
                  <a:pt x="432" y="1650"/>
                </a:moveTo>
                <a:cubicBezTo>
                  <a:pt x="432" y="1650"/>
                  <a:pt x="624" y="1650"/>
                  <a:pt x="816" y="1650"/>
                </a:cubicBezTo>
                <a:cubicBezTo>
                  <a:pt x="816" y="1650"/>
                  <a:pt x="384" y="1170"/>
                  <a:pt x="1056" y="642"/>
                </a:cubicBezTo>
                <a:cubicBezTo>
                  <a:pt x="1356" y="408"/>
                  <a:pt x="1711" y="269"/>
                  <a:pt x="2352" y="162"/>
                </a:cubicBezTo>
                <a:cubicBezTo>
                  <a:pt x="2993" y="55"/>
                  <a:pt x="4894" y="16"/>
                  <a:pt x="4902" y="0"/>
                </a:cubicBezTo>
                <a:lnTo>
                  <a:pt x="2400" y="66"/>
                </a:lnTo>
                <a:cubicBezTo>
                  <a:pt x="1727" y="141"/>
                  <a:pt x="1264" y="186"/>
                  <a:pt x="864" y="450"/>
                </a:cubicBezTo>
                <a:cubicBezTo>
                  <a:pt x="464" y="714"/>
                  <a:pt x="8" y="1450"/>
                  <a:pt x="0" y="1650"/>
                </a:cubicBezTo>
                <a:lnTo>
                  <a:pt x="816" y="1650"/>
                </a:lnTo>
                <a:lnTo>
                  <a:pt x="144" y="1650"/>
                </a:lnTo>
                <a:lnTo>
                  <a:pt x="576" y="1650"/>
                </a:lnTo>
                <a:lnTo>
                  <a:pt x="432" y="1650"/>
                </a:lnTo>
                <a:close/>
              </a:path>
            </a:pathLst>
          </a:custGeom>
          <a:solidFill>
            <a:srgbClr val="CCCC99"/>
          </a:solidFill>
          <a:ln>
            <a:noFill/>
          </a:ln>
          <a:effectLst/>
          <a:extLst/>
        </p:spPr>
        <p:txBody>
          <a:bodyPr/>
          <a:lstStyle/>
          <a:p>
            <a:pPr eaLnBrk="1" hangingPunct="1">
              <a:defRPr/>
            </a:pPr>
            <a:endParaRPr kumimoji="0" lang="zh-TW" altLang="en-US">
              <a:solidFill>
                <a:srgbClr val="000000"/>
              </a:solidFill>
              <a:ea typeface="新細明體" charset="-120"/>
            </a:endParaRPr>
          </a:p>
        </p:txBody>
      </p:sp>
      <p:sp>
        <p:nvSpPr>
          <p:cNvPr id="6" name="Freeform 61"/>
          <p:cNvSpPr>
            <a:spLocks/>
          </p:cNvSpPr>
          <p:nvPr userDrawn="1"/>
        </p:nvSpPr>
        <p:spPr bwMode="gray">
          <a:xfrm>
            <a:off x="1" y="4065588"/>
            <a:ext cx="12215284" cy="2819400"/>
          </a:xfrm>
          <a:custGeom>
            <a:avLst/>
            <a:gdLst>
              <a:gd name="T0" fmla="*/ 0 w 5771"/>
              <a:gd name="T1" fmla="*/ 1248 h 1776"/>
              <a:gd name="T2" fmla="*/ 954 w 5771"/>
              <a:gd name="T3" fmla="*/ 441 h 1776"/>
              <a:gd name="T4" fmla="*/ 2832 w 5771"/>
              <a:gd name="T5" fmla="*/ 144 h 1776"/>
              <a:gd name="T6" fmla="*/ 5343 w 5771"/>
              <a:gd name="T7" fmla="*/ 83 h 1776"/>
              <a:gd name="T8" fmla="*/ 5769 w 5771"/>
              <a:gd name="T9" fmla="*/ 0 h 1776"/>
              <a:gd name="T10" fmla="*/ 5771 w 5771"/>
              <a:gd name="T11" fmla="*/ 28 h 1776"/>
              <a:gd name="T12" fmla="*/ 5103 w 5771"/>
              <a:gd name="T13" fmla="*/ 146 h 1776"/>
              <a:gd name="T14" fmla="*/ 2832 w 5771"/>
              <a:gd name="T15" fmla="*/ 240 h 1776"/>
              <a:gd name="T16" fmla="*/ 1104 w 5771"/>
              <a:gd name="T17" fmla="*/ 720 h 1776"/>
              <a:gd name="T18" fmla="*/ 672 w 5771"/>
              <a:gd name="T19" fmla="*/ 1776 h 1776"/>
              <a:gd name="T20" fmla="*/ 0 w 5771"/>
              <a:gd name="T21" fmla="*/ 1776 h 1776"/>
              <a:gd name="T22" fmla="*/ 0 w 5771"/>
              <a:gd name="T23" fmla="*/ 1248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771" h="1776">
                <a:moveTo>
                  <a:pt x="0" y="1248"/>
                </a:moveTo>
                <a:cubicBezTo>
                  <a:pt x="157" y="883"/>
                  <a:pt x="482" y="625"/>
                  <a:pt x="954" y="441"/>
                </a:cubicBezTo>
                <a:cubicBezTo>
                  <a:pt x="1426" y="257"/>
                  <a:pt x="2096" y="208"/>
                  <a:pt x="2832" y="144"/>
                </a:cubicBezTo>
                <a:cubicBezTo>
                  <a:pt x="3563" y="84"/>
                  <a:pt x="4854" y="107"/>
                  <a:pt x="5343" y="83"/>
                </a:cubicBezTo>
                <a:cubicBezTo>
                  <a:pt x="5500" y="71"/>
                  <a:pt x="5732" y="23"/>
                  <a:pt x="5769" y="0"/>
                </a:cubicBezTo>
                <a:lnTo>
                  <a:pt x="5771" y="28"/>
                </a:lnTo>
                <a:cubicBezTo>
                  <a:pt x="5743" y="51"/>
                  <a:pt x="5593" y="111"/>
                  <a:pt x="5103" y="146"/>
                </a:cubicBezTo>
                <a:cubicBezTo>
                  <a:pt x="4638" y="179"/>
                  <a:pt x="3544" y="144"/>
                  <a:pt x="2832" y="240"/>
                </a:cubicBezTo>
                <a:cubicBezTo>
                  <a:pt x="2120" y="336"/>
                  <a:pt x="1464" y="464"/>
                  <a:pt x="1104" y="720"/>
                </a:cubicBezTo>
                <a:cubicBezTo>
                  <a:pt x="744" y="976"/>
                  <a:pt x="588" y="1407"/>
                  <a:pt x="672" y="1776"/>
                </a:cubicBezTo>
                <a:cubicBezTo>
                  <a:pt x="336" y="1776"/>
                  <a:pt x="0" y="1776"/>
                  <a:pt x="0" y="1776"/>
                </a:cubicBezTo>
                <a:cubicBezTo>
                  <a:pt x="0" y="1776"/>
                  <a:pt x="0" y="1248"/>
                  <a:pt x="0" y="1248"/>
                </a:cubicBezTo>
                <a:close/>
              </a:path>
            </a:pathLst>
          </a:custGeom>
          <a:solidFill>
            <a:schemeClr val="accent1"/>
          </a:solidFill>
          <a:ln>
            <a:noFill/>
          </a:ln>
          <a:effectLst/>
          <a:extLst/>
        </p:spPr>
        <p:txBody>
          <a:bodyPr/>
          <a:lstStyle/>
          <a:p>
            <a:pPr eaLnBrk="1" hangingPunct="1">
              <a:defRPr/>
            </a:pPr>
            <a:endParaRPr kumimoji="0" lang="zh-TW" altLang="en-US">
              <a:solidFill>
                <a:srgbClr val="000000"/>
              </a:solidFill>
              <a:ea typeface="新細明體" charset="-120"/>
            </a:endParaRPr>
          </a:p>
        </p:txBody>
      </p:sp>
      <p:pic>
        <p:nvPicPr>
          <p:cNvPr id="7" name="Picture 2" descr="107"/>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57150"/>
            <a:ext cx="1507067" cy="1131888"/>
          </a:xfrm>
          <a:prstGeom prst="rect">
            <a:avLst/>
          </a:prstGeom>
          <a:noFill/>
          <a:ln w="9525">
            <a:noFill/>
            <a:miter lim="800000"/>
            <a:headEnd/>
            <a:tailEnd/>
          </a:ln>
        </p:spPr>
      </p:pic>
      <p:sp>
        <p:nvSpPr>
          <p:cNvPr id="3075" name="Rectangle 3"/>
          <p:cNvSpPr>
            <a:spLocks noGrp="1" noChangeArrowheads="1"/>
          </p:cNvSpPr>
          <p:nvPr>
            <p:ph type="subTitle" idx="1"/>
          </p:nvPr>
        </p:nvSpPr>
        <p:spPr bwMode="gray">
          <a:xfrm>
            <a:off x="3149600" y="3886200"/>
            <a:ext cx="6197600" cy="381000"/>
          </a:xfrm>
          <a:effectLst>
            <a:outerShdw dist="17961" dir="2700000" algn="ctr" rotWithShape="0">
              <a:srgbClr val="000000"/>
            </a:outerShdw>
          </a:effectLst>
        </p:spPr>
        <p:txBody>
          <a:bodyPr/>
          <a:lstStyle>
            <a:lvl1pPr marL="0" indent="0" algn="ctr">
              <a:buFont typeface="Wingdings" pitchFamily="2" charset="2"/>
              <a:buNone/>
              <a:defRPr sz="2200">
                <a:solidFill>
                  <a:srgbClr val="FFFFFF"/>
                </a:solidFill>
              </a:defRPr>
            </a:lvl1pPr>
          </a:lstStyle>
          <a:p>
            <a:pPr lvl="0"/>
            <a:r>
              <a:rPr lang="zh-TW" altLang="en-US" noProof="0" smtClean="0"/>
              <a:t>按一下以編輯母片副標題樣式</a:t>
            </a:r>
            <a:endParaRPr lang="en-US" altLang="zh-TW" noProof="0" smtClean="0"/>
          </a:p>
        </p:txBody>
      </p:sp>
      <p:sp>
        <p:nvSpPr>
          <p:cNvPr id="3074" name="Rectangle 2"/>
          <p:cNvSpPr>
            <a:spLocks noGrp="1" noChangeArrowheads="1"/>
          </p:cNvSpPr>
          <p:nvPr>
            <p:ph type="ctrTitle"/>
          </p:nvPr>
        </p:nvSpPr>
        <p:spPr>
          <a:xfrm>
            <a:off x="1524000" y="3124200"/>
            <a:ext cx="9144000" cy="609600"/>
          </a:xfrm>
          <a:effectLst>
            <a:outerShdw dist="17961" dir="2700000" algn="ctr" rotWithShape="0">
              <a:srgbClr val="000000"/>
            </a:outerShdw>
          </a:effectLst>
          <a:extLst/>
        </p:spPr>
        <p:txBody>
          <a:bodyPr/>
          <a:lstStyle>
            <a:lvl1pPr algn="ctr">
              <a:defRPr sz="3600" b="1">
                <a:solidFill>
                  <a:srgbClr val="FFFFFF"/>
                </a:solidFill>
              </a:defRPr>
            </a:lvl1pPr>
          </a:lstStyle>
          <a:p>
            <a:pPr lvl="0"/>
            <a:r>
              <a:rPr lang="zh-TW" altLang="en-US" noProof="0" smtClean="0"/>
              <a:t>按一下以編輯母片標題樣式</a:t>
            </a:r>
            <a:endParaRPr lang="en-US" altLang="zh-TW" noProof="0" smtClean="0"/>
          </a:p>
        </p:txBody>
      </p:sp>
      <p:sp>
        <p:nvSpPr>
          <p:cNvPr id="8" name="Rectangle 4"/>
          <p:cNvSpPr>
            <a:spLocks noGrp="1" noChangeArrowheads="1"/>
          </p:cNvSpPr>
          <p:nvPr>
            <p:ph type="dt" sz="half" idx="10"/>
          </p:nvPr>
        </p:nvSpPr>
        <p:spPr>
          <a:xfrm>
            <a:off x="203200" y="6553201"/>
            <a:ext cx="2641600" cy="244475"/>
          </a:xfrm>
        </p:spPr>
        <p:txBody>
          <a:bodyPr/>
          <a:lstStyle>
            <a:lvl1pPr>
              <a:defRPr sz="1200"/>
            </a:lvl1pPr>
          </a:lstStyle>
          <a:p>
            <a:pPr>
              <a:defRPr/>
            </a:pPr>
            <a:endParaRPr lang="en-US" altLang="zh-TW">
              <a:solidFill>
                <a:srgbClr val="000000"/>
              </a:solidFill>
            </a:endParaRPr>
          </a:p>
        </p:txBody>
      </p:sp>
      <p:sp>
        <p:nvSpPr>
          <p:cNvPr id="9" name="Rectangle 6"/>
          <p:cNvSpPr>
            <a:spLocks noGrp="1" noChangeArrowheads="1"/>
          </p:cNvSpPr>
          <p:nvPr>
            <p:ph type="sldNum" sz="quarter" idx="11"/>
          </p:nvPr>
        </p:nvSpPr>
        <p:spPr>
          <a:xfrm>
            <a:off x="6299200" y="6553201"/>
            <a:ext cx="508000" cy="244475"/>
          </a:xfrm>
        </p:spPr>
        <p:txBody>
          <a:bodyPr/>
          <a:lstStyle>
            <a:lvl1pPr>
              <a:defRPr sz="1200"/>
            </a:lvl1pPr>
          </a:lstStyle>
          <a:p>
            <a:pPr>
              <a:defRPr/>
            </a:pPr>
            <a:fld id="{880B56F6-5569-40D0-A2AA-31540A017418}"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9762454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8E3AC39F-EECE-4C11-9ADF-94F8944D694A}" type="slidenum">
              <a:rPr lang="en-US" altLang="zh-TW">
                <a:solidFill>
                  <a:srgbClr val="000000"/>
                </a:solidFill>
              </a:rPr>
              <a:pPr>
                <a:defRPr/>
              </a:pPr>
              <a:t>‹#›</a:t>
            </a:fld>
            <a:endParaRPr lang="en-US" altLang="zh-TW">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9284862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6"/>
          <p:cNvSpPr>
            <a:spLocks noGrp="1" noChangeArrowheads="1"/>
          </p:cNvSpPr>
          <p:nvPr>
            <p:ph type="sldNum" sz="quarter" idx="10"/>
          </p:nvPr>
        </p:nvSpPr>
        <p:spPr>
          <a:ln/>
        </p:spPr>
        <p:txBody>
          <a:bodyPr/>
          <a:lstStyle>
            <a:lvl1pPr>
              <a:defRPr/>
            </a:lvl1pPr>
          </a:lstStyle>
          <a:p>
            <a:pPr>
              <a:defRPr/>
            </a:pPr>
            <a:fld id="{2DAE9E7E-0760-4601-869C-0710A1709264}" type="slidenum">
              <a:rPr lang="en-US" altLang="zh-TW">
                <a:solidFill>
                  <a:srgbClr val="000000"/>
                </a:solidFill>
              </a:rPr>
              <a:pPr>
                <a:defRPr/>
              </a:pPr>
              <a:t>‹#›</a:t>
            </a:fld>
            <a:endParaRPr lang="en-US" altLang="zh-TW">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0195711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06400" y="1066800"/>
            <a:ext cx="553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46800" y="1066800"/>
            <a:ext cx="553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6"/>
          <p:cNvSpPr>
            <a:spLocks noGrp="1" noChangeArrowheads="1"/>
          </p:cNvSpPr>
          <p:nvPr>
            <p:ph type="sldNum" sz="quarter" idx="10"/>
          </p:nvPr>
        </p:nvSpPr>
        <p:spPr>
          <a:ln/>
        </p:spPr>
        <p:txBody>
          <a:bodyPr/>
          <a:lstStyle>
            <a:lvl1pPr>
              <a:defRPr/>
            </a:lvl1pPr>
          </a:lstStyle>
          <a:p>
            <a:pPr>
              <a:defRPr/>
            </a:pPr>
            <a:fld id="{9430AE33-9039-4144-A3A6-B06091749418}" type="slidenum">
              <a:rPr lang="en-US" altLang="zh-TW">
                <a:solidFill>
                  <a:srgbClr val="000000"/>
                </a:solidFill>
              </a:rPr>
              <a:pPr>
                <a:defRPr/>
              </a:pPr>
              <a:t>‹#›</a:t>
            </a:fld>
            <a:endParaRPr lang="en-US" altLang="zh-TW">
              <a:solidFill>
                <a:srgbClr val="000000"/>
              </a:solidFill>
            </a:endParaRPr>
          </a:p>
        </p:txBody>
      </p:sp>
      <p:sp>
        <p:nvSpPr>
          <p:cNvPr id="6" name="Rectangle 4"/>
          <p:cNvSpPr>
            <a:spLocks noGrp="1" noChangeArrowheads="1"/>
          </p:cNvSpPr>
          <p:nvPr>
            <p:ph type="dt" sz="half"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89074932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6"/>
          <p:cNvSpPr>
            <a:spLocks noGrp="1" noChangeArrowheads="1"/>
          </p:cNvSpPr>
          <p:nvPr>
            <p:ph type="sldNum" sz="quarter" idx="10"/>
          </p:nvPr>
        </p:nvSpPr>
        <p:spPr>
          <a:ln/>
        </p:spPr>
        <p:txBody>
          <a:bodyPr/>
          <a:lstStyle>
            <a:lvl1pPr>
              <a:defRPr/>
            </a:lvl1pPr>
          </a:lstStyle>
          <a:p>
            <a:pPr>
              <a:defRPr/>
            </a:pPr>
            <a:fld id="{A9BAD584-FC5D-4F3E-8024-A5606E5C6868}" type="slidenum">
              <a:rPr lang="en-US" altLang="zh-TW">
                <a:solidFill>
                  <a:srgbClr val="000000"/>
                </a:solidFill>
              </a:rPr>
              <a:pPr>
                <a:defRPr/>
              </a:pPr>
              <a:t>‹#›</a:t>
            </a:fld>
            <a:endParaRPr lang="en-US" altLang="zh-TW">
              <a:solidFill>
                <a:srgbClr val="000000"/>
              </a:solidFill>
            </a:endParaRPr>
          </a:p>
        </p:txBody>
      </p:sp>
      <p:sp>
        <p:nvSpPr>
          <p:cNvPr id="8" name="Rectangle 4"/>
          <p:cNvSpPr>
            <a:spLocks noGrp="1" noChangeArrowheads="1"/>
          </p:cNvSpPr>
          <p:nvPr>
            <p:ph type="dt" sz="half"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51585417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6"/>
          <p:cNvSpPr>
            <a:spLocks noGrp="1" noChangeArrowheads="1"/>
          </p:cNvSpPr>
          <p:nvPr>
            <p:ph type="sldNum" sz="quarter" idx="10"/>
          </p:nvPr>
        </p:nvSpPr>
        <p:spPr>
          <a:ln/>
        </p:spPr>
        <p:txBody>
          <a:bodyPr/>
          <a:lstStyle>
            <a:lvl1pPr>
              <a:defRPr/>
            </a:lvl1pPr>
          </a:lstStyle>
          <a:p>
            <a:pPr>
              <a:defRPr/>
            </a:pPr>
            <a:fld id="{A9A45EAA-D3B1-469F-A59B-3EC9707E98CF}" type="slidenum">
              <a:rPr lang="en-US" altLang="zh-TW">
                <a:solidFill>
                  <a:srgbClr val="000000"/>
                </a:solidFill>
              </a:rPr>
              <a:pPr>
                <a:defRPr/>
              </a:pPr>
              <a:t>‹#›</a:t>
            </a:fld>
            <a:endParaRPr lang="en-US" altLang="zh-TW">
              <a:solidFill>
                <a:srgbClr val="000000"/>
              </a:solidFill>
            </a:endParaRPr>
          </a:p>
        </p:txBody>
      </p:sp>
      <p:sp>
        <p:nvSpPr>
          <p:cNvPr id="4" name="Rectangle 4"/>
          <p:cNvSpPr>
            <a:spLocks noGrp="1" noChangeArrowheads="1"/>
          </p:cNvSpPr>
          <p:nvPr>
            <p:ph type="dt" sz="half"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2778942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
        <p:nvSpPr>
          <p:cNvPr id="2" name="投影片編號版面配置區 2"/>
          <p:cNvSpPr>
            <a:spLocks noGrp="1"/>
          </p:cNvSpPr>
          <p:nvPr>
            <p:ph type="sldNum" sz="quarter" idx="10"/>
          </p:nvPr>
        </p:nvSpPr>
        <p:spPr/>
        <p:txBody>
          <a:bodyPr/>
          <a:lstStyle>
            <a:lvl1pPr>
              <a:defRPr/>
            </a:lvl1pPr>
          </a:lstStyle>
          <a:p>
            <a:pPr>
              <a:defRPr/>
            </a:pPr>
            <a:fld id="{AD641BD2-97B3-4BCE-B3C5-F051024AF61A}" type="slidenum">
              <a:rPr lang="en-US" altLang="zh-TW">
                <a:solidFill>
                  <a:srgbClr val="000000"/>
                </a:solidFill>
              </a:rPr>
              <a:pPr>
                <a:defRPr/>
              </a:pPr>
              <a:t>‹#›</a:t>
            </a:fld>
            <a:endParaRPr lang="en-US" altLang="zh-TW">
              <a:solidFill>
                <a:srgbClr val="000000"/>
              </a:solidFill>
            </a:endParaRPr>
          </a:p>
        </p:txBody>
      </p:sp>
      <p:sp>
        <p:nvSpPr>
          <p:cNvPr id="3" name="日期版面配置區 3"/>
          <p:cNvSpPr>
            <a:spLocks noGrp="1"/>
          </p:cNvSpPr>
          <p:nvPr>
            <p:ph type="dt" sz="half" idx="11"/>
          </p:nvPr>
        </p:nvSpPr>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107936376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頁尾版面配置區 4"/>
          <p:cNvSpPr>
            <a:spLocks noGrp="1"/>
          </p:cNvSpPr>
          <p:nvPr>
            <p:ph type="ftr" sz="quarter" idx="10"/>
          </p:nvPr>
        </p:nvSpPr>
        <p:spPr>
          <a:xfrm>
            <a:off x="7704667" y="6530976"/>
            <a:ext cx="2844800" cy="244475"/>
          </a:xfrm>
          <a:prstGeom prst="rect">
            <a:avLst/>
          </a:prstGeom>
        </p:spPr>
        <p:txBody>
          <a:bodyPr/>
          <a:lstStyle>
            <a:lvl1pPr>
              <a:defRPr kumimoji="0">
                <a:latin typeface="Arial" pitchFamily="34" charset="0"/>
                <a:ea typeface="+mn-ea"/>
              </a:defRPr>
            </a:lvl1pPr>
          </a:lstStyle>
          <a:p>
            <a:pPr eaLnBrk="1" hangingPunct="1">
              <a:defRPr/>
            </a:pPr>
            <a:r>
              <a:rPr lang="en-US" altLang="zh-TW">
                <a:solidFill>
                  <a:srgbClr val="000000"/>
                </a:solidFill>
              </a:rPr>
              <a:t>www.themegallery.com</a:t>
            </a:r>
          </a:p>
        </p:txBody>
      </p:sp>
      <p:sp>
        <p:nvSpPr>
          <p:cNvPr id="6" name="投影片編號版面配置區 5"/>
          <p:cNvSpPr>
            <a:spLocks noGrp="1"/>
          </p:cNvSpPr>
          <p:nvPr>
            <p:ph type="sldNum" sz="quarter" idx="11"/>
          </p:nvPr>
        </p:nvSpPr>
        <p:spPr/>
        <p:txBody>
          <a:bodyPr/>
          <a:lstStyle>
            <a:lvl1pPr>
              <a:defRPr/>
            </a:lvl1pPr>
          </a:lstStyle>
          <a:p>
            <a:pPr>
              <a:defRPr/>
            </a:pPr>
            <a:fld id="{97447D11-BC38-48A2-A842-416AA7D1068B}" type="slidenum">
              <a:rPr lang="en-US" altLang="zh-TW">
                <a:solidFill>
                  <a:srgbClr val="000000"/>
                </a:solidFill>
              </a:rPr>
              <a:pPr>
                <a:defRPr/>
              </a:pPr>
              <a:t>‹#›</a:t>
            </a:fld>
            <a:endParaRPr lang="en-US" altLang="zh-TW">
              <a:solidFill>
                <a:srgbClr val="000000"/>
              </a:solidFill>
            </a:endParaRPr>
          </a:p>
        </p:txBody>
      </p:sp>
      <p:sp>
        <p:nvSpPr>
          <p:cNvPr id="7" name="日期版面配置區 6"/>
          <p:cNvSpPr>
            <a:spLocks noGrp="1"/>
          </p:cNvSpPr>
          <p:nvPr>
            <p:ph type="dt" sz="half" idx="12"/>
          </p:nvPr>
        </p:nvSpPr>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40741185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F93792B5-CC39-45D8-B6B1-6C1D98D2E82D}" type="slidenum">
              <a:rPr lang="en-GB" altLang="en-US"/>
              <a:pPr>
                <a:defRPr/>
              </a:pPr>
              <a:t>‹#›</a:t>
            </a:fld>
            <a:endParaRPr lang="en-GB" altLang="en-US"/>
          </a:p>
        </p:txBody>
      </p:sp>
    </p:spTree>
    <p:extLst>
      <p:ext uri="{BB962C8B-B14F-4D97-AF65-F5344CB8AC3E}">
        <p14:creationId xmlns:p14="http://schemas.microsoft.com/office/powerpoint/2010/main" val="28518649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頁尾版面配置區 4"/>
          <p:cNvSpPr>
            <a:spLocks noGrp="1"/>
          </p:cNvSpPr>
          <p:nvPr>
            <p:ph type="ftr" sz="quarter" idx="10"/>
          </p:nvPr>
        </p:nvSpPr>
        <p:spPr>
          <a:xfrm>
            <a:off x="7704667" y="6530976"/>
            <a:ext cx="2844800" cy="244475"/>
          </a:xfrm>
          <a:prstGeom prst="rect">
            <a:avLst/>
          </a:prstGeom>
        </p:spPr>
        <p:txBody>
          <a:bodyPr/>
          <a:lstStyle>
            <a:lvl1pPr>
              <a:defRPr kumimoji="0">
                <a:latin typeface="Arial" pitchFamily="34" charset="0"/>
                <a:ea typeface="+mn-ea"/>
              </a:defRPr>
            </a:lvl1pPr>
          </a:lstStyle>
          <a:p>
            <a:pPr eaLnBrk="1" hangingPunct="1">
              <a:defRPr/>
            </a:pPr>
            <a:r>
              <a:rPr lang="en-US" altLang="zh-TW">
                <a:solidFill>
                  <a:srgbClr val="000000"/>
                </a:solidFill>
              </a:rPr>
              <a:t>www.themegallery.com</a:t>
            </a:r>
          </a:p>
        </p:txBody>
      </p:sp>
      <p:sp>
        <p:nvSpPr>
          <p:cNvPr id="6" name="投影片編號版面配置區 5"/>
          <p:cNvSpPr>
            <a:spLocks noGrp="1"/>
          </p:cNvSpPr>
          <p:nvPr>
            <p:ph type="sldNum" sz="quarter" idx="11"/>
          </p:nvPr>
        </p:nvSpPr>
        <p:spPr/>
        <p:txBody>
          <a:bodyPr/>
          <a:lstStyle>
            <a:lvl1pPr>
              <a:defRPr/>
            </a:lvl1pPr>
          </a:lstStyle>
          <a:p>
            <a:pPr>
              <a:defRPr/>
            </a:pPr>
            <a:fld id="{0DDCD101-8DF5-4AED-BCA3-236AE66D4980}" type="slidenum">
              <a:rPr lang="en-US" altLang="zh-TW">
                <a:solidFill>
                  <a:srgbClr val="000000"/>
                </a:solidFill>
              </a:rPr>
              <a:pPr>
                <a:defRPr/>
              </a:pPr>
              <a:t>‹#›</a:t>
            </a:fld>
            <a:endParaRPr lang="en-US" altLang="zh-TW">
              <a:solidFill>
                <a:srgbClr val="000000"/>
              </a:solidFill>
            </a:endParaRPr>
          </a:p>
        </p:txBody>
      </p:sp>
      <p:sp>
        <p:nvSpPr>
          <p:cNvPr id="7" name="日期版面配置區 6"/>
          <p:cNvSpPr>
            <a:spLocks noGrp="1"/>
          </p:cNvSpPr>
          <p:nvPr>
            <p:ph type="dt" sz="half" idx="12"/>
          </p:nvPr>
        </p:nvSpPr>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37087245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38A9CBA7-F4F5-45DD-94C0-3EC0877C397B}" type="slidenum">
              <a:rPr lang="en-US" altLang="zh-TW">
                <a:solidFill>
                  <a:srgbClr val="000000"/>
                </a:solidFill>
              </a:rPr>
              <a:pPr>
                <a:defRPr/>
              </a:pPr>
              <a:t>‹#›</a:t>
            </a:fld>
            <a:endParaRPr lang="en-US" altLang="zh-TW">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74746569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64600" y="152400"/>
            <a:ext cx="2819400" cy="6248400"/>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06400" y="152400"/>
            <a:ext cx="8255000" cy="6248400"/>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6"/>
          <p:cNvSpPr>
            <a:spLocks noGrp="1" noChangeArrowheads="1"/>
          </p:cNvSpPr>
          <p:nvPr>
            <p:ph type="sldNum" sz="quarter" idx="10"/>
          </p:nvPr>
        </p:nvSpPr>
        <p:spPr>
          <a:ln/>
        </p:spPr>
        <p:txBody>
          <a:bodyPr/>
          <a:lstStyle>
            <a:lvl1pPr>
              <a:defRPr/>
            </a:lvl1pPr>
          </a:lstStyle>
          <a:p>
            <a:pPr>
              <a:defRPr/>
            </a:pPr>
            <a:fld id="{20331294-C147-4CBD-8B30-E31DB7A5C8C8}" type="slidenum">
              <a:rPr lang="en-US" altLang="zh-TW">
                <a:solidFill>
                  <a:srgbClr val="000000"/>
                </a:solidFill>
              </a:rPr>
              <a:pPr>
                <a:defRPr/>
              </a:pPr>
              <a:t>‹#›</a:t>
            </a:fld>
            <a:endParaRPr lang="en-US" altLang="zh-TW">
              <a:solidFill>
                <a:srgbClr val="000000"/>
              </a:solidFill>
            </a:endParaRPr>
          </a:p>
        </p:txBody>
      </p:sp>
      <p:sp>
        <p:nvSpPr>
          <p:cNvPr id="5" name="Rectangle 4"/>
          <p:cNvSpPr>
            <a:spLocks noGrp="1" noChangeArrowheads="1"/>
          </p:cNvSpPr>
          <p:nvPr>
            <p:ph type="dt" sz="half" idx="11"/>
          </p:nvPr>
        </p:nvSpPr>
        <p:spPr>
          <a:ln/>
        </p:spPr>
        <p:txBody>
          <a:bodyPr/>
          <a:lstStyle>
            <a:lvl1pPr>
              <a:defRPr/>
            </a:lvl1pPr>
          </a:lstStyle>
          <a:p>
            <a:pPr>
              <a:defRPr/>
            </a:pPr>
            <a:endParaRPr lang="en-US" altLang="zh-TW">
              <a:solidFill>
                <a:srgbClr val="000000"/>
              </a:solidFill>
            </a:endParaRPr>
          </a:p>
        </p:txBody>
      </p:sp>
    </p:spTree>
    <p:extLst>
      <p:ext uri="{BB962C8B-B14F-4D97-AF65-F5344CB8AC3E}">
        <p14:creationId xmlns:p14="http://schemas.microsoft.com/office/powerpoint/2010/main" val="23265574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6_空白">
    <p:bg>
      <p:bgPr>
        <a:solidFill>
          <a:schemeClr val="bg1"/>
        </a:solidFill>
        <a:effectLst/>
      </p:bgPr>
    </p:bg>
    <p:spTree>
      <p:nvGrpSpPr>
        <p:cNvPr id="1" name=""/>
        <p:cNvGrpSpPr/>
        <p:nvPr/>
      </p:nvGrpSpPr>
      <p:grpSpPr>
        <a:xfrm>
          <a:off x="0" y="0"/>
          <a:ext cx="0" cy="0"/>
          <a:chOff x="0" y="0"/>
          <a:chExt cx="0" cy="0"/>
        </a:xfrm>
      </p:grpSpPr>
      <p:sp>
        <p:nvSpPr>
          <p:cNvPr id="14" name="文字版面配置區 13"/>
          <p:cNvSpPr>
            <a:spLocks noGrp="1"/>
          </p:cNvSpPr>
          <p:nvPr>
            <p:ph type="body" sz="quarter" idx="14"/>
          </p:nvPr>
        </p:nvSpPr>
        <p:spPr>
          <a:xfrm>
            <a:off x="2063553" y="1052736"/>
            <a:ext cx="9601729" cy="4968552"/>
          </a:xfrm>
        </p:spPr>
        <p:txBody>
          <a:bodyPr/>
          <a:lstStyle>
            <a:lvl1pPr>
              <a:buClr>
                <a:srgbClr val="3102A6"/>
              </a:buClr>
              <a:buSzPct val="75000"/>
              <a:buFont typeface="Wingdings" pitchFamily="2" charset="2"/>
              <a:buChar char="n"/>
              <a:defRPr>
                <a:latin typeface="標楷體" pitchFamily="65" charset="-120"/>
                <a:ea typeface="標楷體" pitchFamily="65" charset="-120"/>
              </a:defRPr>
            </a:lvl1pPr>
            <a:lvl2pPr>
              <a:buClr>
                <a:srgbClr val="FF0000"/>
              </a:buClr>
              <a:buSzPct val="55000"/>
              <a:buFont typeface="Wingdings" pitchFamily="2" charset="2"/>
              <a:buChar char="n"/>
              <a:defRPr>
                <a:latin typeface="標楷體" pitchFamily="65" charset="-120"/>
                <a:ea typeface="標楷體" pitchFamily="65" charset="-120"/>
              </a:defRPr>
            </a:lvl2pPr>
            <a:lvl3pPr>
              <a:buClr>
                <a:srgbClr val="14037B"/>
              </a:buClr>
              <a:buSzPct val="35000"/>
              <a:buFont typeface="Wingdings" pitchFamily="2" charset="2"/>
              <a:buChar char="n"/>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3" name="日期版面配置區 3"/>
          <p:cNvSpPr>
            <a:spLocks noGrp="1"/>
          </p:cNvSpPr>
          <p:nvPr>
            <p:ph type="dt" sz="half" idx="15"/>
          </p:nvPr>
        </p:nvSpPr>
        <p:spPr/>
        <p:txBody>
          <a:bodyPr/>
          <a:lstStyle>
            <a:lvl1pPr>
              <a:defRPr>
                <a:solidFill>
                  <a:prstClr val="black">
                    <a:tint val="75000"/>
                  </a:prstClr>
                </a:solidFill>
              </a:defRPr>
            </a:lvl1pPr>
          </a:lstStyle>
          <a:p>
            <a:pPr>
              <a:defRPr/>
            </a:pPr>
            <a:fld id="{154114E7-DD6B-4B93-8270-CFB4F6D2672C}" type="datetime1">
              <a:rPr lang="zh-TW" altLang="en-US"/>
              <a:pPr>
                <a:defRPr/>
              </a:pPr>
              <a:t>2019/3/5</a:t>
            </a:fld>
            <a:endParaRPr lang="zh-TW" altLang="en-US"/>
          </a:p>
        </p:txBody>
      </p:sp>
      <p:sp>
        <p:nvSpPr>
          <p:cNvPr id="4" name="頁尾版面配置區 4"/>
          <p:cNvSpPr>
            <a:spLocks noGrp="1"/>
          </p:cNvSpPr>
          <p:nvPr>
            <p:ph type="ftr" sz="quarter" idx="16"/>
          </p:nvPr>
        </p:nvSpPr>
        <p:spPr>
          <a:xfrm>
            <a:off x="4165600" y="6356351"/>
            <a:ext cx="3860800" cy="365125"/>
          </a:xfrm>
          <a:prstGeom prst="rect">
            <a:avLst/>
          </a:prstGeom>
        </p:spPr>
        <p:txBody>
          <a:bodyPr/>
          <a:lstStyle>
            <a:lvl1pPr>
              <a:defRPr>
                <a:solidFill>
                  <a:prstClr val="black">
                    <a:tint val="75000"/>
                  </a:prstClr>
                </a:solidFill>
              </a:defRPr>
            </a:lvl1pPr>
          </a:lstStyle>
          <a:p>
            <a:pPr eaLnBrk="1" hangingPunct="1">
              <a:defRPr/>
            </a:pPr>
            <a:endParaRPr lang="en-US" altLang="zh-TW">
              <a:latin typeface="Arial" charset="0"/>
              <a:ea typeface="新細明體" charset="-120"/>
            </a:endParaRPr>
          </a:p>
        </p:txBody>
      </p:sp>
      <p:sp>
        <p:nvSpPr>
          <p:cNvPr id="5" name="投影片編號版面配置區 5"/>
          <p:cNvSpPr>
            <a:spLocks noGrp="1"/>
          </p:cNvSpPr>
          <p:nvPr>
            <p:ph type="sldNum" sz="quarter" idx="17"/>
          </p:nvPr>
        </p:nvSpPr>
        <p:spPr/>
        <p:txBody>
          <a:bodyPr/>
          <a:lstStyle>
            <a:lvl1pPr>
              <a:defRPr>
                <a:solidFill>
                  <a:prstClr val="black">
                    <a:tint val="75000"/>
                  </a:prstClr>
                </a:solidFill>
              </a:defRPr>
            </a:lvl1pPr>
          </a:lstStyle>
          <a:p>
            <a:pPr>
              <a:defRPr/>
            </a:pPr>
            <a:fld id="{0793F8DA-4F0E-4ECB-B552-30FF71DA7D54}" type="slidenum">
              <a:rPr lang="en-US" altLang="zh-TW"/>
              <a:pPr>
                <a:defRPr/>
              </a:pPr>
              <a:t>‹#›</a:t>
            </a:fld>
            <a:endParaRPr lang="en-US" altLang="zh-TW"/>
          </a:p>
        </p:txBody>
      </p:sp>
    </p:spTree>
    <p:extLst>
      <p:ext uri="{BB962C8B-B14F-4D97-AF65-F5344CB8AC3E}">
        <p14:creationId xmlns:p14="http://schemas.microsoft.com/office/powerpoint/2010/main" val="18346985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cSld name="Colour Schem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sz="4400" b="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3200" b="0">
                <a:solidFill>
                  <a:schemeClr val="bg1"/>
                </a:solidFill>
              </a:defRPr>
            </a:lvl1pPr>
            <a:lvl2pPr>
              <a:defRPr sz="2800" b="0">
                <a:solidFill>
                  <a:schemeClr val="bg1"/>
                </a:solidFill>
              </a:defRPr>
            </a:lvl2pPr>
            <a:lvl3pPr>
              <a:defRPr sz="2400" b="0">
                <a:solidFill>
                  <a:schemeClr val="bg1"/>
                </a:solidFill>
              </a:defRPr>
            </a:lvl3pPr>
            <a:lvl4pPr>
              <a:defRPr sz="2000" b="0">
                <a:solidFill>
                  <a:schemeClr val="bg1"/>
                </a:solidFill>
              </a:defRPr>
            </a:lvl4pPr>
            <a:lvl5pPr>
              <a:defRPr sz="2000"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p:txBody>
          <a:bodyPr/>
          <a:lstStyle>
            <a:lvl1pPr>
              <a:defRPr>
                <a:solidFill>
                  <a:srgbClr val="1E2128"/>
                </a:solidFill>
              </a:defRPr>
            </a:lvl1pPr>
          </a:lstStyle>
          <a:p>
            <a:pPr>
              <a:defRPr/>
            </a:pPr>
            <a:endParaRPr lang="en-GB"/>
          </a:p>
        </p:txBody>
      </p:sp>
      <p:sp>
        <p:nvSpPr>
          <p:cNvPr id="6" name="Rectangle 5"/>
          <p:cNvSpPr>
            <a:spLocks noGrp="1" noChangeArrowheads="1"/>
          </p:cNvSpPr>
          <p:nvPr>
            <p:ph type="ftr" sz="quarter" idx="11"/>
          </p:nvPr>
        </p:nvSpPr>
        <p:spPr/>
        <p:txBody>
          <a:bodyPr/>
          <a:lstStyle>
            <a:lvl1pPr>
              <a:defRPr>
                <a:solidFill>
                  <a:srgbClr val="1E2128"/>
                </a:solidFill>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EDFCE30E-B1D3-41D3-A5AF-E0B64AF78C23}" type="slidenum">
              <a:rPr lang="en-GB" altLang="en-US"/>
              <a:pPr>
                <a:defRPr/>
              </a:pPr>
              <a:t>‹#›</a:t>
            </a:fld>
            <a:endParaRPr lang="en-GB" altLang="en-US"/>
          </a:p>
        </p:txBody>
      </p:sp>
    </p:spTree>
    <p:extLst>
      <p:ext uri="{BB962C8B-B14F-4D97-AF65-F5344CB8AC3E}">
        <p14:creationId xmlns:p14="http://schemas.microsoft.com/office/powerpoint/2010/main" val="2801774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7AB7CA54-018F-4995-AEA2-B888BA052E42}" type="slidenum">
              <a:rPr lang="en-US" altLang="zh-TW"/>
              <a:pPr>
                <a:defRPr/>
              </a:pPr>
              <a:t>‹#›</a:t>
            </a:fld>
            <a:endParaRPr lang="en-US" altLang="zh-TW"/>
          </a:p>
        </p:txBody>
      </p:sp>
    </p:spTree>
    <p:extLst>
      <p:ext uri="{BB962C8B-B14F-4D97-AF65-F5344CB8AC3E}">
        <p14:creationId xmlns:p14="http://schemas.microsoft.com/office/powerpoint/2010/main" val="8407343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50FCA9E7-8640-402E-A9D9-D044B36287EE}" type="slidenum">
              <a:rPr lang="en-US" altLang="zh-TW"/>
              <a:pPr>
                <a:defRPr/>
              </a:pPr>
              <a:t>‹#›</a:t>
            </a:fld>
            <a:endParaRPr lang="en-US" altLang="zh-TW"/>
          </a:p>
        </p:txBody>
      </p:sp>
    </p:spTree>
    <p:extLst>
      <p:ext uri="{BB962C8B-B14F-4D97-AF65-F5344CB8AC3E}">
        <p14:creationId xmlns:p14="http://schemas.microsoft.com/office/powerpoint/2010/main" val="94112687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82808B63-D8A5-4A51-A048-D0AACCE8A84C}" type="slidenum">
              <a:rPr lang="en-US" altLang="zh-TW"/>
              <a:pPr>
                <a:defRPr/>
              </a:pPr>
              <a:t>‹#›</a:t>
            </a:fld>
            <a:endParaRPr lang="en-US" altLang="zh-TW"/>
          </a:p>
        </p:txBody>
      </p:sp>
    </p:spTree>
    <p:extLst>
      <p:ext uri="{BB962C8B-B14F-4D97-AF65-F5344CB8AC3E}">
        <p14:creationId xmlns:p14="http://schemas.microsoft.com/office/powerpoint/2010/main" val="229086125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7083803-A783-444B-9696-C4C0C730CF29}" type="slidenum">
              <a:rPr lang="en-US" altLang="zh-TW"/>
              <a:pPr>
                <a:defRPr/>
              </a:pPr>
              <a:t>‹#›</a:t>
            </a:fld>
            <a:endParaRPr lang="en-US" altLang="zh-TW"/>
          </a:p>
        </p:txBody>
      </p:sp>
    </p:spTree>
    <p:extLst>
      <p:ext uri="{BB962C8B-B14F-4D97-AF65-F5344CB8AC3E}">
        <p14:creationId xmlns:p14="http://schemas.microsoft.com/office/powerpoint/2010/main" val="15572414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1B573191-1938-4ADA-850B-22A3125BCA8B}" type="slidenum">
              <a:rPr lang="en-US" altLang="zh-TW"/>
              <a:pPr>
                <a:defRPr/>
              </a:pPr>
              <a:t>‹#›</a:t>
            </a:fld>
            <a:endParaRPr lang="en-US" altLang="zh-TW"/>
          </a:p>
        </p:txBody>
      </p:sp>
    </p:spTree>
    <p:extLst>
      <p:ext uri="{BB962C8B-B14F-4D97-AF65-F5344CB8AC3E}">
        <p14:creationId xmlns:p14="http://schemas.microsoft.com/office/powerpoint/2010/main" val="33431451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8"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vl1pPr>
          </a:lstStyle>
          <a:p>
            <a:pPr>
              <a:defRPr/>
            </a:pPr>
            <a:fld id="{69454796-6886-42F8-B978-7A2402A15E3E}" type="slidenum">
              <a:rPr lang="en-GB" altLang="en-US"/>
              <a:pPr>
                <a:defRPr/>
              </a:pPr>
              <a:t>‹#›</a:t>
            </a:fld>
            <a:endParaRPr lang="en-GB" altLang="en-US"/>
          </a:p>
        </p:txBody>
      </p:sp>
    </p:spTree>
    <p:extLst>
      <p:ext uri="{BB962C8B-B14F-4D97-AF65-F5344CB8AC3E}">
        <p14:creationId xmlns:p14="http://schemas.microsoft.com/office/powerpoint/2010/main" val="305828357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7F33762-A3AA-4ADB-AC74-910FB492EC6C}" type="slidenum">
              <a:rPr lang="en-US" altLang="zh-TW"/>
              <a:pPr>
                <a:defRPr/>
              </a:pPr>
              <a:t>‹#›</a:t>
            </a:fld>
            <a:endParaRPr lang="en-US" altLang="zh-TW"/>
          </a:p>
        </p:txBody>
      </p:sp>
    </p:spTree>
    <p:extLst>
      <p:ext uri="{BB962C8B-B14F-4D97-AF65-F5344CB8AC3E}">
        <p14:creationId xmlns:p14="http://schemas.microsoft.com/office/powerpoint/2010/main" val="29919064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1B9BE45F-E8C6-4244-83A3-D62803A9CAB6}" type="slidenum">
              <a:rPr lang="en-US" altLang="zh-TW"/>
              <a:pPr>
                <a:defRPr/>
              </a:pPr>
              <a:t>‹#›</a:t>
            </a:fld>
            <a:endParaRPr lang="en-US" altLang="zh-TW"/>
          </a:p>
        </p:txBody>
      </p:sp>
    </p:spTree>
    <p:extLst>
      <p:ext uri="{BB962C8B-B14F-4D97-AF65-F5344CB8AC3E}">
        <p14:creationId xmlns:p14="http://schemas.microsoft.com/office/powerpoint/2010/main" val="16332873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84413DFA-8F26-4D74-A84D-BC9D6DEEF364}" type="slidenum">
              <a:rPr lang="en-US" altLang="zh-TW"/>
              <a:pPr>
                <a:defRPr/>
              </a:pPr>
              <a:t>‹#›</a:t>
            </a:fld>
            <a:endParaRPr lang="en-US" altLang="zh-TW"/>
          </a:p>
        </p:txBody>
      </p:sp>
    </p:spTree>
    <p:extLst>
      <p:ext uri="{BB962C8B-B14F-4D97-AF65-F5344CB8AC3E}">
        <p14:creationId xmlns:p14="http://schemas.microsoft.com/office/powerpoint/2010/main" val="187554534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62C0F1C-5557-43E2-98B2-8D935A594D25}" type="slidenum">
              <a:rPr lang="en-US" altLang="zh-TW"/>
              <a:pPr>
                <a:defRPr/>
              </a:pPr>
              <a:t>‹#›</a:t>
            </a:fld>
            <a:endParaRPr lang="en-US" altLang="zh-TW"/>
          </a:p>
        </p:txBody>
      </p:sp>
    </p:spTree>
    <p:extLst>
      <p:ext uri="{BB962C8B-B14F-4D97-AF65-F5344CB8AC3E}">
        <p14:creationId xmlns:p14="http://schemas.microsoft.com/office/powerpoint/2010/main" val="343586322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C5E171C-C429-48C3-AF07-CE5A854C89CF}" type="slidenum">
              <a:rPr lang="en-US" altLang="zh-TW"/>
              <a:pPr>
                <a:defRPr/>
              </a:pPr>
              <a:t>‹#›</a:t>
            </a:fld>
            <a:endParaRPr lang="en-US" altLang="zh-TW"/>
          </a:p>
        </p:txBody>
      </p:sp>
    </p:spTree>
    <p:extLst>
      <p:ext uri="{BB962C8B-B14F-4D97-AF65-F5344CB8AC3E}">
        <p14:creationId xmlns:p14="http://schemas.microsoft.com/office/powerpoint/2010/main" val="7681889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309A70A6-712B-4EE0-AC83-FFCF20AFD395}" type="slidenum">
              <a:rPr lang="en-US" altLang="zh-TW"/>
              <a:pPr>
                <a:defRPr/>
              </a:pPr>
              <a:t>‹#›</a:t>
            </a:fld>
            <a:endParaRPr lang="en-US" altLang="zh-TW"/>
          </a:p>
        </p:txBody>
      </p:sp>
    </p:spTree>
    <p:extLst>
      <p:ext uri="{BB962C8B-B14F-4D97-AF65-F5344CB8AC3E}">
        <p14:creationId xmlns:p14="http://schemas.microsoft.com/office/powerpoint/2010/main" val="1568659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500903B-BE84-4F82-BC30-02507CC25205}" type="slidenum">
              <a:rPr lang="en-US" altLang="zh-TW"/>
              <a:pPr>
                <a:defRPr/>
              </a:pPr>
              <a:t>‹#›</a:t>
            </a:fld>
            <a:endParaRPr lang="en-US" altLang="zh-TW"/>
          </a:p>
        </p:txBody>
      </p:sp>
    </p:spTree>
    <p:extLst>
      <p:ext uri="{BB962C8B-B14F-4D97-AF65-F5344CB8AC3E}">
        <p14:creationId xmlns:p14="http://schemas.microsoft.com/office/powerpoint/2010/main" val="142623045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075C9673-0770-4BAC-B3A6-9F6E2546E213}" type="slidenum">
              <a:rPr lang="en-US" altLang="zh-TW"/>
              <a:pPr>
                <a:defRPr/>
              </a:pPr>
              <a:t>‹#›</a:t>
            </a:fld>
            <a:endParaRPr lang="en-US" altLang="zh-TW"/>
          </a:p>
        </p:txBody>
      </p:sp>
    </p:spTree>
    <p:extLst>
      <p:ext uri="{BB962C8B-B14F-4D97-AF65-F5344CB8AC3E}">
        <p14:creationId xmlns:p14="http://schemas.microsoft.com/office/powerpoint/2010/main" val="52730619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09600" y="274638"/>
            <a:ext cx="109728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09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09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6197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609600" y="6356350"/>
            <a:ext cx="2844800" cy="365125"/>
          </a:xfrm>
        </p:spPr>
        <p:txBody>
          <a:bodyPr/>
          <a:lstStyle>
            <a:lvl1pPr>
              <a:defRPr/>
            </a:lvl1pPr>
          </a:lstStyle>
          <a:p>
            <a:pPr>
              <a:defRPr/>
            </a:pPr>
            <a:fld id="{8F23C7B0-2339-47FD-B914-F033E38EFBE4}" type="datetime1">
              <a:rPr lang="zh-TW" altLang="en-US"/>
              <a:pPr>
                <a:defRPr/>
              </a:pPr>
              <a:t>2019/3/5</a:t>
            </a:fld>
            <a:endParaRPr lang="zh-TW" altLang="en-US"/>
          </a:p>
        </p:txBody>
      </p:sp>
      <p:sp>
        <p:nvSpPr>
          <p:cNvPr id="8" name="頁尾版面配置區 7"/>
          <p:cNvSpPr>
            <a:spLocks noGrp="1"/>
          </p:cNvSpPr>
          <p:nvPr>
            <p:ph type="ftr" sz="quarter" idx="11"/>
          </p:nvPr>
        </p:nvSpPr>
        <p:spPr>
          <a:xfrm>
            <a:off x="4165600" y="6356350"/>
            <a:ext cx="3860800" cy="365125"/>
          </a:xfrm>
        </p:spPr>
        <p:txBody>
          <a:bodyPr/>
          <a:lstStyle>
            <a:lvl1pPr>
              <a:defRPr/>
            </a:lvl1pPr>
          </a:lstStyle>
          <a:p>
            <a:pPr>
              <a:defRPr/>
            </a:pPr>
            <a:endParaRPr lang="zh-TW" altLang="en-US"/>
          </a:p>
        </p:txBody>
      </p:sp>
      <p:sp>
        <p:nvSpPr>
          <p:cNvPr id="9" name="投影片編號版面配置區 8"/>
          <p:cNvSpPr>
            <a:spLocks noGrp="1"/>
          </p:cNvSpPr>
          <p:nvPr>
            <p:ph type="sldNum" sz="quarter" idx="12"/>
          </p:nvPr>
        </p:nvSpPr>
        <p:spPr>
          <a:xfrm>
            <a:off x="8737600" y="6356350"/>
            <a:ext cx="2844800" cy="365125"/>
          </a:xfrm>
        </p:spPr>
        <p:txBody>
          <a:bodyPr/>
          <a:lstStyle>
            <a:lvl1pPr>
              <a:defRPr/>
            </a:lvl1pPr>
          </a:lstStyle>
          <a:p>
            <a:pPr>
              <a:defRPr/>
            </a:pPr>
            <a:fld id="{2EA7F781-6817-4FEB-8DF7-347FFB683031}" type="slidenum">
              <a:rPr lang="zh-TW" altLang="en-US"/>
              <a:pPr>
                <a:defRPr/>
              </a:pPr>
              <a:t>‹#›</a:t>
            </a:fld>
            <a:endParaRPr lang="en-US" altLang="zh-TW"/>
          </a:p>
        </p:txBody>
      </p:sp>
    </p:spTree>
    <p:extLst>
      <p:ext uri="{BB962C8B-B14F-4D97-AF65-F5344CB8AC3E}">
        <p14:creationId xmlns:p14="http://schemas.microsoft.com/office/powerpoint/2010/main" val="8218571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600201"/>
            <a:ext cx="10972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09600" y="3938590"/>
            <a:ext cx="10972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124EBA70-4908-4A44-AFED-7C4EC4E40CED}" type="datetime1">
              <a:rPr lang="zh-TW" altLang="en-US"/>
              <a:pPr>
                <a:defRPr/>
              </a:pPr>
              <a:t>2019/3/5</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fld id="{1C020C1E-B5D8-428B-854A-D9169942C34B}" type="slidenum">
              <a:rPr lang="zh-TW" altLang="en-US"/>
              <a:pPr>
                <a:defRPr/>
              </a:pPr>
              <a:t>‹#›</a:t>
            </a:fld>
            <a:endParaRPr lang="en-US" altLang="zh-TW"/>
          </a:p>
        </p:txBody>
      </p:sp>
    </p:spTree>
    <p:extLst>
      <p:ext uri="{BB962C8B-B14F-4D97-AF65-F5344CB8AC3E}">
        <p14:creationId xmlns:p14="http://schemas.microsoft.com/office/powerpoint/2010/main" val="2012749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pPr>
              <a:defRPr/>
            </a:pPr>
            <a:fld id="{58D06E56-3D13-4288-82A6-0A42BFEDD2D4}" type="datetimeFigureOut">
              <a:rPr lang="zh-CN" altLang="en-US"/>
              <a:pPr>
                <a:defRPr/>
              </a:pPr>
              <a:t>2019/3/5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4BD01E9-5E79-4276-ACFD-6B9912B536C6}" type="slidenum">
              <a:rPr lang="zh-CN" altLang="en-US"/>
              <a:pPr>
                <a:defRPr/>
              </a:pPr>
              <a:t>‹#›</a:t>
            </a:fld>
            <a:endParaRPr lang="en-US" altLang="zh-CN"/>
          </a:p>
        </p:txBody>
      </p:sp>
    </p:spTree>
    <p:extLst>
      <p:ext uri="{BB962C8B-B14F-4D97-AF65-F5344CB8AC3E}">
        <p14:creationId xmlns:p14="http://schemas.microsoft.com/office/powerpoint/2010/main" val="34780896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4"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vl1pPr>
          </a:lstStyle>
          <a:p>
            <a:pPr>
              <a:defRPr/>
            </a:pPr>
            <a:fld id="{79B03125-6029-4D96-B131-1956ACFD08EE}" type="slidenum">
              <a:rPr lang="en-GB" altLang="en-US"/>
              <a:pPr>
                <a:defRPr/>
              </a:pPr>
              <a:t>‹#›</a:t>
            </a:fld>
            <a:endParaRPr lang="en-GB" altLang="en-US"/>
          </a:p>
        </p:txBody>
      </p:sp>
    </p:spTree>
    <p:extLst>
      <p:ext uri="{BB962C8B-B14F-4D97-AF65-F5344CB8AC3E}">
        <p14:creationId xmlns:p14="http://schemas.microsoft.com/office/powerpoint/2010/main" val="2209705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l">
              <a:defRPr sz="2800">
                <a:solidFill>
                  <a:schemeClr val="bg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A69690D-7136-45A7-B370-DF72421D4E39}" type="slidenum">
              <a:rPr lang="en-GB" altLang="en-US"/>
              <a:pPr>
                <a:defRPr/>
              </a:pPr>
              <a:t>‹#›</a:t>
            </a:fld>
            <a:endParaRPr lang="en-GB" altLang="en-US"/>
          </a:p>
        </p:txBody>
      </p:sp>
    </p:spTree>
    <p:extLst>
      <p:ext uri="{BB962C8B-B14F-4D97-AF65-F5344CB8AC3E}">
        <p14:creationId xmlns:p14="http://schemas.microsoft.com/office/powerpoint/2010/main" val="156944419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44A04DFA-9932-4DD7-B295-1C003EE5A9DD}" type="datetimeFigureOut">
              <a:rPr lang="zh-TW" altLang="en-US"/>
              <a:pPr>
                <a:defRPr/>
              </a:pPr>
              <a:t>2019/3/5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extLst>
      <p:ext uri="{BB962C8B-B14F-4D97-AF65-F5344CB8AC3E}">
        <p14:creationId xmlns:p14="http://schemas.microsoft.com/office/powerpoint/2010/main" val="282909177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自訂版面配置">
    <p:bg>
      <p:bgPr>
        <a:solidFill>
          <a:schemeClr val="bg1"/>
        </a:solid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extLst>
          </p:cNvPr>
          <p:cNvSpPr>
            <a:spLocks noGrp="1"/>
          </p:cNvSpPr>
          <p:nvPr>
            <p:ph type="dt" sz="half" idx="10"/>
          </p:nvPr>
        </p:nvSpPr>
        <p:spPr/>
        <p:txBody>
          <a:bodyPr/>
          <a:lstStyle>
            <a:lvl1pPr>
              <a:defRPr/>
            </a:lvl1pPr>
          </a:lstStyle>
          <a:p>
            <a:pPr>
              <a:defRPr/>
            </a:pPr>
            <a:fld id="{92E24ABE-1C9C-45DB-B805-A8567754CC0A}" type="datetimeFigureOut">
              <a:rPr lang="zh-CN" altLang="en-US"/>
              <a:pPr>
                <a:defRPr/>
              </a:pPr>
              <a:t>2019/3/5</a:t>
            </a:fld>
            <a:endParaRPr lang="zh-CN" altLang="en-US"/>
          </a:p>
        </p:txBody>
      </p:sp>
      <p:sp>
        <p:nvSpPr>
          <p:cNvPr id="4" name="頁尾版面配置區 3">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5" name="投影片編號版面配置區 4">
            <a:extLst>
              <a:ext uri="{FF2B5EF4-FFF2-40B4-BE49-F238E27FC236}"/>
            </a:extLst>
          </p:cNvPr>
          <p:cNvSpPr>
            <a:spLocks noGrp="1"/>
          </p:cNvSpPr>
          <p:nvPr>
            <p:ph type="sldNum" sz="quarter" idx="12"/>
          </p:nvPr>
        </p:nvSpPr>
        <p:spPr/>
        <p:txBody>
          <a:bodyPr/>
          <a:lstStyle>
            <a:lvl1pPr>
              <a:defRPr/>
            </a:lvl1pPr>
          </a:lstStyle>
          <a:p>
            <a:pPr>
              <a:defRPr/>
            </a:pPr>
            <a:fld id="{1CD5D9B7-ECA0-4536-81FD-401419633F46}" type="slidenum">
              <a:rPr lang="zh-CN" altLang="en-US"/>
              <a:pPr>
                <a:defRPr/>
              </a:pPr>
              <a:t>‹#›</a:t>
            </a:fld>
            <a:endParaRPr lang="en-US" altLang="zh-CN"/>
          </a:p>
        </p:txBody>
      </p:sp>
    </p:spTree>
    <p:extLst>
      <p:ext uri="{BB962C8B-B14F-4D97-AF65-F5344CB8AC3E}">
        <p14:creationId xmlns:p14="http://schemas.microsoft.com/office/powerpoint/2010/main" val="5319616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66F02158-39FB-4902-AB20-0D09D4C3B911}" type="datetimeFigureOut">
              <a:rPr lang="zh-CN" altLang="en-US"/>
              <a:pPr>
                <a:defRPr/>
              </a:pPr>
              <a:t>2019/3/5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C175ADCC-078E-4B6C-87FF-374DD208E4C5}" type="slidenum">
              <a:rPr lang="zh-CN" altLang="en-US"/>
              <a:pPr>
                <a:defRPr/>
              </a:pPr>
              <a:t>‹#›</a:t>
            </a:fld>
            <a:endParaRPr lang="en-US" altLang="zh-CN"/>
          </a:p>
        </p:txBody>
      </p:sp>
    </p:spTree>
    <p:extLst>
      <p:ext uri="{BB962C8B-B14F-4D97-AF65-F5344CB8AC3E}">
        <p14:creationId xmlns:p14="http://schemas.microsoft.com/office/powerpoint/2010/main" val="423581085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28EE7B25-DFF6-4170-9AEE-7B3F06DB3906}" type="datetimeFigureOut">
              <a:rPr lang="zh-CN" altLang="en-US"/>
              <a:pPr>
                <a:defRPr/>
              </a:pPr>
              <a:t>2019/3/5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831A6136-E5D9-4C9A-8755-25B57B13C221}" type="slidenum">
              <a:rPr lang="zh-CN" altLang="en-US"/>
              <a:pPr>
                <a:defRPr/>
              </a:pPr>
              <a:t>‹#›</a:t>
            </a:fld>
            <a:endParaRPr lang="en-US" altLang="zh-CN"/>
          </a:p>
        </p:txBody>
      </p:sp>
    </p:spTree>
    <p:extLst>
      <p:ext uri="{BB962C8B-B14F-4D97-AF65-F5344CB8AC3E}">
        <p14:creationId xmlns:p14="http://schemas.microsoft.com/office/powerpoint/2010/main" val="25397687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extLst>
          </p:cNvPr>
          <p:cNvSpPr>
            <a:spLocks noGrp="1"/>
          </p:cNvSpPr>
          <p:nvPr>
            <p:ph type="dt" sz="half" idx="10"/>
          </p:nvPr>
        </p:nvSpPr>
        <p:spPr/>
        <p:txBody>
          <a:bodyPr/>
          <a:lstStyle>
            <a:lvl1pPr>
              <a:defRPr/>
            </a:lvl1pPr>
          </a:lstStyle>
          <a:p>
            <a:pPr>
              <a:defRPr/>
            </a:pPr>
            <a:fld id="{366DFB52-A6A2-47C2-A0E9-EE41A77D4D71}" type="datetimeFigureOut">
              <a:rPr lang="zh-CN" altLang="en-US"/>
              <a:pPr>
                <a:defRPr/>
              </a:pPr>
              <a:t>2019/3/5</a:t>
            </a:fld>
            <a:endParaRPr lang="zh-CN" altLang="en-US"/>
          </a:p>
        </p:txBody>
      </p:sp>
      <p:sp>
        <p:nvSpPr>
          <p:cNvPr id="5"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12"/>
          </p:nvPr>
        </p:nvSpPr>
        <p:spPr/>
        <p:txBody>
          <a:bodyPr/>
          <a:lstStyle>
            <a:lvl1pPr>
              <a:defRPr/>
            </a:lvl1pPr>
          </a:lstStyle>
          <a:p>
            <a:pPr>
              <a:defRPr/>
            </a:pPr>
            <a:fld id="{18FF30C9-01BE-4EE4-8CB2-33D46D4D3D3F}" type="slidenum">
              <a:rPr lang="zh-CN" altLang="en-US"/>
              <a:pPr>
                <a:defRPr/>
              </a:pPr>
              <a:t>‹#›</a:t>
            </a:fld>
            <a:endParaRPr lang="en-US" altLang="zh-CN"/>
          </a:p>
        </p:txBody>
      </p:sp>
    </p:spTree>
    <p:extLst>
      <p:ext uri="{BB962C8B-B14F-4D97-AF65-F5344CB8AC3E}">
        <p14:creationId xmlns:p14="http://schemas.microsoft.com/office/powerpoint/2010/main" val="226735632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extLst>
          </p:cNvPr>
          <p:cNvSpPr>
            <a:spLocks noGrp="1"/>
          </p:cNvSpPr>
          <p:nvPr>
            <p:ph type="dt" sz="half" idx="10"/>
          </p:nvPr>
        </p:nvSpPr>
        <p:spPr/>
        <p:txBody>
          <a:bodyPr/>
          <a:lstStyle>
            <a:lvl1pPr>
              <a:defRPr/>
            </a:lvl1pPr>
          </a:lstStyle>
          <a:p>
            <a:pPr>
              <a:defRPr/>
            </a:pPr>
            <a:fld id="{CD0977C1-C77B-44BF-A752-ED22860C846A}" type="datetimeFigureOut">
              <a:rPr lang="zh-CN" altLang="en-US"/>
              <a:pPr>
                <a:defRPr/>
              </a:pPr>
              <a:t>2019/3/5</a:t>
            </a:fld>
            <a:endParaRPr lang="zh-CN" altLang="en-US"/>
          </a:p>
        </p:txBody>
      </p:sp>
      <p:sp>
        <p:nvSpPr>
          <p:cNvPr id="6"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extLst>
          </p:cNvPr>
          <p:cNvSpPr>
            <a:spLocks noGrp="1"/>
          </p:cNvSpPr>
          <p:nvPr>
            <p:ph type="sldNum" sz="quarter" idx="12"/>
          </p:nvPr>
        </p:nvSpPr>
        <p:spPr/>
        <p:txBody>
          <a:bodyPr/>
          <a:lstStyle>
            <a:lvl1pPr>
              <a:defRPr/>
            </a:lvl1pPr>
          </a:lstStyle>
          <a:p>
            <a:pPr>
              <a:defRPr/>
            </a:pPr>
            <a:fld id="{463E4508-296B-4F67-97C9-B02D08D70EB7}" type="slidenum">
              <a:rPr lang="zh-CN" altLang="en-US"/>
              <a:pPr>
                <a:defRPr/>
              </a:pPr>
              <a:t>‹#›</a:t>
            </a:fld>
            <a:endParaRPr lang="en-US" altLang="zh-CN"/>
          </a:p>
        </p:txBody>
      </p:sp>
    </p:spTree>
    <p:extLst>
      <p:ext uri="{BB962C8B-B14F-4D97-AF65-F5344CB8AC3E}">
        <p14:creationId xmlns:p14="http://schemas.microsoft.com/office/powerpoint/2010/main" val="6432167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p:txBody>
          <a:bodyPr/>
          <a:lstStyle>
            <a:lvl1pPr>
              <a:defRPr/>
            </a:lvl1pPr>
          </a:lstStyle>
          <a:p>
            <a:pPr>
              <a:defRPr/>
            </a:pPr>
            <a:fld id="{D658A53A-FEF0-4BA4-B0A6-B75FC7AABBAC}" type="datetimeFigureOut">
              <a:rPr lang="zh-CN" altLang="en-US"/>
              <a:pPr>
                <a:defRPr/>
              </a:pPr>
              <a:t>2019/3/5</a:t>
            </a:fld>
            <a:endParaRPr lang="zh-CN" altLang="en-US"/>
          </a:p>
        </p:txBody>
      </p:sp>
      <p:sp>
        <p:nvSpPr>
          <p:cNvPr id="3" name="页脚占位符 4">
            <a:extLst>
              <a:ext uri="{FF2B5EF4-FFF2-40B4-BE49-F238E27FC236}"/>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p:txBody>
          <a:bodyPr/>
          <a:lstStyle>
            <a:lvl1pPr>
              <a:defRPr/>
            </a:lvl1pPr>
          </a:lstStyle>
          <a:p>
            <a:pPr>
              <a:defRPr/>
            </a:pPr>
            <a:fld id="{3198743B-EF88-4B81-BAF5-B7C0F2811B0B}" type="slidenum">
              <a:rPr lang="zh-CN" altLang="en-US"/>
              <a:pPr>
                <a:defRPr/>
              </a:pPr>
              <a:t>‹#›</a:t>
            </a:fld>
            <a:endParaRPr lang="en-US" altLang="zh-CN"/>
          </a:p>
        </p:txBody>
      </p:sp>
    </p:spTree>
    <p:extLst>
      <p:ext uri="{BB962C8B-B14F-4D97-AF65-F5344CB8AC3E}">
        <p14:creationId xmlns:p14="http://schemas.microsoft.com/office/powerpoint/2010/main" val="268866463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30"/>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35433643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368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3"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814D2BF7-3D8E-4E8D-9D42-703BB7A48313}" type="slidenum">
              <a:rPr lang="en-GB" altLang="en-US"/>
              <a:pPr>
                <a:defRPr/>
              </a:pPr>
              <a:t>‹#›</a:t>
            </a:fld>
            <a:endParaRPr lang="en-GB" altLang="en-US"/>
          </a:p>
        </p:txBody>
      </p:sp>
    </p:spTree>
    <p:extLst>
      <p:ext uri="{BB962C8B-B14F-4D97-AF65-F5344CB8AC3E}">
        <p14:creationId xmlns:p14="http://schemas.microsoft.com/office/powerpoint/2010/main" val="250069592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5511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CE2DD6D2-C56E-49B0-9704-3972DB98F6A9}" type="slidenum">
              <a:rPr lang="en-GB" altLang="en-US"/>
              <a:pPr>
                <a:defRPr/>
              </a:pPr>
              <a:t>‹#›</a:t>
            </a:fld>
            <a:endParaRPr lang="en-GB" altLang="en-US"/>
          </a:p>
        </p:txBody>
      </p:sp>
    </p:spTree>
    <p:extLst>
      <p:ext uri="{BB962C8B-B14F-4D97-AF65-F5344CB8AC3E}">
        <p14:creationId xmlns:p14="http://schemas.microsoft.com/office/powerpoint/2010/main" val="1143089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019DC686-298A-4DC5-9B8E-BB1413F8762C}" type="slidenum">
              <a:rPr lang="en-GB" altLang="en-US"/>
              <a:pPr>
                <a:defRPr/>
              </a:pPr>
              <a:t>‹#›</a:t>
            </a:fld>
            <a:endParaRPr lang="en-GB" altLang="en-US"/>
          </a:p>
        </p:txBody>
      </p:sp>
    </p:spTree>
    <p:extLst>
      <p:ext uri="{BB962C8B-B14F-4D97-AF65-F5344CB8AC3E}">
        <p14:creationId xmlns:p14="http://schemas.microsoft.com/office/powerpoint/2010/main" val="1758170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DA4F3660-1FFC-45F1-8B5F-1637CF1347A3}" type="slidenum">
              <a:rPr lang="en-GB" altLang="en-US"/>
              <a:pPr>
                <a:defRPr/>
              </a:pPr>
              <a:t>‹#›</a:t>
            </a:fld>
            <a:endParaRPr lang="en-GB" altLang="en-US"/>
          </a:p>
        </p:txBody>
      </p:sp>
    </p:spTree>
    <p:extLst>
      <p:ext uri="{BB962C8B-B14F-4D97-AF65-F5344CB8AC3E}">
        <p14:creationId xmlns:p14="http://schemas.microsoft.com/office/powerpoint/2010/main" val="4085397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7"/>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4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09AD28A7-142B-4E42-8C20-3E1276DF19D5}" type="slidenum">
              <a:rPr lang="en-GB" altLang="en-US"/>
              <a:pPr>
                <a:defRPr/>
              </a:pPr>
              <a:t>‹#›</a:t>
            </a:fld>
            <a:endParaRPr lang="en-GB" altLang="en-US"/>
          </a:p>
        </p:txBody>
      </p:sp>
    </p:spTree>
    <p:extLst>
      <p:ext uri="{BB962C8B-B14F-4D97-AF65-F5344CB8AC3E}">
        <p14:creationId xmlns:p14="http://schemas.microsoft.com/office/powerpoint/2010/main" val="990401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6"/>
            <a:ext cx="10972800" cy="4525963"/>
          </a:xfrm>
        </p:spPr>
        <p:txBody>
          <a:bodyPr/>
          <a:lstStyle/>
          <a:p>
            <a:pPr lvl="0"/>
            <a:endParaRPr lang="en-GB" noProof="0"/>
          </a:p>
        </p:txBody>
      </p:sp>
      <p:sp>
        <p:nvSpPr>
          <p:cNvPr id="4"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5"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vl1pPr>
          </a:lstStyle>
          <a:p>
            <a:pPr>
              <a:defRPr/>
            </a:pPr>
            <a:fld id="{E3720E6D-FD9A-433F-A033-5E3B0B8E030A}" type="slidenum">
              <a:rPr lang="en-GB" altLang="en-US"/>
              <a:pPr>
                <a:defRPr/>
              </a:pPr>
              <a:t>‹#›</a:t>
            </a:fld>
            <a:endParaRPr lang="en-GB" altLang="en-US"/>
          </a:p>
        </p:txBody>
      </p:sp>
    </p:spTree>
    <p:extLst>
      <p:ext uri="{BB962C8B-B14F-4D97-AF65-F5344CB8AC3E}">
        <p14:creationId xmlns:p14="http://schemas.microsoft.com/office/powerpoint/2010/main" val="3165292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a:ea typeface="SimSun" panose="02010600030101010101" pitchFamily="2" charset="-122"/>
              </a:defRPr>
            </a:lvl1pPr>
          </a:lstStyle>
          <a:p>
            <a:pPr>
              <a:defRPr/>
            </a:pPr>
            <a:endParaRPr lang="en-GB"/>
          </a:p>
        </p:txBody>
      </p:sp>
      <p:sp>
        <p:nvSpPr>
          <p:cNvPr id="6" name="Rectangle 5"/>
          <p:cNvSpPr>
            <a:spLocks noGrp="1" noChangeArrowheads="1"/>
          </p:cNvSpPr>
          <p:nvPr>
            <p:ph type="ftr" sz="quarter" idx="11"/>
          </p:nvPr>
        </p:nvSpPr>
        <p:spPr/>
        <p:txBody>
          <a:bodyPr/>
          <a:lstStyle>
            <a:lvl1pPr>
              <a:defRPr>
                <a:ea typeface="SimSun" panose="02010600030101010101" pitchFamily="2" charset="-122"/>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7BB475BF-6B0F-4303-96F1-1BBD92A65FB6}" type="slidenum">
              <a:rPr lang="en-GB" altLang="en-US"/>
              <a:pPr>
                <a:defRPr/>
              </a:pPr>
              <a:t>‹#›</a:t>
            </a:fld>
            <a:endParaRPr lang="en-GB" altLang="en-US"/>
          </a:p>
        </p:txBody>
      </p:sp>
    </p:spTree>
    <p:extLst>
      <p:ext uri="{BB962C8B-B14F-4D97-AF65-F5344CB8AC3E}">
        <p14:creationId xmlns:p14="http://schemas.microsoft.com/office/powerpoint/2010/main" val="3100599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Picture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sz="3600"/>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lgn="l">
              <a:defRPr sz="2800">
                <a:solidFill>
                  <a:schemeClr val="bg1"/>
                </a:solidFill>
              </a:defRPr>
            </a:lvl1pPr>
            <a:lvl2pPr algn="l">
              <a:defRPr sz="2400">
                <a:solidFill>
                  <a:schemeClr val="bg1"/>
                </a:solidFill>
              </a:defRPr>
            </a:lvl2pPr>
            <a:lvl3pPr algn="l">
              <a:defRPr sz="2000">
                <a:solidFill>
                  <a:schemeClr val="bg1"/>
                </a:solidFill>
              </a:defRPr>
            </a:lvl3pPr>
            <a:lvl4pPr algn="l">
              <a:defRPr sz="1800">
                <a:solidFill>
                  <a:schemeClr val="bg1"/>
                </a:solidFill>
              </a:defRPr>
            </a:lvl4pPr>
            <a:lvl5pPr algn="l">
              <a:defRPr sz="1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A69690D-7136-45A7-B370-DF72421D4E39}" type="slidenum">
              <a:rPr lang="en-GB" altLang="en-US"/>
              <a:pPr>
                <a:defRPr/>
              </a:pPr>
              <a:t>‹#›</a:t>
            </a:fld>
            <a:endParaRPr lang="en-GB" altLang="en-US"/>
          </a:p>
        </p:txBody>
      </p:sp>
    </p:spTree>
    <p:extLst>
      <p:ext uri="{BB962C8B-B14F-4D97-AF65-F5344CB8AC3E}">
        <p14:creationId xmlns:p14="http://schemas.microsoft.com/office/powerpoint/2010/main" val="34449657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7613B4F-7F80-4161-848B-D2F6948706D0}" type="slidenum">
              <a:rPr lang="en-GB" altLang="en-US"/>
              <a:pPr>
                <a:defRPr/>
              </a:pPr>
              <a:t>‹#›</a:t>
            </a:fld>
            <a:endParaRPr lang="en-GB" altLang="en-US"/>
          </a:p>
        </p:txBody>
      </p:sp>
    </p:spTree>
    <p:extLst>
      <p:ext uri="{BB962C8B-B14F-4D97-AF65-F5344CB8AC3E}">
        <p14:creationId xmlns:p14="http://schemas.microsoft.com/office/powerpoint/2010/main" val="1591578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pPr>
              <a:defRPr/>
            </a:pPr>
            <a:fld id="{CE1B0D63-4BD7-4A93-AAB8-83919B3E83C6}" type="datetimeFigureOut">
              <a:rPr lang="zh-CN" altLang="en-US"/>
              <a:pPr>
                <a:defRPr/>
              </a:pPr>
              <a:t>2019/3/5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4B5C9E3-9C43-45D2-9ED1-C42BA42307DE}" type="slidenum">
              <a:rPr lang="zh-CN" altLang="en-US"/>
              <a:pPr>
                <a:defRPr/>
              </a:pPr>
              <a:t>‹#›</a:t>
            </a:fld>
            <a:endParaRPr lang="en-US" altLang="zh-CN"/>
          </a:p>
        </p:txBody>
      </p:sp>
    </p:spTree>
    <p:extLst>
      <p:ext uri="{BB962C8B-B14F-4D97-AF65-F5344CB8AC3E}">
        <p14:creationId xmlns:p14="http://schemas.microsoft.com/office/powerpoint/2010/main" val="12056298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2821788"/>
            <a:ext cx="10363200" cy="1470025"/>
          </a:xfrm>
        </p:spPr>
        <p:txBody>
          <a:bodyPr/>
          <a:lstStyle>
            <a:lvl1pPr>
              <a:defRPr sz="6000" b="1" baseline="0">
                <a:solidFill>
                  <a:schemeClr val="tx1">
                    <a:lumMod val="95000"/>
                    <a:lumOff val="5000"/>
                  </a:schemeClr>
                </a:solidFill>
              </a:defRPr>
            </a:lvl1pPr>
          </a:lstStyle>
          <a:p>
            <a:r>
              <a:rPr lang="en-US"/>
              <a:t>Click to edit Master title style</a:t>
            </a:r>
            <a:endParaRPr lang="en-GB" dirty="0"/>
          </a:p>
        </p:txBody>
      </p:sp>
      <p:sp>
        <p:nvSpPr>
          <p:cNvPr id="3" name="Subtitle 2"/>
          <p:cNvSpPr>
            <a:spLocks noGrp="1"/>
          </p:cNvSpPr>
          <p:nvPr>
            <p:ph type="subTitle" idx="1"/>
          </p:nvPr>
        </p:nvSpPr>
        <p:spPr>
          <a:xfrm>
            <a:off x="1501697" y="3941958"/>
            <a:ext cx="9233211" cy="663529"/>
          </a:xfrm>
        </p:spPr>
        <p:txBody>
          <a:bodyPr/>
          <a:lstStyle>
            <a:lvl1pPr marL="0" indent="0" algn="ctr">
              <a:buNone/>
              <a:defRPr sz="2400" b="1" baseline="0">
                <a:solidFill>
                  <a:schemeClr val="bg2">
                    <a:lumMod val="95000"/>
                    <a:lumOff val="5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
        <p:nvSpPr>
          <p:cNvPr id="5" name="Rectangle 4"/>
          <p:cNvSpPr>
            <a:spLocks noGrp="1" noChangeArrowheads="1"/>
          </p:cNvSpPr>
          <p:nvPr>
            <p:ph type="dt" sz="half" idx="10"/>
          </p:nvPr>
        </p:nvSpPr>
        <p:spPr/>
        <p:txBody>
          <a:bodyPr/>
          <a:lstStyle>
            <a:lvl1pPr>
              <a:defRPr/>
            </a:lvl1pPr>
          </a:lstStyle>
          <a:p>
            <a:pPr>
              <a:defRPr/>
            </a:pPr>
            <a:endParaRPr lang="en-GB"/>
          </a:p>
        </p:txBody>
      </p:sp>
      <p:sp>
        <p:nvSpPr>
          <p:cNvPr id="6" name="Rectangle 5"/>
          <p:cNvSpPr>
            <a:spLocks noGrp="1" noChangeArrowheads="1"/>
          </p:cNvSpPr>
          <p:nvPr>
            <p:ph type="ftr" sz="quarter" idx="11"/>
          </p:nvPr>
        </p:nvSpPr>
        <p:spPr/>
        <p:txBody>
          <a:bodyPr/>
          <a:lstStyle>
            <a:lvl1pPr>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E9E1A1BD-EE77-40A7-9940-643F7E0291DD}" type="slidenum">
              <a:rPr lang="en-GB" altLang="en-US"/>
              <a:pPr>
                <a:defRPr/>
              </a:pPr>
              <a:t>‹#›</a:t>
            </a:fld>
            <a:endParaRPr lang="en-GB" altLang="en-US"/>
          </a:p>
        </p:txBody>
      </p:sp>
    </p:spTree>
    <p:extLst>
      <p:ext uri="{BB962C8B-B14F-4D97-AF65-F5344CB8AC3E}">
        <p14:creationId xmlns:p14="http://schemas.microsoft.com/office/powerpoint/2010/main" val="7251375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Colour Schem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sz="4400" b="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3200" b="0">
                <a:solidFill>
                  <a:schemeClr val="bg1"/>
                </a:solidFill>
              </a:defRPr>
            </a:lvl1pPr>
            <a:lvl2pPr>
              <a:defRPr sz="2800" b="0">
                <a:solidFill>
                  <a:schemeClr val="bg1"/>
                </a:solidFill>
              </a:defRPr>
            </a:lvl2pPr>
            <a:lvl3pPr>
              <a:defRPr sz="2400" b="0">
                <a:solidFill>
                  <a:schemeClr val="bg1"/>
                </a:solidFill>
              </a:defRPr>
            </a:lvl3pPr>
            <a:lvl4pPr>
              <a:defRPr sz="2000" b="0">
                <a:solidFill>
                  <a:schemeClr val="bg1"/>
                </a:solidFill>
              </a:defRPr>
            </a:lvl4pPr>
            <a:lvl5pPr>
              <a:defRPr sz="2000"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p:txBody>
          <a:bodyPr/>
          <a:lstStyle>
            <a:lvl1pPr>
              <a:defRPr>
                <a:solidFill>
                  <a:srgbClr val="1E2128"/>
                </a:solidFill>
              </a:defRPr>
            </a:lvl1pPr>
          </a:lstStyle>
          <a:p>
            <a:pPr>
              <a:defRPr/>
            </a:pPr>
            <a:endParaRPr lang="en-GB"/>
          </a:p>
        </p:txBody>
      </p:sp>
      <p:sp>
        <p:nvSpPr>
          <p:cNvPr id="6" name="Rectangle 5"/>
          <p:cNvSpPr>
            <a:spLocks noGrp="1" noChangeArrowheads="1"/>
          </p:cNvSpPr>
          <p:nvPr>
            <p:ph type="ftr" sz="quarter" idx="11"/>
          </p:nvPr>
        </p:nvSpPr>
        <p:spPr/>
        <p:txBody>
          <a:bodyPr/>
          <a:lstStyle>
            <a:lvl1pPr>
              <a:defRPr>
                <a:solidFill>
                  <a:srgbClr val="1E2128"/>
                </a:solidFill>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56BD3024-53F3-45E3-A981-6D1CF0724396}" type="slidenum">
              <a:rPr lang="en-GB" altLang="en-US"/>
              <a:pPr>
                <a:defRPr/>
              </a:pPr>
              <a:t>‹#›</a:t>
            </a:fld>
            <a:endParaRPr lang="en-GB" altLang="en-US"/>
          </a:p>
        </p:txBody>
      </p:sp>
    </p:spTree>
    <p:extLst>
      <p:ext uri="{BB962C8B-B14F-4D97-AF65-F5344CB8AC3E}">
        <p14:creationId xmlns:p14="http://schemas.microsoft.com/office/powerpoint/2010/main" val="2316715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lvl1pPr>
              <a:defRPr/>
            </a:lvl1pPr>
          </a:lstStyle>
          <a:p>
            <a:pPr>
              <a:defRPr/>
            </a:pPr>
            <a:fld id="{9DDB0370-B765-46B4-9E08-0E09546964E0}" type="datetimeFigureOut">
              <a:rPr lang="zh-TW" altLang="en-US"/>
              <a:pPr>
                <a:defRPr/>
              </a:pPr>
              <a:t>2019/3/5</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2A199300-3495-4629-BC23-F34A9430341E}" type="slidenum">
              <a:rPr lang="zh-TW" altLang="en-US"/>
              <a:pPr>
                <a:defRPr/>
              </a:pPr>
              <a:t>‹#›</a:t>
            </a:fld>
            <a:endParaRPr lang="zh-TW" altLang="en-US"/>
          </a:p>
        </p:txBody>
      </p:sp>
    </p:spTree>
    <p:extLst>
      <p:ext uri="{BB962C8B-B14F-4D97-AF65-F5344CB8AC3E}">
        <p14:creationId xmlns:p14="http://schemas.microsoft.com/office/powerpoint/2010/main" val="38368944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vl1pPr>
          </a:lstStyle>
          <a:p>
            <a:pPr>
              <a:defRPr/>
            </a:pPr>
            <a:fld id="{899C968A-3613-4D2F-BF06-2F833841B71C}" type="datetimeFigureOut">
              <a:rPr lang="en-US"/>
              <a:pPr>
                <a:defRPr/>
              </a:pPr>
              <a:t>3/5/2019</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vl1pPr>
          </a:lstStyle>
          <a:p>
            <a:pPr>
              <a:defRPr/>
            </a:pPr>
            <a:fld id="{56D4D428-52B9-49D6-968C-71DA2B215746}" type="slidenum">
              <a:rPr lang="en-US" altLang="zh-TW"/>
              <a:pPr>
                <a:defRPr/>
              </a:pPr>
              <a:t>‹#›</a:t>
            </a:fld>
            <a:endParaRPr lang="en-US" altLang="zh-TW"/>
          </a:p>
        </p:txBody>
      </p:sp>
    </p:spTree>
    <p:extLst>
      <p:ext uri="{BB962C8B-B14F-4D97-AF65-F5344CB8AC3E}">
        <p14:creationId xmlns:p14="http://schemas.microsoft.com/office/powerpoint/2010/main" val="10807412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Colour Schem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lvl1pPr algn="ctr">
              <a:defRPr sz="4400" b="0">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3200" b="0">
                <a:solidFill>
                  <a:schemeClr val="bg1"/>
                </a:solidFill>
              </a:defRPr>
            </a:lvl1pPr>
            <a:lvl2pPr>
              <a:defRPr sz="2800" b="0">
                <a:solidFill>
                  <a:schemeClr val="bg1"/>
                </a:solidFill>
              </a:defRPr>
            </a:lvl2pPr>
            <a:lvl3pPr>
              <a:defRPr sz="2400" b="0">
                <a:solidFill>
                  <a:schemeClr val="bg1"/>
                </a:solidFill>
              </a:defRPr>
            </a:lvl3pPr>
            <a:lvl4pPr>
              <a:defRPr sz="2000" b="0">
                <a:solidFill>
                  <a:schemeClr val="bg1"/>
                </a:solidFill>
              </a:defRPr>
            </a:lvl4pPr>
            <a:lvl5pPr>
              <a:defRPr sz="2000" b="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p:txBody>
          <a:bodyPr/>
          <a:lstStyle>
            <a:lvl1pPr>
              <a:defRPr>
                <a:solidFill>
                  <a:srgbClr val="1E2128"/>
                </a:solidFill>
              </a:defRPr>
            </a:lvl1pPr>
          </a:lstStyle>
          <a:p>
            <a:pPr>
              <a:defRPr/>
            </a:pPr>
            <a:endParaRPr lang="en-GB"/>
          </a:p>
        </p:txBody>
      </p:sp>
      <p:sp>
        <p:nvSpPr>
          <p:cNvPr id="6" name="Rectangle 5"/>
          <p:cNvSpPr>
            <a:spLocks noGrp="1" noChangeArrowheads="1"/>
          </p:cNvSpPr>
          <p:nvPr>
            <p:ph type="ftr" sz="quarter" idx="11"/>
          </p:nvPr>
        </p:nvSpPr>
        <p:spPr/>
        <p:txBody>
          <a:bodyPr/>
          <a:lstStyle>
            <a:lvl1pPr>
              <a:defRPr>
                <a:solidFill>
                  <a:srgbClr val="1E2128"/>
                </a:solidFill>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vl1pPr>
          </a:lstStyle>
          <a:p>
            <a:pPr>
              <a:defRPr/>
            </a:pPr>
            <a:fld id="{EDFCE30E-B1D3-41D3-A5AF-E0B64AF78C23}" type="slidenum">
              <a:rPr lang="en-GB" altLang="en-US"/>
              <a:pPr>
                <a:defRPr/>
              </a:pPr>
              <a:t>‹#›</a:t>
            </a:fld>
            <a:endParaRPr lang="en-GB" altLang="en-US"/>
          </a:p>
        </p:txBody>
      </p:sp>
    </p:spTree>
    <p:extLst>
      <p:ext uri="{BB962C8B-B14F-4D97-AF65-F5344CB8AC3E}">
        <p14:creationId xmlns:p14="http://schemas.microsoft.com/office/powerpoint/2010/main" val="1762834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dirty="0"/>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dirty="0" err="1"/>
              <a:t>按一下以編輯母片文字樣式</a:t>
            </a:r>
          </a:p>
        </p:txBody>
      </p:sp>
    </p:spTree>
    <p:extLst>
      <p:ext uri="{BB962C8B-B14F-4D97-AF65-F5344CB8AC3E}">
        <p14:creationId xmlns:p14="http://schemas.microsoft.com/office/powerpoint/2010/main" val="3608662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609600" y="1879370"/>
            <a:ext cx="10972800" cy="4525963"/>
          </a:xfrm>
        </p:spPr>
        <p:txBody>
          <a:bodyPr/>
          <a:lstStyle>
            <a:lvl1pPr>
              <a:defRPr/>
            </a:lvl1pPr>
          </a:lstStyle>
          <a:p>
            <a:pPr lvl="0"/>
            <a:r>
              <a:rPr lang="zh-TW" altLang="en-US" dirty="0" err="1"/>
              <a:t>按一下以編輯母片文字樣式</a:t>
            </a:r>
          </a:p>
        </p:txBody>
      </p:sp>
      <p:sp>
        <p:nvSpPr>
          <p:cNvPr id="7" name="Title 1"/>
          <p:cNvSpPr>
            <a:spLocks noGrp="1"/>
          </p:cNvSpPr>
          <p:nvPr>
            <p:ph type="title"/>
          </p:nvPr>
        </p:nvSpPr>
        <p:spPr>
          <a:xfrm>
            <a:off x="609600" y="553805"/>
            <a:ext cx="10972800" cy="1143000"/>
          </a:xfrm>
        </p:spPr>
        <p:txBody>
          <a:bodyPr/>
          <a:lstStyle>
            <a:lvl1pPr>
              <a:defRPr>
                <a:solidFill>
                  <a:schemeClr val="tx2"/>
                </a:solidFill>
              </a:defRPr>
            </a:lvl1pPr>
          </a:lstStyle>
          <a:p>
            <a:r>
              <a:rPr lang="zh-TW" altLang="en-US" dirty="0"/>
              <a:t>按一下以編輯母片標題樣式</a:t>
            </a:r>
            <a:endParaRPr lang="fr-CA" dirty="0"/>
          </a:p>
        </p:txBody>
      </p:sp>
    </p:spTree>
    <p:extLst>
      <p:ext uri="{BB962C8B-B14F-4D97-AF65-F5344CB8AC3E}">
        <p14:creationId xmlns:p14="http://schemas.microsoft.com/office/powerpoint/2010/main" val="22049429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and Content 4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a:xfrm>
            <a:off x="609600" y="553805"/>
            <a:ext cx="10972800" cy="1143000"/>
          </a:xfrm>
        </p:spPr>
        <p:txBody>
          <a:bodyPr/>
          <a:lstStyle>
            <a:lvl1pPr>
              <a:defRPr/>
            </a:lvl1pPr>
          </a:lstStyle>
          <a:p>
            <a:r>
              <a:rPr lang="zh-TW" altLang="en-US" dirty="0"/>
              <a:t>按一下以編輯母片標題樣式</a:t>
            </a:r>
            <a:endParaRPr lang="fr-CA" dirty="0"/>
          </a:p>
        </p:txBody>
      </p:sp>
      <p:sp>
        <p:nvSpPr>
          <p:cNvPr id="11" name="Content Placeholder 2"/>
          <p:cNvSpPr>
            <a:spLocks noGrp="1"/>
          </p:cNvSpPr>
          <p:nvPr>
            <p:ph idx="1"/>
          </p:nvPr>
        </p:nvSpPr>
        <p:spPr>
          <a:xfrm>
            <a:off x="609600" y="1879370"/>
            <a:ext cx="10972800" cy="4525963"/>
          </a:xfrm>
        </p:spPr>
        <p:txBody>
          <a:bodyPr>
            <a:normAutofit/>
          </a:bodyPr>
          <a:lstStyle/>
          <a:p>
            <a:pPr lvl="0"/>
            <a:r>
              <a:rPr lang="zh-TW" altLang="en-US" dirty="0" err="1"/>
              <a:t>按一下以編輯母片文字樣式</a:t>
            </a:r>
          </a:p>
        </p:txBody>
      </p:sp>
    </p:spTree>
    <p:extLst>
      <p:ext uri="{BB962C8B-B14F-4D97-AF65-F5344CB8AC3E}">
        <p14:creationId xmlns:p14="http://schemas.microsoft.com/office/powerpoint/2010/main" val="246487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45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a:lvl1pPr>
          </a:lstStyle>
          <a:p>
            <a:pPr>
              <a:defRPr/>
            </a:pPr>
            <a:fld id="{3D0BAE82-3B4F-478B-B942-E087B7C4FEB1}" type="datetimeFigureOut">
              <a:rPr lang="zh-TW" altLang="en-US"/>
              <a:pPr>
                <a:defRPr/>
              </a:pPr>
              <a:t>2019/3/5</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hangingPunct="0">
              <a:defRPr/>
            </a:lvl1pPr>
          </a:lstStyle>
          <a:p>
            <a:pPr>
              <a:defRPr/>
            </a:pPr>
            <a:fld id="{75ECAA8E-6F33-4C0A-9D0D-3F29AF5389C1}" type="slidenum">
              <a:rPr lang="zh-TW" altLang="en-US"/>
              <a:pPr>
                <a:defRPr/>
              </a:pPr>
              <a:t>‹#›</a:t>
            </a:fld>
            <a:endParaRPr lang="en-US" altLang="zh-TW"/>
          </a:p>
        </p:txBody>
      </p:sp>
    </p:spTree>
    <p:extLst>
      <p:ext uri="{BB962C8B-B14F-4D97-AF65-F5344CB8AC3E}">
        <p14:creationId xmlns:p14="http://schemas.microsoft.com/office/powerpoint/2010/main" val="42866208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eaLnBrk="0" fontAlgn="base" hangingPunct="0">
              <a:spcBef>
                <a:spcPct val="0"/>
              </a:spcBef>
              <a:spcAft>
                <a:spcPct val="0"/>
              </a:spcAft>
              <a:defRPr/>
            </a:lvl1pPr>
          </a:lstStyle>
          <a:p>
            <a:pPr>
              <a:defRPr/>
            </a:pPr>
            <a:fld id="{ADEA2F31-BA7D-48D8-9604-1F10547BE708}" type="datetimeFigureOut">
              <a:rPr lang="zh-TW" altLang="en-US"/>
              <a:pPr>
                <a:defRPr/>
              </a:pPr>
              <a:t>2019/3/5</a:t>
            </a:fld>
            <a:endParaRPr lang="zh-TW" altLang="en-US"/>
          </a:p>
        </p:txBody>
      </p:sp>
      <p:sp>
        <p:nvSpPr>
          <p:cNvPr id="5" name="頁尾版面配置區 4"/>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eaLnBrk="0" hangingPunct="0">
              <a:defRPr/>
            </a:lvl1pPr>
          </a:lstStyle>
          <a:p>
            <a:pPr>
              <a:defRPr/>
            </a:pPr>
            <a:fld id="{24FD1543-28B9-4714-AD1A-2DC28B3F36E4}" type="slidenum">
              <a:rPr lang="zh-TW" altLang="en-US"/>
              <a:pPr>
                <a:defRPr/>
              </a:pPr>
              <a:t>‹#›</a:t>
            </a:fld>
            <a:endParaRPr lang="en-US" altLang="zh-TW"/>
          </a:p>
        </p:txBody>
      </p:sp>
    </p:spTree>
    <p:extLst>
      <p:ext uri="{BB962C8B-B14F-4D97-AF65-F5344CB8AC3E}">
        <p14:creationId xmlns:p14="http://schemas.microsoft.com/office/powerpoint/2010/main" val="1817602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1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pPr>
              <a:defRPr/>
            </a:pPr>
            <a:fld id="{C5FCEC3C-D676-4DAA-B265-BC5730C92CBB}" type="datetimeFigureOut">
              <a:rPr lang="zh-CN" altLang="en-US"/>
              <a:pPr>
                <a:defRPr/>
              </a:pPr>
              <a:t>2019/3/5</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3CF2D2C-FED5-4DD0-9436-A95135CA4EE9}" type="slidenum">
              <a:rPr lang="zh-CN" altLang="en-US"/>
              <a:pPr>
                <a:defRPr/>
              </a:pPr>
              <a:t>‹#›</a:t>
            </a:fld>
            <a:endParaRPr lang="en-US" altLang="zh-CN"/>
          </a:p>
        </p:txBody>
      </p:sp>
    </p:spTree>
    <p:extLst>
      <p:ext uri="{BB962C8B-B14F-4D97-AF65-F5344CB8AC3E}">
        <p14:creationId xmlns:p14="http://schemas.microsoft.com/office/powerpoint/2010/main" val="39825537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bwMode="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826" name="Rectangle 2"/>
          <p:cNvSpPr>
            <a:spLocks noGrp="1" noChangeArrowheads="1"/>
          </p:cNvSpPr>
          <p:nvPr>
            <p:ph type="ctrTitle" sz="quarter"/>
          </p:nvPr>
        </p:nvSpPr>
        <p:spPr bwMode="white">
          <a:xfrm>
            <a:off x="4572000" y="2130426"/>
            <a:ext cx="7315200" cy="1470025"/>
          </a:xfrm>
        </p:spPr>
        <p:txBody>
          <a:bodyPr/>
          <a:lstStyle>
            <a:lvl1pPr>
              <a:defRPr sz="4400" u="sng">
                <a:solidFill>
                  <a:schemeClr val="accent2"/>
                </a:solidFill>
              </a:defRPr>
            </a:lvl1pPr>
          </a:lstStyle>
          <a:p>
            <a:r>
              <a:rPr lang="zh-TW" altLang="en-US"/>
              <a:t>按一下以編輯母片標題樣式</a:t>
            </a:r>
          </a:p>
        </p:txBody>
      </p:sp>
      <p:sp>
        <p:nvSpPr>
          <p:cNvPr id="205827" name="Rectangle 3"/>
          <p:cNvSpPr>
            <a:spLocks noGrp="1" noChangeArrowheads="1"/>
          </p:cNvSpPr>
          <p:nvPr>
            <p:ph type="subTitle" sz="quarter" idx="1"/>
          </p:nvPr>
        </p:nvSpPr>
        <p:spPr bwMode="white">
          <a:xfrm>
            <a:off x="4673600" y="4084638"/>
            <a:ext cx="7213600" cy="411162"/>
          </a:xfrm>
        </p:spPr>
        <p:txBody>
          <a:bodyPr/>
          <a:lstStyle>
            <a:lvl1pPr marL="0" indent="0">
              <a:buFontTx/>
              <a:buNone/>
              <a:defRPr sz="2400" b="0">
                <a:solidFill>
                  <a:schemeClr val="bg1"/>
                </a:solidFill>
              </a:defRPr>
            </a:lvl1pPr>
          </a:lstStyle>
          <a:p>
            <a:r>
              <a:rPr lang="zh-TW" altLang="en-US"/>
              <a:t>按一下以編輯母片副標題樣式</a:t>
            </a:r>
          </a:p>
        </p:txBody>
      </p:sp>
      <p:sp>
        <p:nvSpPr>
          <p:cNvPr id="4" name="Rectangle 4"/>
          <p:cNvSpPr>
            <a:spLocks noGrp="1" noChangeArrowheads="1"/>
          </p:cNvSpPr>
          <p:nvPr>
            <p:ph type="dt" sz="quarter" idx="10"/>
          </p:nvPr>
        </p:nvSpPr>
        <p:spPr>
          <a:xfrm>
            <a:off x="609600" y="6400800"/>
            <a:ext cx="2844800" cy="320675"/>
          </a:xfrm>
        </p:spPr>
        <p:txBody>
          <a:bodyPr/>
          <a:lstStyle>
            <a:lvl1pPr eaLnBrk="0" hangingPunct="0">
              <a:defRPr sz="1400">
                <a:latin typeface="Arial" panose="020B0604020202020204" pitchFamily="34" charset="0"/>
              </a:defRPr>
            </a:lvl1pPr>
          </a:lstStyle>
          <a:p>
            <a:pPr>
              <a:defRPr/>
            </a:pPr>
            <a:endParaRPr lang="en-US" altLang="zh-TW"/>
          </a:p>
        </p:txBody>
      </p:sp>
      <p:sp>
        <p:nvSpPr>
          <p:cNvPr id="5" name="Rectangle 5"/>
          <p:cNvSpPr>
            <a:spLocks noGrp="1" noChangeArrowheads="1"/>
          </p:cNvSpPr>
          <p:nvPr>
            <p:ph type="ftr" sz="quarter" idx="11"/>
          </p:nvPr>
        </p:nvSpPr>
        <p:spPr>
          <a:xfrm>
            <a:off x="4165600" y="6400800"/>
            <a:ext cx="3860800" cy="320675"/>
          </a:xfrm>
        </p:spPr>
        <p:txBody>
          <a:bodyPr/>
          <a:lstStyle>
            <a:lvl1pPr algn="ctr" eaLnBrk="0" hangingPunct="0">
              <a:defRPr sz="1400" b="0">
                <a:latin typeface="Arial" panose="020B0604020202020204" pitchFamily="34" charset="0"/>
              </a:defRPr>
            </a:lvl1pPr>
          </a:lstStyle>
          <a:p>
            <a:pPr>
              <a:defRPr/>
            </a:pPr>
            <a:endParaRPr lang="en-US" altLang="zh-TW"/>
          </a:p>
        </p:txBody>
      </p:sp>
      <p:sp>
        <p:nvSpPr>
          <p:cNvPr id="6" name="Rectangle 6"/>
          <p:cNvSpPr>
            <a:spLocks noGrp="1" noChangeArrowheads="1"/>
          </p:cNvSpPr>
          <p:nvPr>
            <p:ph type="sldNum" sz="quarter" idx="12"/>
          </p:nvPr>
        </p:nvSpPr>
        <p:spPr>
          <a:xfrm>
            <a:off x="8737600" y="6400800"/>
            <a:ext cx="2844800" cy="320675"/>
          </a:xfrm>
        </p:spPr>
        <p:txBody>
          <a:bodyPr/>
          <a:lstStyle>
            <a:lvl1pPr eaLnBrk="0" hangingPunct="0">
              <a:defRPr>
                <a:latin typeface="Arial" panose="020B0604020202020204" pitchFamily="34" charset="0"/>
              </a:defRPr>
            </a:lvl1pPr>
          </a:lstStyle>
          <a:p>
            <a:pPr>
              <a:defRPr/>
            </a:pPr>
            <a:fld id="{C380ABFD-6D1A-4070-B6D8-CCA914E7ED1B}" type="slidenum">
              <a:rPr lang="en-US" altLang="zh-TW"/>
              <a:pPr>
                <a:defRPr/>
              </a:pPr>
              <a:t>‹#›</a:t>
            </a:fld>
            <a:endParaRPr lang="en-US" altLang="zh-TW"/>
          </a:p>
        </p:txBody>
      </p:sp>
    </p:spTree>
    <p:extLst>
      <p:ext uri="{BB962C8B-B14F-4D97-AF65-F5344CB8AC3E}">
        <p14:creationId xmlns:p14="http://schemas.microsoft.com/office/powerpoint/2010/main" val="5662046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標題及物件">
    <p:spTree>
      <p:nvGrpSpPr>
        <p:cNvPr id="1" name=""/>
        <p:cNvGrpSpPr/>
        <p:nvPr/>
      </p:nvGrpSpPr>
      <p:grpSpPr>
        <a:xfrm>
          <a:off x="0" y="0"/>
          <a:ext cx="0" cy="0"/>
          <a:chOff x="0" y="0"/>
          <a:chExt cx="0" cy="0"/>
        </a:xfrm>
      </p:grpSpPr>
      <p:sp>
        <p:nvSpPr>
          <p:cNvPr id="4"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5"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2147"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6"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7"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8"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Object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2159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0" name="日期版面配置區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1" name="頁尾版面配置區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2" name="投影片編號版面配置區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F72E3A18-D56B-43D5-A739-B76F685CEE96}" type="slidenum">
              <a:rPr lang="en-US" altLang="zh-TW"/>
              <a:pPr>
                <a:defRPr/>
              </a:pPr>
              <a:t>‹#›</a:t>
            </a:fld>
            <a:endParaRPr lang="en-US" altLang="zh-TW"/>
          </a:p>
        </p:txBody>
      </p:sp>
    </p:spTree>
    <p:extLst>
      <p:ext uri="{BB962C8B-B14F-4D97-AF65-F5344CB8AC3E}">
        <p14:creationId xmlns:p14="http://schemas.microsoft.com/office/powerpoint/2010/main" val="2900289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區段標題">
    <p:spTree>
      <p:nvGrpSpPr>
        <p:cNvPr id="1" name=""/>
        <p:cNvGrpSpPr/>
        <p:nvPr/>
      </p:nvGrpSpPr>
      <p:grpSpPr>
        <a:xfrm>
          <a:off x="0" y="0"/>
          <a:ext cx="0" cy="0"/>
          <a:chOff x="0" y="0"/>
          <a:chExt cx="0" cy="0"/>
        </a:xfrm>
      </p:grpSpPr>
      <p:sp>
        <p:nvSpPr>
          <p:cNvPr id="4"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5"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3171"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6"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7"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8"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9" name="Rectangle 8"/>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0" name="Rectangle 9"/>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1" name="Rectangle 10"/>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5B36660D-680C-4298-8310-5816C0E30C46}" type="slidenum">
              <a:rPr lang="en-US" altLang="zh-TW"/>
              <a:pPr>
                <a:defRPr/>
              </a:pPr>
              <a:t>‹#›</a:t>
            </a:fld>
            <a:endParaRPr lang="en-US" altLang="zh-TW"/>
          </a:p>
        </p:txBody>
      </p:sp>
    </p:spTree>
    <p:extLst>
      <p:ext uri="{BB962C8B-B14F-4D97-AF65-F5344CB8AC3E}">
        <p14:creationId xmlns:p14="http://schemas.microsoft.com/office/powerpoint/2010/main" val="31982688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兩項物件">
    <p:spTree>
      <p:nvGrpSpPr>
        <p:cNvPr id="1" name=""/>
        <p:cNvGrpSpPr/>
        <p:nvPr/>
      </p:nvGrpSpPr>
      <p:grpSpPr>
        <a:xfrm>
          <a:off x="0" y="0"/>
          <a:ext cx="0" cy="0"/>
          <a:chOff x="0" y="0"/>
          <a:chExt cx="0" cy="0"/>
        </a:xfrm>
      </p:grpSpPr>
      <p:sp>
        <p:nvSpPr>
          <p:cNvPr id="5"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6"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4195"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7"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8"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9"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1828800" y="1341439"/>
            <a:ext cx="4775200" cy="402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807200" y="1341439"/>
            <a:ext cx="4775200" cy="4022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0" name="日期版面配置區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1" name="頁尾版面配置區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2" name="投影片編號版面配置區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9AADDE1-1C59-428D-9DED-0373FC97F9EA}" type="slidenum">
              <a:rPr lang="en-US" altLang="zh-TW"/>
              <a:pPr>
                <a:defRPr/>
              </a:pPr>
              <a:t>‹#›</a:t>
            </a:fld>
            <a:endParaRPr lang="en-US" altLang="zh-TW"/>
          </a:p>
        </p:txBody>
      </p:sp>
    </p:spTree>
    <p:extLst>
      <p:ext uri="{BB962C8B-B14F-4D97-AF65-F5344CB8AC3E}">
        <p14:creationId xmlns:p14="http://schemas.microsoft.com/office/powerpoint/2010/main" val="41927459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比對">
    <p:spTree>
      <p:nvGrpSpPr>
        <p:cNvPr id="1" name=""/>
        <p:cNvGrpSpPr/>
        <p:nvPr/>
      </p:nvGrpSpPr>
      <p:grpSpPr>
        <a:xfrm>
          <a:off x="0" y="0"/>
          <a:ext cx="0" cy="0"/>
          <a:chOff x="0" y="0"/>
          <a:chExt cx="0" cy="0"/>
        </a:xfrm>
      </p:grpSpPr>
      <p:sp>
        <p:nvSpPr>
          <p:cNvPr id="7"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8"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5219"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9"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10"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11"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609600" y="274638"/>
            <a:ext cx="109728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2" name="日期版面配置區 6"/>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3" name="頁尾版面配置區 7"/>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4" name="投影片編號版面配置區 8"/>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09C507AC-D169-4BF2-A31E-ADCD7AC7FBF2}" type="slidenum">
              <a:rPr lang="en-US" altLang="zh-TW"/>
              <a:pPr>
                <a:defRPr/>
              </a:pPr>
              <a:t>‹#›</a:t>
            </a:fld>
            <a:endParaRPr lang="en-US" altLang="zh-TW"/>
          </a:p>
        </p:txBody>
      </p:sp>
    </p:spTree>
    <p:extLst>
      <p:ext uri="{BB962C8B-B14F-4D97-AF65-F5344CB8AC3E}">
        <p14:creationId xmlns:p14="http://schemas.microsoft.com/office/powerpoint/2010/main" val="1143246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只有標題">
    <p:spTree>
      <p:nvGrpSpPr>
        <p:cNvPr id="1" name=""/>
        <p:cNvGrpSpPr/>
        <p:nvPr/>
      </p:nvGrpSpPr>
      <p:grpSpPr>
        <a:xfrm>
          <a:off x="0" y="0"/>
          <a:ext cx="0" cy="0"/>
          <a:chOff x="0" y="0"/>
          <a:chExt cx="0" cy="0"/>
        </a:xfrm>
      </p:grpSpPr>
      <p:sp>
        <p:nvSpPr>
          <p:cNvPr id="3"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4"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6243"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5"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6"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7"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8" name="日期版面配置區 2"/>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9" name="頁尾版面配置區 3"/>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0" name="投影片編號版面配置區 4"/>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58212FD4-183E-4BC7-B6B6-3AC3A57E6AFA}" type="slidenum">
              <a:rPr lang="en-US" altLang="zh-TW"/>
              <a:pPr>
                <a:defRPr/>
              </a:pPr>
              <a:t>‹#›</a:t>
            </a:fld>
            <a:endParaRPr lang="en-US" altLang="zh-TW"/>
          </a:p>
        </p:txBody>
      </p:sp>
    </p:spTree>
    <p:extLst>
      <p:ext uri="{BB962C8B-B14F-4D97-AF65-F5344CB8AC3E}">
        <p14:creationId xmlns:p14="http://schemas.microsoft.com/office/powerpoint/2010/main" val="35248633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3"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7267"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4"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5"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6"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日期版面配置區 1"/>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8" name="頁尾版面配置區 2"/>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9" name="投影片編號版面配置區 3"/>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BF7A7A99-86E2-4570-AE45-F3F19FC93FBD}" type="slidenum">
              <a:rPr lang="en-US" altLang="zh-TW"/>
              <a:pPr>
                <a:defRPr/>
              </a:pPr>
              <a:t>‹#›</a:t>
            </a:fld>
            <a:endParaRPr lang="en-US" altLang="zh-TW"/>
          </a:p>
        </p:txBody>
      </p:sp>
    </p:spTree>
    <p:extLst>
      <p:ext uri="{BB962C8B-B14F-4D97-AF65-F5344CB8AC3E}">
        <p14:creationId xmlns:p14="http://schemas.microsoft.com/office/powerpoint/2010/main" val="6483567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5"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6"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8291"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7"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8"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9"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0" name="日期版面配置區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1" name="頁尾版面配置區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2" name="投影片編號版面配置區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904AB636-4DB5-4B9F-99D5-FB0FB69E9EDB}" type="slidenum">
              <a:rPr lang="en-US" altLang="zh-TW"/>
              <a:pPr>
                <a:defRPr/>
              </a:pPr>
              <a:t>‹#›</a:t>
            </a:fld>
            <a:endParaRPr lang="en-US" altLang="zh-TW"/>
          </a:p>
        </p:txBody>
      </p:sp>
    </p:spTree>
    <p:extLst>
      <p:ext uri="{BB962C8B-B14F-4D97-AF65-F5344CB8AC3E}">
        <p14:creationId xmlns:p14="http://schemas.microsoft.com/office/powerpoint/2010/main" val="12300739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5"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6"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9315"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7"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8"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9"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10" name="日期版面配置區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1" name="頁尾版面配置區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2" name="投影片編號版面配置區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4B84A154-255F-4E1B-99EC-D9FB0C6CDE96}" type="slidenum">
              <a:rPr lang="en-US" altLang="zh-TW"/>
              <a:pPr>
                <a:defRPr/>
              </a:pPr>
              <a:t>‹#›</a:t>
            </a:fld>
            <a:endParaRPr lang="en-US" altLang="zh-TW"/>
          </a:p>
        </p:txBody>
      </p:sp>
    </p:spTree>
    <p:extLst>
      <p:ext uri="{BB962C8B-B14F-4D97-AF65-F5344CB8AC3E}">
        <p14:creationId xmlns:p14="http://schemas.microsoft.com/office/powerpoint/2010/main" val="11915847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x" preserve="1">
  <p:cSld name="標題及直排文字">
    <p:spTree>
      <p:nvGrpSpPr>
        <p:cNvPr id="1" name=""/>
        <p:cNvGrpSpPr/>
        <p:nvPr/>
      </p:nvGrpSpPr>
      <p:grpSpPr>
        <a:xfrm>
          <a:off x="0" y="0"/>
          <a:ext cx="0" cy="0"/>
          <a:chOff x="0" y="0"/>
          <a:chExt cx="0" cy="0"/>
        </a:xfrm>
      </p:grpSpPr>
      <p:sp>
        <p:nvSpPr>
          <p:cNvPr id="4"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5"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10339"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6"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7"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8"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日期版面配置區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0" name="頁尾版面配置區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1" name="投影片編號版面配置區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737D21A4-B081-4200-B6D4-0ED728B2E102}" type="slidenum">
              <a:rPr lang="en-US" altLang="zh-TW"/>
              <a:pPr>
                <a:defRPr/>
              </a:pPr>
              <a:t>‹#›</a:t>
            </a:fld>
            <a:endParaRPr lang="en-US" altLang="zh-TW"/>
          </a:p>
        </p:txBody>
      </p:sp>
    </p:spTree>
    <p:extLst>
      <p:ext uri="{BB962C8B-B14F-4D97-AF65-F5344CB8AC3E}">
        <p14:creationId xmlns:p14="http://schemas.microsoft.com/office/powerpoint/2010/main" val="1779803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p:cNvSpPr>
          <p:nvPr>
            <p:ph type="dt" sz="half" idx="10"/>
          </p:nvPr>
        </p:nvSpPr>
        <p:spPr/>
        <p:txBody>
          <a:bodyPr/>
          <a:lstStyle>
            <a:lvl1pPr>
              <a:defRPr/>
            </a:lvl1pPr>
          </a:lstStyle>
          <a:p>
            <a:pPr>
              <a:defRPr/>
            </a:pPr>
            <a:fld id="{2BFCA298-D6CF-47BA-B1EA-5BA6D282128A}" type="datetimeFigureOut">
              <a:rPr lang="zh-CN" altLang="en-US"/>
              <a:pPr>
                <a:defRPr/>
              </a:pPr>
              <a:t>2019/3/5</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5AF15E03-3DF6-4757-B2F8-EDBD0E025409}" type="slidenum">
              <a:rPr lang="zh-CN" altLang="en-US"/>
              <a:pPr>
                <a:defRPr/>
              </a:pPr>
              <a:t>‹#›</a:t>
            </a:fld>
            <a:endParaRPr lang="en-US" altLang="zh-CN"/>
          </a:p>
        </p:txBody>
      </p:sp>
    </p:spTree>
    <p:extLst>
      <p:ext uri="{BB962C8B-B14F-4D97-AF65-F5344CB8AC3E}">
        <p14:creationId xmlns:p14="http://schemas.microsoft.com/office/powerpoint/2010/main" val="41181520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4"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5"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11363"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6"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7"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8"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直排標題 1"/>
          <p:cNvSpPr>
            <a:spLocks noGrp="1"/>
          </p:cNvSpPr>
          <p:nvPr>
            <p:ph type="title" orient="vert"/>
          </p:nvPr>
        </p:nvSpPr>
        <p:spPr>
          <a:xfrm>
            <a:off x="9156700" y="79375"/>
            <a:ext cx="2440517" cy="5284788"/>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1828801" y="79375"/>
            <a:ext cx="7124700" cy="5284788"/>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9" name="日期版面配置區 3"/>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0" name="頁尾版面配置區 4"/>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1" name="投影片編號版面配置區 5"/>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61C772D9-5959-437A-B892-97E83DEDABFA}" type="slidenum">
              <a:rPr lang="en-US" altLang="zh-TW"/>
              <a:pPr>
                <a:defRPr/>
              </a:pPr>
              <a:t>‹#›</a:t>
            </a:fld>
            <a:endParaRPr lang="en-US" altLang="zh-TW"/>
          </a:p>
        </p:txBody>
      </p:sp>
    </p:spTree>
    <p:extLst>
      <p:ext uri="{BB962C8B-B14F-4D97-AF65-F5344CB8AC3E}">
        <p14:creationId xmlns:p14="http://schemas.microsoft.com/office/powerpoint/2010/main" val="3543751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AndObj" preserve="1">
  <p:cSld name="標題，文字及物件">
    <p:spTree>
      <p:nvGrpSpPr>
        <p:cNvPr id="1" name=""/>
        <p:cNvGrpSpPr/>
        <p:nvPr/>
      </p:nvGrpSpPr>
      <p:grpSpPr>
        <a:xfrm>
          <a:off x="0" y="0"/>
          <a:ext cx="0" cy="0"/>
          <a:chOff x="0" y="0"/>
          <a:chExt cx="0" cy="0"/>
        </a:xfrm>
      </p:grpSpPr>
      <p:sp>
        <p:nvSpPr>
          <p:cNvPr id="5"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6"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12387"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7"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8"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9"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351617" y="79375"/>
            <a:ext cx="9245600" cy="757238"/>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1828800" y="1341439"/>
            <a:ext cx="4775200" cy="4022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807200" y="1341439"/>
            <a:ext cx="4775200" cy="40227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0" name="日期版面配置區 4"/>
          <p:cNvSpPr>
            <a:spLocks noGrp="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1" name="頁尾版面配置區 5"/>
          <p:cNvSpPr>
            <a:spLocks noGrp="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2" name="投影片編號版面配置區 6"/>
          <p:cNvSpPr>
            <a:spLocks noGrp="1"/>
          </p:cNvSpPr>
          <p:nvPr>
            <p:ph type="sldNum" sz="quarter" idx="12"/>
          </p:nvPr>
        </p:nvSpPr>
        <p:spPr/>
        <p:txBody>
          <a:bodyPr/>
          <a:lstStyle>
            <a:lvl1pPr eaLnBrk="0" hangingPunct="0">
              <a:defRPr>
                <a:latin typeface="Arial" panose="020B0604020202020204" pitchFamily="34" charset="0"/>
              </a:defRPr>
            </a:lvl1pPr>
          </a:lstStyle>
          <a:p>
            <a:pPr>
              <a:defRPr/>
            </a:pPr>
            <a:fld id="{3A3F262B-7B8E-4DA8-99BE-21F47649BC80}" type="slidenum">
              <a:rPr lang="en-US" altLang="zh-TW"/>
              <a:pPr>
                <a:defRPr/>
              </a:pPr>
              <a:t>‹#›</a:t>
            </a:fld>
            <a:endParaRPr lang="en-US" altLang="zh-TW"/>
          </a:p>
        </p:txBody>
      </p:sp>
    </p:spTree>
    <p:extLst>
      <p:ext uri="{BB962C8B-B14F-4D97-AF65-F5344CB8AC3E}">
        <p14:creationId xmlns:p14="http://schemas.microsoft.com/office/powerpoint/2010/main" val="24939194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bl" preserve="1">
  <p:cSld name="標題及表格">
    <p:spTree>
      <p:nvGrpSpPr>
        <p:cNvPr id="1" name=""/>
        <p:cNvGrpSpPr/>
        <p:nvPr/>
      </p:nvGrpSpPr>
      <p:grpSpPr>
        <a:xfrm>
          <a:off x="0" y="0"/>
          <a:ext cx="0" cy="0"/>
          <a:chOff x="0" y="0"/>
          <a:chExt cx="0" cy="0"/>
        </a:xfrm>
      </p:grpSpPr>
      <p:sp>
        <p:nvSpPr>
          <p:cNvPr id="4"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5"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13411"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6"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7"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8"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351617" y="79375"/>
            <a:ext cx="9245600" cy="757238"/>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1828800" y="1341439"/>
            <a:ext cx="9753600" cy="4022725"/>
          </a:xfrm>
        </p:spPr>
        <p:txBody>
          <a:bodyPr/>
          <a:lstStyle/>
          <a:p>
            <a:pPr lvl="0"/>
            <a:endParaRPr lang="zh-TW" altLang="en-US" noProof="0"/>
          </a:p>
        </p:txBody>
      </p:sp>
      <p:sp>
        <p:nvSpPr>
          <p:cNvPr id="9" name="Rectangle 8"/>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0" name="Rectangle 9"/>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1" name="Rectangle 10"/>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5CCEF06B-5340-4774-9D95-12F416BEC814}" type="slidenum">
              <a:rPr lang="en-US" altLang="zh-TW"/>
              <a:pPr>
                <a:defRPr/>
              </a:pPr>
              <a:t>‹#›</a:t>
            </a:fld>
            <a:endParaRPr lang="en-US" altLang="zh-TW"/>
          </a:p>
        </p:txBody>
      </p:sp>
    </p:spTree>
    <p:extLst>
      <p:ext uri="{BB962C8B-B14F-4D97-AF65-F5344CB8AC3E}">
        <p14:creationId xmlns:p14="http://schemas.microsoft.com/office/powerpoint/2010/main" val="40212095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dgm" preserve="1">
  <p:cSld name="標題及圖表或組織圖">
    <p:spTree>
      <p:nvGrpSpPr>
        <p:cNvPr id="1" name=""/>
        <p:cNvGrpSpPr/>
        <p:nvPr/>
      </p:nvGrpSpPr>
      <p:grpSpPr>
        <a:xfrm>
          <a:off x="0" y="0"/>
          <a:ext cx="0" cy="0"/>
          <a:chOff x="0" y="0"/>
          <a:chExt cx="0" cy="0"/>
        </a:xfrm>
      </p:grpSpPr>
      <p:sp>
        <p:nvSpPr>
          <p:cNvPr id="4"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5"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14435"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6"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7"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8"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351617" y="79375"/>
            <a:ext cx="9245600" cy="757238"/>
          </a:xfrm>
        </p:spPr>
        <p:txBody>
          <a:bodyPr/>
          <a:lstStyle/>
          <a:p>
            <a:r>
              <a:rPr lang="zh-TW" altLang="en-US" smtClean="0"/>
              <a:t>按一下以編輯母片標題樣式</a:t>
            </a:r>
            <a:endParaRPr lang="zh-TW" altLang="en-US"/>
          </a:p>
        </p:txBody>
      </p:sp>
      <p:sp>
        <p:nvSpPr>
          <p:cNvPr id="3" name="SmartArt 版面配置區 2"/>
          <p:cNvSpPr>
            <a:spLocks noGrp="1"/>
          </p:cNvSpPr>
          <p:nvPr>
            <p:ph type="dgm" idx="1"/>
          </p:nvPr>
        </p:nvSpPr>
        <p:spPr>
          <a:xfrm>
            <a:off x="1828800" y="1341439"/>
            <a:ext cx="9753600" cy="4022725"/>
          </a:xfrm>
        </p:spPr>
        <p:txBody>
          <a:bodyPr/>
          <a:lstStyle/>
          <a:p>
            <a:pPr lvl="0"/>
            <a:endParaRPr lang="zh-TW" altLang="en-US" noProof="0"/>
          </a:p>
        </p:txBody>
      </p:sp>
      <p:sp>
        <p:nvSpPr>
          <p:cNvPr id="9" name="Rectangle 8"/>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0" name="Rectangle 9"/>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1" name="Rectangle 10"/>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6F7A477F-DDE2-42CE-A0D9-BFC0A8069DDF}" type="slidenum">
              <a:rPr lang="en-US" altLang="zh-TW"/>
              <a:pPr>
                <a:defRPr/>
              </a:pPr>
              <a:t>‹#›</a:t>
            </a:fld>
            <a:endParaRPr lang="en-US" altLang="zh-TW"/>
          </a:p>
        </p:txBody>
      </p:sp>
    </p:spTree>
    <p:extLst>
      <p:ext uri="{BB962C8B-B14F-4D97-AF65-F5344CB8AC3E}">
        <p14:creationId xmlns:p14="http://schemas.microsoft.com/office/powerpoint/2010/main" val="1056702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ObjOverTx" preserve="1">
  <p:cSld name="標題，兩項物件在文字之上">
    <p:spTree>
      <p:nvGrpSpPr>
        <p:cNvPr id="1" name=""/>
        <p:cNvGrpSpPr/>
        <p:nvPr/>
      </p:nvGrpSpPr>
      <p:grpSpPr>
        <a:xfrm>
          <a:off x="0" y="0"/>
          <a:ext cx="0" cy="0"/>
          <a:chOff x="0" y="0"/>
          <a:chExt cx="0" cy="0"/>
        </a:xfrm>
      </p:grpSpPr>
      <p:sp>
        <p:nvSpPr>
          <p:cNvPr id="6"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7"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15459" name="Image" r:id="rId3" imgW="3200000" imgH="9752381" progId="">
                  <p:embed/>
                </p:oleObj>
              </mc:Choice>
              <mc:Fallback>
                <p:oleObj name="Image" r:id="rId3" imgW="3200000" imgH="975238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8"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9"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pic>
        <p:nvPicPr>
          <p:cNvPr id="10" name="Picture 1"/>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a:xfrm>
            <a:off x="2351617" y="79375"/>
            <a:ext cx="9245600" cy="757238"/>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1828800" y="1341438"/>
            <a:ext cx="4775200" cy="19351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807200" y="1341438"/>
            <a:ext cx="4775200" cy="1935162"/>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half" idx="3"/>
          </p:nvPr>
        </p:nvSpPr>
        <p:spPr>
          <a:xfrm>
            <a:off x="1828800" y="3429001"/>
            <a:ext cx="9753600" cy="19351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11" name="Rectangle 8"/>
          <p:cNvSpPr>
            <a:spLocks noGrp="1" noChangeArrowheads="1"/>
          </p:cNvSpPr>
          <p:nvPr>
            <p:ph type="dt" sz="half" idx="10"/>
          </p:nvPr>
        </p:nvSpPr>
        <p:spPr/>
        <p:txBody>
          <a:bodyPr/>
          <a:lstStyle>
            <a:lvl1pPr eaLnBrk="0" hangingPunct="0">
              <a:defRPr>
                <a:latin typeface="Arial" panose="020B0604020202020204" pitchFamily="34" charset="0"/>
              </a:defRPr>
            </a:lvl1pPr>
          </a:lstStyle>
          <a:p>
            <a:pPr>
              <a:defRPr/>
            </a:pPr>
            <a:endParaRPr lang="zh-TW" altLang="zh-TW"/>
          </a:p>
        </p:txBody>
      </p:sp>
      <p:sp>
        <p:nvSpPr>
          <p:cNvPr id="12" name="Rectangle 9"/>
          <p:cNvSpPr>
            <a:spLocks noGrp="1" noChangeArrowheads="1"/>
          </p:cNvSpPr>
          <p:nvPr>
            <p:ph type="ftr" sz="quarter" idx="11"/>
          </p:nvPr>
        </p:nvSpPr>
        <p:spPr/>
        <p:txBody>
          <a:bodyPr/>
          <a:lstStyle>
            <a:lvl1pPr eaLnBrk="0" hangingPunct="0">
              <a:defRPr>
                <a:latin typeface="Arial" panose="020B0604020202020204" pitchFamily="34" charset="0"/>
              </a:defRPr>
            </a:lvl1pPr>
          </a:lstStyle>
          <a:p>
            <a:pPr>
              <a:defRPr/>
            </a:pPr>
            <a:endParaRPr lang="en-US" altLang="zh-TW"/>
          </a:p>
        </p:txBody>
      </p:sp>
      <p:sp>
        <p:nvSpPr>
          <p:cNvPr id="13" name="Rectangle 10"/>
          <p:cNvSpPr>
            <a:spLocks noGrp="1" noChangeArrowheads="1"/>
          </p:cNvSpPr>
          <p:nvPr>
            <p:ph type="sldNum" sz="quarter" idx="12"/>
          </p:nvPr>
        </p:nvSpPr>
        <p:spPr/>
        <p:txBody>
          <a:bodyPr/>
          <a:lstStyle>
            <a:lvl1pPr eaLnBrk="0" hangingPunct="0">
              <a:defRPr>
                <a:latin typeface="Arial" panose="020B0604020202020204" pitchFamily="34" charset="0"/>
              </a:defRPr>
            </a:lvl1pPr>
          </a:lstStyle>
          <a:p>
            <a:pPr>
              <a:defRPr/>
            </a:pPr>
            <a:fld id="{F6380103-EE0F-405B-8212-BFCCDD140E77}" type="slidenum">
              <a:rPr lang="en-US" altLang="zh-TW"/>
              <a:pPr>
                <a:defRPr/>
              </a:pPr>
              <a:t>‹#›</a:t>
            </a:fld>
            <a:endParaRPr lang="en-US" altLang="zh-TW"/>
          </a:p>
        </p:txBody>
      </p:sp>
    </p:spTree>
    <p:extLst>
      <p:ext uri="{BB962C8B-B14F-4D97-AF65-F5344CB8AC3E}">
        <p14:creationId xmlns:p14="http://schemas.microsoft.com/office/powerpoint/2010/main" val="10466794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5448CA90-9AA0-4A7A-A6A5-42334BF331D1}" type="slidenum">
              <a:rPr lang="zh-TW" altLang="en-US"/>
              <a:pPr/>
              <a:t>‹#›</a:t>
            </a:fld>
            <a:endParaRPr lang="zh-TW" altLang="en-US"/>
          </a:p>
        </p:txBody>
      </p:sp>
    </p:spTree>
    <p:extLst>
      <p:ext uri="{BB962C8B-B14F-4D97-AF65-F5344CB8AC3E}">
        <p14:creationId xmlns:p14="http://schemas.microsoft.com/office/powerpoint/2010/main" val="2756854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877719EC-D75B-4B17-9C97-C8B9AFC69699}" type="slidenum">
              <a:rPr lang="zh-TW" altLang="en-US"/>
              <a:pPr/>
              <a:t>‹#›</a:t>
            </a:fld>
            <a:endParaRPr lang="zh-TW" altLang="en-US"/>
          </a:p>
        </p:txBody>
      </p:sp>
    </p:spTree>
    <p:extLst>
      <p:ext uri="{BB962C8B-B14F-4D97-AF65-F5344CB8AC3E}">
        <p14:creationId xmlns:p14="http://schemas.microsoft.com/office/powerpoint/2010/main" val="22772973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atin typeface="微軟正黑體" pitchFamily="34" charset="-120"/>
                <a:ea typeface="微軟正黑體" pitchFamily="34" charset="-120"/>
              </a:defRPr>
            </a:lvl1pPr>
          </a:lstStyle>
          <a:p>
            <a:r>
              <a:rPr lang="zh-TW" altLang="en-US" dirty="0"/>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微軟正黑體" pitchFamily="34" charset="-120"/>
                <a:ea typeface="微軟正黑體" pitchFamily="34" charset="-12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0DC43126-EA51-42B3-B6D8-E17F47B59943}" type="slidenum">
              <a:rPr lang="zh-TW" altLang="en-US"/>
              <a:pPr/>
              <a:t>‹#›</a:t>
            </a:fld>
            <a:endParaRPr lang="zh-TW" altLang="en-US"/>
          </a:p>
        </p:txBody>
      </p:sp>
    </p:spTree>
    <p:extLst>
      <p:ext uri="{BB962C8B-B14F-4D97-AF65-F5344CB8AC3E}">
        <p14:creationId xmlns:p14="http://schemas.microsoft.com/office/powerpoint/2010/main" val="3226024099"/>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fld id="{0093E89E-4797-4916-81E5-F4A83A023AF3}" type="slidenum">
              <a:rPr lang="zh-TW" altLang="en-US"/>
              <a:pPr/>
              <a:t>‹#›</a:t>
            </a:fld>
            <a:endParaRPr lang="zh-TW" altLang="en-US"/>
          </a:p>
        </p:txBody>
      </p:sp>
    </p:spTree>
    <p:extLst>
      <p:ext uri="{BB962C8B-B14F-4D97-AF65-F5344CB8AC3E}">
        <p14:creationId xmlns:p14="http://schemas.microsoft.com/office/powerpoint/2010/main" val="26188042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fld id="{C8B1FC36-A9F5-4680-AF16-87A00A258836}" type="slidenum">
              <a:rPr lang="zh-TW" altLang="en-US"/>
              <a:pPr/>
              <a:t>‹#›</a:t>
            </a:fld>
            <a:endParaRPr lang="zh-TW" altLang="en-US"/>
          </a:p>
        </p:txBody>
      </p:sp>
    </p:spTree>
    <p:extLst>
      <p:ext uri="{BB962C8B-B14F-4D97-AF65-F5344CB8AC3E}">
        <p14:creationId xmlns:p14="http://schemas.microsoft.com/office/powerpoint/2010/main" val="3358025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0D1E03C3-CFDD-4C7B-A457-554024C6C99C}" type="datetimeFigureOut">
              <a:rPr lang="zh-CN" altLang="en-US"/>
              <a:pPr>
                <a:defRPr/>
              </a:pPr>
              <a:t>2019/3/5</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4C0BA4F2-412E-4EF4-A2AB-85B5491B9C80}" type="slidenum">
              <a:rPr lang="zh-CN" altLang="en-US"/>
              <a:pPr>
                <a:defRPr/>
              </a:pPr>
              <a:t>‹#›</a:t>
            </a:fld>
            <a:endParaRPr lang="en-US" altLang="zh-CN"/>
          </a:p>
        </p:txBody>
      </p:sp>
    </p:spTree>
    <p:extLst>
      <p:ext uri="{BB962C8B-B14F-4D97-AF65-F5344CB8AC3E}">
        <p14:creationId xmlns:p14="http://schemas.microsoft.com/office/powerpoint/2010/main" val="30794724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fld id="{DB2C7FFA-2F16-45F2-958E-C3F0771A81A5}" type="slidenum">
              <a:rPr lang="zh-TW" altLang="en-US"/>
              <a:pPr/>
              <a:t>‹#›</a:t>
            </a:fld>
            <a:endParaRPr lang="zh-TW" altLang="en-US"/>
          </a:p>
        </p:txBody>
      </p:sp>
    </p:spTree>
    <p:extLst>
      <p:ext uri="{BB962C8B-B14F-4D97-AF65-F5344CB8AC3E}">
        <p14:creationId xmlns:p14="http://schemas.microsoft.com/office/powerpoint/2010/main" val="36439344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fld id="{7D182796-0936-4FEA-B428-AC2FE5485436}" type="slidenum">
              <a:rPr lang="zh-TW" altLang="en-US"/>
              <a:pPr/>
              <a:t>‹#›</a:t>
            </a:fld>
            <a:endParaRPr lang="zh-TW" altLang="en-US"/>
          </a:p>
        </p:txBody>
      </p:sp>
    </p:spTree>
    <p:extLst>
      <p:ext uri="{BB962C8B-B14F-4D97-AF65-F5344CB8AC3E}">
        <p14:creationId xmlns:p14="http://schemas.microsoft.com/office/powerpoint/2010/main" val="399687271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fld id="{822BABA8-0F22-4166-A283-27FDA4098906}" type="slidenum">
              <a:rPr lang="zh-TW" altLang="en-US"/>
              <a:pPr/>
              <a:t>‹#›</a:t>
            </a:fld>
            <a:endParaRPr lang="zh-TW" altLang="en-US"/>
          </a:p>
        </p:txBody>
      </p:sp>
    </p:spTree>
    <p:extLst>
      <p:ext uri="{BB962C8B-B14F-4D97-AF65-F5344CB8AC3E}">
        <p14:creationId xmlns:p14="http://schemas.microsoft.com/office/powerpoint/2010/main" val="38715291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fld id="{A3C3BA50-2581-4F37-A810-928673936688}" type="slidenum">
              <a:rPr lang="zh-TW" altLang="en-US"/>
              <a:pPr/>
              <a:t>‹#›</a:t>
            </a:fld>
            <a:endParaRPr lang="zh-TW" altLang="en-US"/>
          </a:p>
        </p:txBody>
      </p:sp>
    </p:spTree>
    <p:extLst>
      <p:ext uri="{BB962C8B-B14F-4D97-AF65-F5344CB8AC3E}">
        <p14:creationId xmlns:p14="http://schemas.microsoft.com/office/powerpoint/2010/main" val="9384416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57052C3F-88EF-4B69-AFEC-61D2C9F3B07C}" type="slidenum">
              <a:rPr lang="zh-TW" altLang="en-US"/>
              <a:pPr/>
              <a:t>‹#›</a:t>
            </a:fld>
            <a:endParaRPr lang="zh-TW" altLang="en-US"/>
          </a:p>
        </p:txBody>
      </p:sp>
    </p:spTree>
    <p:extLst>
      <p:ext uri="{BB962C8B-B14F-4D97-AF65-F5344CB8AC3E}">
        <p14:creationId xmlns:p14="http://schemas.microsoft.com/office/powerpoint/2010/main" val="8536700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33035915-7841-413E-9BD6-C90F3CCE966F}" type="slidenum">
              <a:rPr lang="zh-TW" altLang="en-US"/>
              <a:pPr/>
              <a:t>‹#›</a:t>
            </a:fld>
            <a:endParaRPr lang="zh-TW" altLang="en-US"/>
          </a:p>
        </p:txBody>
      </p:sp>
    </p:spTree>
    <p:extLst>
      <p:ext uri="{BB962C8B-B14F-4D97-AF65-F5344CB8AC3E}">
        <p14:creationId xmlns:p14="http://schemas.microsoft.com/office/powerpoint/2010/main" val="45263941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15602" y="593366"/>
            <a:ext cx="11360799" cy="763598"/>
          </a:xfrm>
          <a:prstGeom prst="rect">
            <a:avLst/>
          </a:prstGeom>
          <a:noFill/>
          <a:ln>
            <a:noFill/>
          </a:ln>
        </p:spPr>
        <p:txBody>
          <a:bodyPr lIns="91425" tIns="91425" rIns="91425" bIns="91425" anchor="t"/>
          <a:lstStyle>
            <a:lvl1pPr marL="0" marR="0" lvl="0" indent="0" algn="ctr" rtl="0">
              <a:spcBef>
                <a:spcPts val="0"/>
              </a:spcBef>
              <a:spcAft>
                <a:spcPts val="0"/>
              </a:spcAft>
              <a:buNone/>
              <a:defRPr sz="4400" b="0" i="0" u="none" strike="noStrike" cap="none">
                <a:solidFill>
                  <a:schemeClr val="dk1"/>
                </a:solidFill>
                <a:latin typeface="微軟正黑體" pitchFamily="34" charset="-120"/>
                <a:ea typeface="微軟正黑體" pitchFamily="34" charset="-120"/>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50" name="Shape 50"/>
          <p:cNvSpPr txBox="1">
            <a:spLocks noGrp="1"/>
          </p:cNvSpPr>
          <p:nvPr>
            <p:ph type="body" idx="1"/>
          </p:nvPr>
        </p:nvSpPr>
        <p:spPr>
          <a:xfrm>
            <a:off x="415602" y="1536634"/>
            <a:ext cx="113607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微軟正黑體" pitchFamily="34" charset="-120"/>
                <a:ea typeface="微軟正黑體" pitchFamily="34" charset="-120"/>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 name="Shape 51"/>
          <p:cNvSpPr txBox="1">
            <a:spLocks noGrp="1"/>
          </p:cNvSpPr>
          <p:nvPr>
            <p:ph type="sldNum" idx="10"/>
          </p:nvPr>
        </p:nvSpPr>
        <p:spPr>
          <a:xfrm>
            <a:off x="11296651" y="6218239"/>
            <a:ext cx="732367" cy="523875"/>
          </a:xfrm>
        </p:spPr>
        <p:txBody>
          <a:bodyPr lIns="91425" tIns="91425" rIns="91425" bIns="91425">
            <a:noAutofit/>
          </a:bodyPr>
          <a:lstStyle>
            <a:lvl1pPr>
              <a:buClr>
                <a:srgbClr val="888888"/>
              </a:buClr>
              <a:buSzPct val="25000"/>
              <a:buFont typeface="Calibri" pitchFamily="34" charset="0"/>
              <a:buNone/>
              <a:defRPr>
                <a:solidFill>
                  <a:srgbClr val="888888"/>
                </a:solidFill>
                <a:latin typeface="Calibri" pitchFamily="34" charset="0"/>
                <a:sym typeface="Calibri" pitchFamily="34" charset="0"/>
              </a:defRPr>
            </a:lvl1pPr>
          </a:lstStyle>
          <a:p>
            <a:fld id="{1AEC728D-803D-49F2-8EBC-F9E681C305F7}" type="slidenum">
              <a:rPr lang="en-US" altLang="zh-TW"/>
              <a:pPr/>
              <a:t>‹#›</a:t>
            </a:fld>
            <a:endParaRPr lang="en-US" altLang="zh-TW"/>
          </a:p>
        </p:txBody>
      </p:sp>
    </p:spTree>
    <p:extLst>
      <p:ext uri="{BB962C8B-B14F-4D97-AF65-F5344CB8AC3E}">
        <p14:creationId xmlns:p14="http://schemas.microsoft.com/office/powerpoint/2010/main" val="3066775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9882712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微軟正黑體" pitchFamily="34" charset="-120"/>
                <a:ea typeface="微軟正黑體" pitchFamily="34"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dirty="0"/>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5448CA90-9AA0-4A7A-A6A5-42334BF331D1}" type="slidenum">
              <a:rPr lang="zh-TW" altLang="en-US"/>
              <a:pPr/>
              <a:t>‹#›</a:t>
            </a:fld>
            <a:endParaRPr lang="zh-TW" altLang="en-US"/>
          </a:p>
        </p:txBody>
      </p:sp>
    </p:spTree>
    <p:extLst>
      <p:ext uri="{BB962C8B-B14F-4D97-AF65-F5344CB8AC3E}">
        <p14:creationId xmlns:p14="http://schemas.microsoft.com/office/powerpoint/2010/main" val="35931873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a:defRPr>
                <a:latin typeface="微軟正黑體" pitchFamily="34" charset="-120"/>
                <a:ea typeface="微軟正黑體" pitchFamily="34" charset="-120"/>
              </a:defRPr>
            </a:lvl1pPr>
            <a:lvl2pPr>
              <a:defRPr>
                <a:latin typeface="微軟正黑體" pitchFamily="34" charset="-120"/>
                <a:ea typeface="微軟正黑體" pitchFamily="34" charset="-120"/>
              </a:defRPr>
            </a:lvl2pPr>
            <a:lvl3pPr>
              <a:defRPr>
                <a:latin typeface="微軟正黑體" pitchFamily="34" charset="-120"/>
                <a:ea typeface="微軟正黑體" pitchFamily="34" charset="-120"/>
              </a:defRPr>
            </a:lvl3pPr>
            <a:lvl4pPr>
              <a:defRPr>
                <a:latin typeface="微軟正黑體" pitchFamily="34" charset="-120"/>
                <a:ea typeface="微軟正黑體" pitchFamily="34" charset="-120"/>
              </a:defRPr>
            </a:lvl4pPr>
            <a:lvl5pPr>
              <a:defRPr>
                <a:latin typeface="微軟正黑體" pitchFamily="34" charset="-120"/>
                <a:ea typeface="微軟正黑體" pitchFamily="34"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877719EC-D75B-4B17-9C97-C8B9AFC69699}" type="slidenum">
              <a:rPr lang="zh-TW" altLang="en-US"/>
              <a:pPr/>
              <a:t>‹#›</a:t>
            </a:fld>
            <a:endParaRPr lang="zh-TW" altLang="en-US"/>
          </a:p>
        </p:txBody>
      </p:sp>
    </p:spTree>
    <p:extLst>
      <p:ext uri="{BB962C8B-B14F-4D97-AF65-F5344CB8AC3E}">
        <p14:creationId xmlns:p14="http://schemas.microsoft.com/office/powerpoint/2010/main" val="4027842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2 - Templateswise.com">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3407701" y="471257"/>
            <a:ext cx="8174699" cy="1143000"/>
          </a:xfrm>
        </p:spPr>
        <p:txBody>
          <a:bodyPr/>
          <a:lstStyle>
            <a:lvl1pPr algn="l">
              <a:defRPr>
                <a:solidFill>
                  <a:schemeClr val="tx1">
                    <a:lumMod val="75000"/>
                    <a:lumOff val="25000"/>
                  </a:schemeClr>
                </a:solidFill>
              </a:defRPr>
            </a:lvl1pPr>
          </a:lstStyle>
          <a:p>
            <a:r>
              <a:rPr lang="zh-TW" altLang="en-US" noProof="0"/>
              <a:t>按一下以編輯母片標題樣式</a:t>
            </a:r>
            <a:endParaRPr lang="en-US" noProof="0" dirty="0"/>
          </a:p>
        </p:txBody>
      </p:sp>
      <p:sp>
        <p:nvSpPr>
          <p:cNvPr id="8" name="Content Placeholder 2"/>
          <p:cNvSpPr>
            <a:spLocks noGrp="1"/>
          </p:cNvSpPr>
          <p:nvPr>
            <p:ph idx="1"/>
          </p:nvPr>
        </p:nvSpPr>
        <p:spPr>
          <a:xfrm>
            <a:off x="3407701" y="1796830"/>
            <a:ext cx="8174699" cy="4805129"/>
          </a:xfrm>
        </p:spPr>
        <p:txBody>
          <a:bodyPr/>
          <a:lstStyle>
            <a:lvl1pPr>
              <a:defRPr>
                <a:solidFill>
                  <a:schemeClr val="tx1">
                    <a:lumMod val="75000"/>
                    <a:lumOff val="25000"/>
                  </a:schemeClr>
                </a:solidFill>
              </a:defRPr>
            </a:lvl1pPr>
          </a:lstStyle>
          <a:p>
            <a:pPr lvl="0"/>
            <a:r>
              <a:rPr lang="zh-TW" altLang="en-US" noProof="0"/>
              <a:t>按一下以編輯母片文字樣式</a:t>
            </a:r>
          </a:p>
        </p:txBody>
      </p:sp>
    </p:spTree>
    <p:extLst>
      <p:ext uri="{BB962C8B-B14F-4D97-AF65-F5344CB8AC3E}">
        <p14:creationId xmlns:p14="http://schemas.microsoft.com/office/powerpoint/2010/main" val="13977581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atin typeface="微軟正黑體" pitchFamily="34" charset="-120"/>
                <a:ea typeface="微軟正黑體" pitchFamily="34" charset="-120"/>
              </a:defRPr>
            </a:lvl1pPr>
          </a:lstStyle>
          <a:p>
            <a:r>
              <a:rPr lang="zh-TW" altLang="en-US" dirty="0"/>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latin typeface="微軟正黑體" pitchFamily="34" charset="-120"/>
                <a:ea typeface="微軟正黑體" pitchFamily="34" charset="-12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dirty="0"/>
              <a:t>按一下以編輯母片文字樣式</a:t>
            </a:r>
          </a:p>
        </p:txBody>
      </p:sp>
      <p:sp>
        <p:nvSpPr>
          <p:cNvPr id="4" name="日期版面配置區 3"/>
          <p:cNvSpPr>
            <a:spLocks noGrp="1"/>
          </p:cNvSpPr>
          <p:nvPr>
            <p:ph type="dt" sz="half" idx="10"/>
          </p:nvPr>
        </p:nvSpPr>
        <p:spPr/>
        <p:txBody>
          <a:bodyPr/>
          <a:lstStyle>
            <a:lvl1pPr>
              <a:defRPr/>
            </a:lvl1pPr>
          </a:lstStyle>
          <a:p>
            <a:pPr>
              <a:defRPr/>
            </a:pPr>
            <a:endParaRPr lang="zh-TW" altLang="en-US" dirty="0">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0DC43126-EA51-42B3-B6D8-E17F47B59943}" type="slidenum">
              <a:rPr lang="zh-TW" altLang="en-US"/>
              <a:pPr/>
              <a:t>‹#›</a:t>
            </a:fld>
            <a:endParaRPr lang="zh-TW" altLang="en-US"/>
          </a:p>
        </p:txBody>
      </p:sp>
    </p:spTree>
    <p:extLst>
      <p:ext uri="{BB962C8B-B14F-4D97-AF65-F5344CB8AC3E}">
        <p14:creationId xmlns:p14="http://schemas.microsoft.com/office/powerpoint/2010/main" val="2571123021"/>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fld id="{0093E89E-4797-4916-81E5-F4A83A023AF3}" type="slidenum">
              <a:rPr lang="zh-TW" altLang="en-US"/>
              <a:pPr/>
              <a:t>‹#›</a:t>
            </a:fld>
            <a:endParaRPr lang="zh-TW" altLang="en-US"/>
          </a:p>
        </p:txBody>
      </p:sp>
    </p:spTree>
    <p:extLst>
      <p:ext uri="{BB962C8B-B14F-4D97-AF65-F5344CB8AC3E}">
        <p14:creationId xmlns:p14="http://schemas.microsoft.com/office/powerpoint/2010/main" val="20526967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8"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9" name="投影片編號版面配置區 5"/>
          <p:cNvSpPr>
            <a:spLocks noGrp="1"/>
          </p:cNvSpPr>
          <p:nvPr>
            <p:ph type="sldNum" sz="quarter" idx="12"/>
          </p:nvPr>
        </p:nvSpPr>
        <p:spPr/>
        <p:txBody>
          <a:bodyPr/>
          <a:lstStyle>
            <a:lvl1pPr>
              <a:defRPr/>
            </a:lvl1pPr>
          </a:lstStyle>
          <a:p>
            <a:fld id="{C8B1FC36-A9F5-4680-AF16-87A00A258836}" type="slidenum">
              <a:rPr lang="zh-TW" altLang="en-US"/>
              <a:pPr/>
              <a:t>‹#›</a:t>
            </a:fld>
            <a:endParaRPr lang="zh-TW" altLang="en-US"/>
          </a:p>
        </p:txBody>
      </p:sp>
    </p:spTree>
    <p:extLst>
      <p:ext uri="{BB962C8B-B14F-4D97-AF65-F5344CB8AC3E}">
        <p14:creationId xmlns:p14="http://schemas.microsoft.com/office/powerpoint/2010/main" val="26084063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4"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5" name="投影片編號版面配置區 5"/>
          <p:cNvSpPr>
            <a:spLocks noGrp="1"/>
          </p:cNvSpPr>
          <p:nvPr>
            <p:ph type="sldNum" sz="quarter" idx="12"/>
          </p:nvPr>
        </p:nvSpPr>
        <p:spPr/>
        <p:txBody>
          <a:bodyPr/>
          <a:lstStyle>
            <a:lvl1pPr>
              <a:defRPr/>
            </a:lvl1pPr>
          </a:lstStyle>
          <a:p>
            <a:fld id="{DB2C7FFA-2F16-45F2-958E-C3F0771A81A5}" type="slidenum">
              <a:rPr lang="zh-TW" altLang="en-US"/>
              <a:pPr/>
              <a:t>‹#›</a:t>
            </a:fld>
            <a:endParaRPr lang="zh-TW" altLang="en-US"/>
          </a:p>
        </p:txBody>
      </p:sp>
    </p:spTree>
    <p:extLst>
      <p:ext uri="{BB962C8B-B14F-4D97-AF65-F5344CB8AC3E}">
        <p14:creationId xmlns:p14="http://schemas.microsoft.com/office/powerpoint/2010/main" val="19138899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3"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4" name="投影片編號版面配置區 5"/>
          <p:cNvSpPr>
            <a:spLocks noGrp="1"/>
          </p:cNvSpPr>
          <p:nvPr>
            <p:ph type="sldNum" sz="quarter" idx="12"/>
          </p:nvPr>
        </p:nvSpPr>
        <p:spPr/>
        <p:txBody>
          <a:bodyPr/>
          <a:lstStyle>
            <a:lvl1pPr>
              <a:defRPr/>
            </a:lvl1pPr>
          </a:lstStyle>
          <a:p>
            <a:fld id="{7D182796-0936-4FEA-B428-AC2FE5485436}" type="slidenum">
              <a:rPr lang="zh-TW" altLang="en-US"/>
              <a:pPr/>
              <a:t>‹#›</a:t>
            </a:fld>
            <a:endParaRPr lang="zh-TW" altLang="en-US"/>
          </a:p>
        </p:txBody>
      </p:sp>
    </p:spTree>
    <p:extLst>
      <p:ext uri="{BB962C8B-B14F-4D97-AF65-F5344CB8AC3E}">
        <p14:creationId xmlns:p14="http://schemas.microsoft.com/office/powerpoint/2010/main" val="13811732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fld id="{822BABA8-0F22-4166-A283-27FDA4098906}" type="slidenum">
              <a:rPr lang="zh-TW" altLang="en-US"/>
              <a:pPr/>
              <a:t>‹#›</a:t>
            </a:fld>
            <a:endParaRPr lang="zh-TW" altLang="en-US"/>
          </a:p>
        </p:txBody>
      </p:sp>
    </p:spTree>
    <p:extLst>
      <p:ext uri="{BB962C8B-B14F-4D97-AF65-F5344CB8AC3E}">
        <p14:creationId xmlns:p14="http://schemas.microsoft.com/office/powerpoint/2010/main" val="41270262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6"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7" name="投影片編號版面配置區 5"/>
          <p:cNvSpPr>
            <a:spLocks noGrp="1"/>
          </p:cNvSpPr>
          <p:nvPr>
            <p:ph type="sldNum" sz="quarter" idx="12"/>
          </p:nvPr>
        </p:nvSpPr>
        <p:spPr/>
        <p:txBody>
          <a:bodyPr/>
          <a:lstStyle>
            <a:lvl1pPr>
              <a:defRPr/>
            </a:lvl1pPr>
          </a:lstStyle>
          <a:p>
            <a:fld id="{A3C3BA50-2581-4F37-A810-928673936688}" type="slidenum">
              <a:rPr lang="zh-TW" altLang="en-US"/>
              <a:pPr/>
              <a:t>‹#›</a:t>
            </a:fld>
            <a:endParaRPr lang="zh-TW" altLang="en-US"/>
          </a:p>
        </p:txBody>
      </p:sp>
    </p:spTree>
    <p:extLst>
      <p:ext uri="{BB962C8B-B14F-4D97-AF65-F5344CB8AC3E}">
        <p14:creationId xmlns:p14="http://schemas.microsoft.com/office/powerpoint/2010/main" val="21610582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57052C3F-88EF-4B69-AFEC-61D2C9F3B07C}" type="slidenum">
              <a:rPr lang="zh-TW" altLang="en-US"/>
              <a:pPr/>
              <a:t>‹#›</a:t>
            </a:fld>
            <a:endParaRPr lang="zh-TW" altLang="en-US"/>
          </a:p>
        </p:txBody>
      </p:sp>
    </p:spTree>
    <p:extLst>
      <p:ext uri="{BB962C8B-B14F-4D97-AF65-F5344CB8AC3E}">
        <p14:creationId xmlns:p14="http://schemas.microsoft.com/office/powerpoint/2010/main" val="20848424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fld id="{33035915-7841-413E-9BD6-C90F3CCE966F}" type="slidenum">
              <a:rPr lang="zh-TW" altLang="en-US"/>
              <a:pPr/>
              <a:t>‹#›</a:t>
            </a:fld>
            <a:endParaRPr lang="zh-TW" altLang="en-US"/>
          </a:p>
        </p:txBody>
      </p:sp>
    </p:spTree>
    <p:extLst>
      <p:ext uri="{BB962C8B-B14F-4D97-AF65-F5344CB8AC3E}">
        <p14:creationId xmlns:p14="http://schemas.microsoft.com/office/powerpoint/2010/main" val="359330075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48"/>
        <p:cNvGrpSpPr/>
        <p:nvPr/>
      </p:nvGrpSpPr>
      <p:grpSpPr>
        <a:xfrm>
          <a:off x="0" y="0"/>
          <a:ext cx="0" cy="0"/>
          <a:chOff x="0" y="0"/>
          <a:chExt cx="0" cy="0"/>
        </a:xfrm>
      </p:grpSpPr>
      <p:sp>
        <p:nvSpPr>
          <p:cNvPr id="49" name="Shape 49"/>
          <p:cNvSpPr txBox="1">
            <a:spLocks noGrp="1"/>
          </p:cNvSpPr>
          <p:nvPr>
            <p:ph type="title"/>
          </p:nvPr>
        </p:nvSpPr>
        <p:spPr>
          <a:xfrm>
            <a:off x="415602" y="593366"/>
            <a:ext cx="11360799" cy="763598"/>
          </a:xfrm>
          <a:prstGeom prst="rect">
            <a:avLst/>
          </a:prstGeom>
          <a:noFill/>
          <a:ln>
            <a:noFill/>
          </a:ln>
        </p:spPr>
        <p:txBody>
          <a:bodyPr lIns="91425" tIns="91425" rIns="91425" bIns="91425" anchor="t"/>
          <a:lstStyle>
            <a:lvl1pPr marL="0" marR="0" lvl="0" indent="0" algn="ctr" rtl="0">
              <a:spcBef>
                <a:spcPts val="0"/>
              </a:spcBef>
              <a:spcAft>
                <a:spcPts val="0"/>
              </a:spcAft>
              <a:buNone/>
              <a:defRPr sz="4400" b="0" i="0" u="none" strike="noStrike" cap="none">
                <a:solidFill>
                  <a:schemeClr val="dk1"/>
                </a:solidFill>
                <a:latin typeface="微軟正黑體" pitchFamily="34" charset="-120"/>
                <a:ea typeface="微軟正黑體" pitchFamily="34" charset="-120"/>
                <a:cs typeface="Calibri"/>
                <a:sym typeface="Calibri"/>
              </a:defRPr>
            </a:lvl1pPr>
            <a:lvl2pPr marL="0" marR="0" lvl="1" indent="0" algn="ctr" rtl="0">
              <a:spcBef>
                <a:spcPts val="0"/>
              </a:spcBef>
              <a:spcAft>
                <a:spcPts val="0"/>
              </a:spcAft>
              <a:buNone/>
              <a:defRPr sz="4400" b="0" i="0" u="none" strike="noStrike" cap="none">
                <a:solidFill>
                  <a:schemeClr val="dk1"/>
                </a:solidFill>
                <a:latin typeface="Calibri"/>
                <a:ea typeface="Calibri"/>
                <a:cs typeface="Calibri"/>
                <a:sym typeface="Calibri"/>
              </a:defRPr>
            </a:lvl2pPr>
            <a:lvl3pPr marL="0" marR="0" lvl="2" indent="0" algn="ctr" rtl="0">
              <a:spcBef>
                <a:spcPts val="0"/>
              </a:spcBef>
              <a:spcAft>
                <a:spcPts val="0"/>
              </a:spcAft>
              <a:buNone/>
              <a:defRPr sz="4400" b="0" i="0" u="none" strike="noStrike" cap="none">
                <a:solidFill>
                  <a:schemeClr val="dk1"/>
                </a:solidFill>
                <a:latin typeface="Calibri"/>
                <a:ea typeface="Calibri"/>
                <a:cs typeface="Calibri"/>
                <a:sym typeface="Calibri"/>
              </a:defRPr>
            </a:lvl3pPr>
            <a:lvl4pPr marL="0" marR="0" lvl="3" indent="0" algn="ctr" rtl="0">
              <a:spcBef>
                <a:spcPts val="0"/>
              </a:spcBef>
              <a:spcAft>
                <a:spcPts val="0"/>
              </a:spcAft>
              <a:buNone/>
              <a:defRPr sz="4400" b="0" i="0" u="none" strike="noStrike" cap="none">
                <a:solidFill>
                  <a:schemeClr val="dk1"/>
                </a:solidFill>
                <a:latin typeface="Calibri"/>
                <a:ea typeface="Calibri"/>
                <a:cs typeface="Calibri"/>
                <a:sym typeface="Calibri"/>
              </a:defRPr>
            </a:lvl4pPr>
            <a:lvl5pPr marL="0" marR="0" lvl="4" indent="0" algn="ctr" rtl="0">
              <a:spcBef>
                <a:spcPts val="0"/>
              </a:spcBef>
              <a:spcAft>
                <a:spcPts val="0"/>
              </a:spcAft>
              <a:buNone/>
              <a:defRPr sz="4400" b="0" i="0" u="none" strike="noStrike" cap="none">
                <a:solidFill>
                  <a:schemeClr val="dk1"/>
                </a:solidFill>
                <a:latin typeface="Calibri"/>
                <a:ea typeface="Calibri"/>
                <a:cs typeface="Calibri"/>
                <a:sym typeface="Calibri"/>
              </a:defRPr>
            </a:lvl5pPr>
            <a:lvl6pPr marL="457200" marR="0" lvl="5" indent="0" algn="ctr" rtl="0">
              <a:spcBef>
                <a:spcPts val="0"/>
              </a:spcBef>
              <a:spcAft>
                <a:spcPts val="0"/>
              </a:spcAft>
              <a:buNone/>
              <a:defRPr sz="4400" b="0" i="0" u="none" strike="noStrike" cap="none">
                <a:solidFill>
                  <a:schemeClr val="dk1"/>
                </a:solidFill>
                <a:latin typeface="Calibri"/>
                <a:ea typeface="Calibri"/>
                <a:cs typeface="Calibri"/>
                <a:sym typeface="Calibri"/>
              </a:defRPr>
            </a:lvl6pPr>
            <a:lvl7pPr marL="914400" marR="0" lvl="6" indent="0" algn="ctr" rtl="0">
              <a:spcBef>
                <a:spcPts val="0"/>
              </a:spcBef>
              <a:spcAft>
                <a:spcPts val="0"/>
              </a:spcAft>
              <a:buNone/>
              <a:defRPr sz="4400" b="0" i="0" u="none" strike="noStrike" cap="none">
                <a:solidFill>
                  <a:schemeClr val="dk1"/>
                </a:solidFill>
                <a:latin typeface="Calibri"/>
                <a:ea typeface="Calibri"/>
                <a:cs typeface="Calibri"/>
                <a:sym typeface="Calibri"/>
              </a:defRPr>
            </a:lvl7pPr>
            <a:lvl8pPr marL="1371600" marR="0" lvl="7" indent="0" algn="ctr" rtl="0">
              <a:spcBef>
                <a:spcPts val="0"/>
              </a:spcBef>
              <a:spcAft>
                <a:spcPts val="0"/>
              </a:spcAft>
              <a:buNone/>
              <a:defRPr sz="4400" b="0" i="0" u="none" strike="noStrike" cap="none">
                <a:solidFill>
                  <a:schemeClr val="dk1"/>
                </a:solidFill>
                <a:latin typeface="Calibri"/>
                <a:ea typeface="Calibri"/>
                <a:cs typeface="Calibri"/>
                <a:sym typeface="Calibri"/>
              </a:defRPr>
            </a:lvl8pPr>
            <a:lvl9pPr marL="1828800" marR="0" lvl="8" indent="0" algn="ctr" rtl="0">
              <a:spcBef>
                <a:spcPts val="0"/>
              </a:spcBef>
              <a:spcAft>
                <a:spcPts val="0"/>
              </a:spcAft>
              <a:buNone/>
              <a:defRPr sz="4400" b="0" i="0" u="none" strike="noStrike" cap="none">
                <a:solidFill>
                  <a:schemeClr val="dk1"/>
                </a:solidFill>
                <a:latin typeface="Calibri"/>
                <a:ea typeface="Calibri"/>
                <a:cs typeface="Calibri"/>
                <a:sym typeface="Calibri"/>
              </a:defRPr>
            </a:lvl9pPr>
          </a:lstStyle>
          <a:p>
            <a:endParaRPr dirty="0"/>
          </a:p>
        </p:txBody>
      </p:sp>
      <p:sp>
        <p:nvSpPr>
          <p:cNvPr id="50" name="Shape 50"/>
          <p:cNvSpPr txBox="1">
            <a:spLocks noGrp="1"/>
          </p:cNvSpPr>
          <p:nvPr>
            <p:ph type="body" idx="1"/>
          </p:nvPr>
        </p:nvSpPr>
        <p:spPr>
          <a:xfrm>
            <a:off x="415602" y="1536634"/>
            <a:ext cx="11360799" cy="4555199"/>
          </a:xfrm>
          <a:prstGeom prst="rect">
            <a:avLst/>
          </a:prstGeom>
          <a:noFill/>
          <a:ln>
            <a:noFill/>
          </a:ln>
        </p:spPr>
        <p:txBody>
          <a:bodyPr lIns="91425" tIns="91425" rIns="91425" bIns="91425"/>
          <a:lstStyle>
            <a:lvl1pPr marL="342900" marR="0" lvl="0" indent="-139700" algn="l" rtl="0">
              <a:spcBef>
                <a:spcPts val="0"/>
              </a:spcBef>
              <a:spcAft>
                <a:spcPts val="0"/>
              </a:spcAft>
              <a:buClr>
                <a:schemeClr val="dk1"/>
              </a:buClr>
              <a:buSzPct val="100000"/>
              <a:buFont typeface="Arial"/>
              <a:buChar char="•"/>
              <a:defRPr sz="3200" b="0" i="0" u="none" strike="noStrike" cap="none">
                <a:solidFill>
                  <a:schemeClr val="dk1"/>
                </a:solidFill>
                <a:latin typeface="微軟正黑體" pitchFamily="34" charset="-120"/>
                <a:ea typeface="微軟正黑體" pitchFamily="34" charset="-120"/>
                <a:cs typeface="Calibri"/>
                <a:sym typeface="Calibri"/>
              </a:defRPr>
            </a:lvl1pPr>
            <a:lvl2pPr marL="742950" marR="0" lvl="1" indent="-107950" algn="l" rtl="0">
              <a:spcBef>
                <a:spcPts val="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4" name="Shape 51"/>
          <p:cNvSpPr txBox="1">
            <a:spLocks noGrp="1"/>
          </p:cNvSpPr>
          <p:nvPr>
            <p:ph type="sldNum" idx="10"/>
          </p:nvPr>
        </p:nvSpPr>
        <p:spPr>
          <a:xfrm>
            <a:off x="11296651" y="6218239"/>
            <a:ext cx="732367" cy="523875"/>
          </a:xfrm>
        </p:spPr>
        <p:txBody>
          <a:bodyPr lIns="91425" tIns="91425" rIns="91425" bIns="91425">
            <a:noAutofit/>
          </a:bodyPr>
          <a:lstStyle>
            <a:lvl1pPr>
              <a:buClr>
                <a:srgbClr val="888888"/>
              </a:buClr>
              <a:buSzPct val="25000"/>
              <a:buFont typeface="Calibri" pitchFamily="34" charset="0"/>
              <a:buNone/>
              <a:defRPr>
                <a:solidFill>
                  <a:srgbClr val="888888"/>
                </a:solidFill>
                <a:latin typeface="Calibri" pitchFamily="34" charset="0"/>
                <a:sym typeface="Calibri" pitchFamily="34" charset="0"/>
              </a:defRPr>
            </a:lvl1pPr>
          </a:lstStyle>
          <a:p>
            <a:fld id="{1AEC728D-803D-49F2-8EBC-F9E681C305F7}" type="slidenum">
              <a:rPr lang="en-US" altLang="zh-TW"/>
              <a:pPr/>
              <a:t>‹#›</a:t>
            </a:fld>
            <a:endParaRPr lang="en-US" altLang="zh-TW"/>
          </a:p>
        </p:txBody>
      </p:sp>
    </p:spTree>
    <p:extLst>
      <p:ext uri="{BB962C8B-B14F-4D97-AF65-F5344CB8AC3E}">
        <p14:creationId xmlns:p14="http://schemas.microsoft.com/office/powerpoint/2010/main" val="1571150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44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cSld name="标题幻灯片">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3230049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EE175-673E-4D3F-B97B-F93838DF6BC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17447059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08DECF-41D8-45B3-90C5-4F005D67EA3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86274163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D0D6E7-87F2-42C2-9B3D-8B4E30052FE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742509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0A45DA-C9E8-4701-9E4A-1210FFC1C2D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18919595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ED64BC-AA02-45F0-ABFE-43F09DAEFDE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82965665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1388A0-5CEC-47F1-A07C-63372A890270}"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3787623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30C274D-7C97-4127-B79F-DFA1A7415A27}"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2006743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918A94-0AA3-4903-903F-08D82E70493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5629261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30906C-EE20-4835-BE1C-C765E008B0F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95952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1673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B6EC2F-8D32-4754-AE12-B2D9A671F8F5}"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433139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7ECF733-2991-4C98-9574-B4B540B54CBB}"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7111121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0CF708-3BE7-44F4-8A4F-1044F62229CE}"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77375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fourObj">
  <p:cSld name="標題，四項物件">
    <p:spTree>
      <p:nvGrpSpPr>
        <p:cNvPr id="1" name=""/>
        <p:cNvGrpSpPr/>
        <p:nvPr/>
      </p:nvGrpSpPr>
      <p:grpSpPr>
        <a:xfrm>
          <a:off x="0" y="0"/>
          <a:ext cx="0" cy="0"/>
          <a:chOff x="0" y="0"/>
          <a:chExt cx="0" cy="0"/>
        </a:xfrm>
      </p:grpSpPr>
      <p:sp>
        <p:nvSpPr>
          <p:cNvPr id="2" name="標題 1"/>
          <p:cNvSpPr>
            <a:spLocks noGrp="1"/>
          </p:cNvSpPr>
          <p:nvPr>
            <p:ph type="title" sz="quarter"/>
          </p:nvPr>
        </p:nvSpPr>
        <p:spPr>
          <a:xfrm>
            <a:off x="609600" y="274638"/>
            <a:ext cx="10972800" cy="1143000"/>
          </a:xfrm>
        </p:spPr>
        <p:txBody>
          <a:bodyPr/>
          <a:lstStyle/>
          <a:p>
            <a:r>
              <a:rPr lang="zh-TW" altLang="en-US" smtClean="0"/>
              <a:t>按一下以編輯母片標題樣式</a:t>
            </a:r>
            <a:endParaRPr lang="zh-TW" altLang="en-US"/>
          </a:p>
        </p:txBody>
      </p:sp>
      <p:sp>
        <p:nvSpPr>
          <p:cNvPr id="3" name="內容版面配置區 2"/>
          <p:cNvSpPr>
            <a:spLocks noGrp="1"/>
          </p:cNvSpPr>
          <p:nvPr>
            <p:ph sz="quarter" idx="1"/>
          </p:nvPr>
        </p:nvSpPr>
        <p:spPr>
          <a:xfrm>
            <a:off x="609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quarter" idx="2"/>
          </p:nvPr>
        </p:nvSpPr>
        <p:spPr>
          <a:xfrm>
            <a:off x="6197600" y="1600200"/>
            <a:ext cx="5384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內容版面配置區 4"/>
          <p:cNvSpPr>
            <a:spLocks noGrp="1"/>
          </p:cNvSpPr>
          <p:nvPr>
            <p:ph sz="quarter" idx="3"/>
          </p:nvPr>
        </p:nvSpPr>
        <p:spPr>
          <a:xfrm>
            <a:off x="609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內容版面配置區 5"/>
          <p:cNvSpPr>
            <a:spLocks noGrp="1"/>
          </p:cNvSpPr>
          <p:nvPr>
            <p:ph sz="quarter" idx="4"/>
          </p:nvPr>
        </p:nvSpPr>
        <p:spPr>
          <a:xfrm>
            <a:off x="6197600" y="3938589"/>
            <a:ext cx="5384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a:xfrm>
            <a:off x="609600" y="6356351"/>
            <a:ext cx="2844800" cy="365125"/>
          </a:xfrm>
        </p:spPr>
        <p:txBody>
          <a:bodyPr/>
          <a:lstStyle>
            <a:lvl1pPr>
              <a:defRPr/>
            </a:lvl1pPr>
          </a:lstStyle>
          <a:p>
            <a:pPr>
              <a:defRPr/>
            </a:pPr>
            <a:fld id="{3F07F6C2-F195-4563-A16F-F14019AF6F09}" type="datetime1">
              <a:rPr lang="zh-TW" altLang="en-US">
                <a:solidFill>
                  <a:srgbClr val="000000"/>
                </a:solidFill>
              </a:rPr>
              <a:pPr>
                <a:defRPr/>
              </a:pPr>
              <a:t>2019/3/5</a:t>
            </a:fld>
            <a:endParaRPr lang="zh-TW" altLang="en-US">
              <a:solidFill>
                <a:srgbClr val="000000"/>
              </a:solidFill>
            </a:endParaRPr>
          </a:p>
        </p:txBody>
      </p:sp>
      <p:sp>
        <p:nvSpPr>
          <p:cNvPr id="8" name="頁尾版面配置區 7"/>
          <p:cNvSpPr>
            <a:spLocks noGrp="1"/>
          </p:cNvSpPr>
          <p:nvPr>
            <p:ph type="ftr" sz="quarter" idx="11"/>
          </p:nvPr>
        </p:nvSpPr>
        <p:spPr>
          <a:xfrm>
            <a:off x="4165600" y="6356351"/>
            <a:ext cx="3860800" cy="365125"/>
          </a:xfrm>
        </p:spPr>
        <p:txBody>
          <a:bodyPr/>
          <a:lstStyle>
            <a:lvl1pPr>
              <a:defRPr/>
            </a:lvl1pPr>
          </a:lstStyle>
          <a:p>
            <a:pPr>
              <a:defRPr/>
            </a:pPr>
            <a:endParaRPr lang="zh-TW" altLang="en-US">
              <a:solidFill>
                <a:srgbClr val="000000"/>
              </a:solidFill>
            </a:endParaRPr>
          </a:p>
        </p:txBody>
      </p:sp>
      <p:sp>
        <p:nvSpPr>
          <p:cNvPr id="9" name="投影片編號版面配置區 8"/>
          <p:cNvSpPr>
            <a:spLocks noGrp="1"/>
          </p:cNvSpPr>
          <p:nvPr>
            <p:ph type="sldNum" sz="quarter" idx="12"/>
          </p:nvPr>
        </p:nvSpPr>
        <p:spPr>
          <a:xfrm>
            <a:off x="8737600" y="6356351"/>
            <a:ext cx="2844800" cy="365125"/>
          </a:xfrm>
        </p:spPr>
        <p:txBody>
          <a:bodyPr/>
          <a:lstStyle>
            <a:lvl1pPr>
              <a:defRPr/>
            </a:lvl1pPr>
          </a:lstStyle>
          <a:p>
            <a:pPr>
              <a:defRPr/>
            </a:pPr>
            <a:fld id="{12AABD40-4F0A-420D-9D87-958C75D59B87}"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6520143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609600" y="1600201"/>
            <a:ext cx="10972800" cy="21859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09600" y="3938590"/>
            <a:ext cx="10972800" cy="218757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3"/>
          <p:cNvSpPr>
            <a:spLocks noGrp="1"/>
          </p:cNvSpPr>
          <p:nvPr>
            <p:ph type="dt" sz="half" idx="10"/>
          </p:nvPr>
        </p:nvSpPr>
        <p:spPr/>
        <p:txBody>
          <a:bodyPr/>
          <a:lstStyle>
            <a:lvl1pPr>
              <a:defRPr/>
            </a:lvl1pPr>
          </a:lstStyle>
          <a:p>
            <a:pPr>
              <a:defRPr/>
            </a:pPr>
            <a:fld id="{04EA4E5D-0405-40CE-8409-79A90C8D2EE0}" type="datetime1">
              <a:rPr lang="zh-TW" altLang="en-US">
                <a:solidFill>
                  <a:srgbClr val="000000"/>
                </a:solidFill>
              </a:rPr>
              <a:pPr>
                <a:defRPr/>
              </a:pPr>
              <a:t>2019/3/5</a:t>
            </a:fld>
            <a:endParaRPr lang="zh-TW" altLang="en-US">
              <a:solidFill>
                <a:srgbClr val="000000"/>
              </a:solidFill>
            </a:endParaRPr>
          </a:p>
        </p:txBody>
      </p:sp>
      <p:sp>
        <p:nvSpPr>
          <p:cNvPr id="6" name="頁尾版面配置區 4"/>
          <p:cNvSpPr>
            <a:spLocks noGrp="1"/>
          </p:cNvSpPr>
          <p:nvPr>
            <p:ph type="ftr" sz="quarter" idx="11"/>
          </p:nvPr>
        </p:nvSpPr>
        <p:spPr/>
        <p:txBody>
          <a:bodyPr/>
          <a:lstStyle>
            <a:lvl1pPr>
              <a:defRPr/>
            </a:lvl1pPr>
          </a:lstStyle>
          <a:p>
            <a:pPr>
              <a:defRPr/>
            </a:pPr>
            <a:endParaRPr lang="en-US" altLang="zh-TW">
              <a:solidFill>
                <a:srgbClr val="000000"/>
              </a:solidFill>
            </a:endParaRPr>
          </a:p>
        </p:txBody>
      </p:sp>
      <p:sp>
        <p:nvSpPr>
          <p:cNvPr id="7" name="投影片編號版面配置區 5"/>
          <p:cNvSpPr>
            <a:spLocks noGrp="1"/>
          </p:cNvSpPr>
          <p:nvPr>
            <p:ph type="sldNum" sz="quarter" idx="12"/>
          </p:nvPr>
        </p:nvSpPr>
        <p:spPr/>
        <p:txBody>
          <a:bodyPr/>
          <a:lstStyle>
            <a:lvl1pPr>
              <a:defRPr/>
            </a:lvl1pPr>
          </a:lstStyle>
          <a:p>
            <a:pPr>
              <a:defRPr/>
            </a:pPr>
            <a:fld id="{4C493913-1F26-4CE4-A830-60B8CC9F6BCF}" type="slidenum">
              <a:rPr lang="zh-TW" altLang="en-US">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272173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smtClean="0"/>
              <a:t>按一下以編輯母片副標題樣式</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4EE175-673E-4D3F-B97B-F93838DF6BC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1668772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08DECF-41D8-45B3-90C5-4F005D67EA39}"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0844693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D0D6E7-87F2-42C2-9B3D-8B4E30052FEA}"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235003573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0A45DA-C9E8-4701-9E4A-1210FFC1C2D1}"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831048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ED64BC-AA02-45F0-ABFE-43F09DAEFDEC}" type="slidenum">
              <a:rPr lang="en-US" altLang="zh-TW">
                <a:solidFill>
                  <a:srgbClr val="000000"/>
                </a:solidFill>
              </a:rPr>
              <a:pPr>
                <a:defRPr/>
              </a:pPr>
              <a:t>‹#›</a:t>
            </a:fld>
            <a:endParaRPr lang="en-US" altLang="zh-TW">
              <a:solidFill>
                <a:srgbClr val="000000"/>
              </a:solidFill>
            </a:endParaRPr>
          </a:p>
        </p:txBody>
      </p:sp>
    </p:spTree>
    <p:extLst>
      <p:ext uri="{BB962C8B-B14F-4D97-AF65-F5344CB8AC3E}">
        <p14:creationId xmlns:p14="http://schemas.microsoft.com/office/powerpoint/2010/main" val="3343264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image" Target="../media/image8.jpeg"/></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11.xml"/><Relationship Id="rId1" Type="http://schemas.openxmlformats.org/officeDocument/2006/relationships/slideLayout" Target="../slideLayouts/slideLayout37.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oleObject" Target="../embeddings/oleObject1.bin"/><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vmlDrawing" Target="../drawings/vmlDrawing1.vml"/><Relationship Id="rId2" Type="http://schemas.openxmlformats.org/officeDocument/2006/relationships/slideLayout" Target="../slideLayouts/slideLayout41.xml"/><Relationship Id="rId16" Type="http://schemas.openxmlformats.org/officeDocument/2006/relationships/theme" Target="../theme/theme13.xml"/><Relationship Id="rId20" Type="http://schemas.openxmlformats.org/officeDocument/2006/relationships/image" Target="../media/image14.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19" Type="http://schemas.openxmlformats.org/officeDocument/2006/relationships/image" Target="../media/image13.png"/><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16.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6.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17.jpe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16.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6" Type="http://schemas.openxmlformats.org/officeDocument/2006/relationships/image" Target="../media/image17.jpe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theme" Target="../theme/theme17.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image" Target="../media/image1.jpeg"/><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theme" Target="../theme/theme18.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121.xml"/><Relationship Id="rId7" Type="http://schemas.openxmlformats.org/officeDocument/2006/relationships/image" Target="../media/image18.jpeg"/><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theme" Target="../theme/theme19.xml"/><Relationship Id="rId5" Type="http://schemas.openxmlformats.org/officeDocument/2006/relationships/slideLayout" Target="../slideLayouts/slideLayout123.xml"/><Relationship Id="rId4"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image" Target="../media/image3.jpe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theme" Target="../theme/theme20.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image" Target="../media/image17.jpe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43.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1.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22.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6" Type="http://schemas.openxmlformats.org/officeDocument/2006/relationships/image" Target="../media/image17.jpeg"/><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heme" Target="../theme/theme23.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theme" Target="../theme/theme2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image" Target="../media/image23.png"/><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22.png"/></Relationships>
</file>

<file path=ppt/slideMasters/_rels/slideMaster25.xml.rels><?xml version="1.0" encoding="UTF-8" standalone="yes"?>
<Relationships xmlns="http://schemas.openxmlformats.org/package/2006/relationships"><Relationship Id="rId3" Type="http://schemas.openxmlformats.org/officeDocument/2006/relationships/theme" Target="../theme/theme2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4" Type="http://schemas.openxmlformats.org/officeDocument/2006/relationships/image" Target="../media/image8.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6" Type="http://schemas.openxmlformats.org/officeDocument/2006/relationships/image" Target="../media/image17.jpe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theme" Target="../theme/theme26.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27.xml.rels><?xml version="1.0" encoding="UTF-8" standalone="yes"?>
<Relationships xmlns="http://schemas.openxmlformats.org/package/2006/relationships"><Relationship Id="rId3" Type="http://schemas.openxmlformats.org/officeDocument/2006/relationships/theme" Target="../theme/theme27.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4" Type="http://schemas.openxmlformats.org/officeDocument/2006/relationships/image" Target="../media/image3.jpe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image" Target="../media/image1.jpeg"/><Relationship Id="rId5" Type="http://schemas.openxmlformats.org/officeDocument/2006/relationships/slideLayout" Target="../slideLayouts/slideLayout206.xml"/><Relationship Id="rId10" Type="http://schemas.openxmlformats.org/officeDocument/2006/relationships/theme" Target="../theme/theme28.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5.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31.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7.xml"/><Relationship Id="rId1" Type="http://schemas.openxmlformats.org/officeDocument/2006/relationships/slideLayout" Target="../slideLayouts/slideLayout32.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3.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9.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F6C30DC6-B900-4FEA-9A13-5DA4E6CDA52C}" type="datetimeFigureOut">
              <a:rPr lang="zh-CN" altLang="en-US"/>
              <a:pPr>
                <a:defRPr/>
              </a:pPr>
              <a:t>2019/3/5</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ea typeface="SimSun" pitchFamily="2" charset="-122"/>
              </a:defRPr>
            </a:lvl1pPr>
          </a:lstStyle>
          <a:p>
            <a:pPr>
              <a:defRPr/>
            </a:pPr>
            <a:fld id="{89CBED8C-A433-4E1D-8C2B-168DD7A6D76A}"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5191" r:id="rId9"/>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741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itchFamily="2" charset="-122"/>
              </a:defRPr>
            </a:lvl1pPr>
          </a:lstStyle>
          <a:p>
            <a:pPr>
              <a:defRPr/>
            </a:pPr>
            <a:fld id="{58393BC7-D419-44D3-B83D-2DCC49AE6DA2}"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41" r:id="rId1"/>
    <p:sldLayoutId id="2147485205"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8435"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itchFamily="2" charset="-122"/>
              </a:defRPr>
            </a:lvl1pPr>
          </a:lstStyle>
          <a:p>
            <a:pPr>
              <a:defRPr/>
            </a:pPr>
            <a:fld id="{1B14B6EA-FD21-4577-8B98-7B9E96521B29}"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42"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標題版面配置區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483" name="文字版面配置區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900">
                <a:solidFill>
                  <a:prstClr val="black">
                    <a:tint val="75000"/>
                  </a:prstClr>
                </a:solidFill>
                <a:latin typeface="Franklin Gothic Book"/>
                <a:ea typeface="微軟正黑體"/>
              </a:defRPr>
            </a:lvl1pPr>
          </a:lstStyle>
          <a:p>
            <a:pPr>
              <a:defRPr/>
            </a:pPr>
            <a:fld id="{9A8CB239-FD5D-474B-8601-678501B22CAB}" type="datetimeFigureOut">
              <a:rPr lang="zh-TW" altLang="en-US"/>
              <a:pPr>
                <a:defRPr/>
              </a:pPr>
              <a:t>2019/3/5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900">
                <a:solidFill>
                  <a:prstClr val="black">
                    <a:tint val="75000"/>
                  </a:prstClr>
                </a:solidFill>
                <a:latin typeface="Franklin Gothic Book"/>
                <a:ea typeface="微軟正黑體"/>
              </a:defRPr>
            </a:lvl1pPr>
          </a:lstStyle>
          <a:p>
            <a:pPr>
              <a:defRPr/>
            </a:pPr>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900">
                <a:solidFill>
                  <a:srgbClr val="898989"/>
                </a:solidFill>
                <a:latin typeface="Franklin Gothic Book" pitchFamily="34" charset="0"/>
                <a:ea typeface="微軟正黑體" pitchFamily="34" charset="-120"/>
              </a:defRPr>
            </a:lvl1pPr>
          </a:lstStyle>
          <a:p>
            <a:pPr>
              <a:defRPr/>
            </a:pPr>
            <a:fld id="{97A9E9F6-51FD-495A-9B86-69A86FEAC19A}"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944" r:id="rId1"/>
    <p:sldLayoutId id="2147484945" r:id="rId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隶书"/>
        </a:defRPr>
      </a:lvl1pPr>
      <a:lvl2pPr algn="l" defTabSz="685800" rtl="0" eaLnBrk="0" fontAlgn="base" hangingPunct="0">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2pPr>
      <a:lvl3pPr algn="l" defTabSz="685800" rtl="0" eaLnBrk="0" fontAlgn="base" hangingPunct="0">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3pPr>
      <a:lvl4pPr algn="l" defTabSz="685800" rtl="0" eaLnBrk="0" fontAlgn="base" hangingPunct="0">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4pPr>
      <a:lvl5pPr algn="l" defTabSz="685800" rtl="0" eaLnBrk="0" fontAlgn="base" hangingPunct="0">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5pPr>
      <a:lvl6pPr marL="457200" algn="l" defTabSz="685800" rtl="0" fontAlgn="base">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6pPr>
      <a:lvl7pPr marL="914400" algn="l" defTabSz="685800" rtl="0" fontAlgn="base">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7pPr>
      <a:lvl8pPr marL="1371600" algn="l" defTabSz="685800" rtl="0" fontAlgn="base">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8pPr>
      <a:lvl9pPr marL="1828800" algn="l" defTabSz="685800" rtl="0" fontAlgn="base">
        <a:lnSpc>
          <a:spcPct val="90000"/>
        </a:lnSpc>
        <a:spcBef>
          <a:spcPct val="0"/>
        </a:spcBef>
        <a:spcAft>
          <a:spcPct val="0"/>
        </a:spcAft>
        <a:defRPr sz="3300">
          <a:solidFill>
            <a:schemeClr val="tx1"/>
          </a:solidFill>
          <a:latin typeface="Franklin Gothic Medium" panose="020B0603020102020204" pitchFamily="34" charset="0"/>
          <a:ea typeface="隶书"/>
          <a:cs typeface="隶书"/>
        </a:defRPr>
      </a:lvl9pPr>
    </p:titleStyle>
    <p:bodyStyle>
      <a:lvl1pPr marL="171450" indent="-171450" algn="l" defTabSz="685800" rtl="0" eaLnBrk="0" fontAlgn="base" hangingPunct="0">
        <a:lnSpc>
          <a:spcPct val="90000"/>
        </a:lnSpc>
        <a:spcBef>
          <a:spcPts val="750"/>
        </a:spcBef>
        <a:spcAft>
          <a:spcPct val="0"/>
        </a:spcAft>
        <a:buFont typeface="Arial" pitchFamily="34" charset="0"/>
        <a:buChar char="•"/>
        <a:defRPr sz="2100" kern="1200">
          <a:solidFill>
            <a:schemeClr val="tx1"/>
          </a:solidFill>
          <a:latin typeface="+mn-lt"/>
          <a:ea typeface="+mn-ea"/>
          <a:cs typeface="华文楷体"/>
        </a:defRPr>
      </a:lvl1pPr>
      <a:lvl2pPr marL="514350" indent="-171450" algn="l" defTabSz="685800" rtl="0" eaLnBrk="0" fontAlgn="base" hangingPunct="0">
        <a:lnSpc>
          <a:spcPct val="90000"/>
        </a:lnSpc>
        <a:spcBef>
          <a:spcPts val="375"/>
        </a:spcBef>
        <a:spcAft>
          <a:spcPct val="0"/>
        </a:spcAft>
        <a:buFont typeface="Arial" pitchFamily="34" charset="0"/>
        <a:buChar char="•"/>
        <a:defRPr kern="1200">
          <a:solidFill>
            <a:schemeClr val="tx1"/>
          </a:solidFill>
          <a:latin typeface="+mn-lt"/>
          <a:ea typeface="+mn-ea"/>
          <a:cs typeface="华文楷体"/>
        </a:defRPr>
      </a:lvl2pPr>
      <a:lvl3pPr marL="857250" indent="-171450" algn="l" defTabSz="685800" rtl="0" eaLnBrk="0" fontAlgn="base" hangingPunct="0">
        <a:lnSpc>
          <a:spcPct val="90000"/>
        </a:lnSpc>
        <a:spcBef>
          <a:spcPts val="375"/>
        </a:spcBef>
        <a:spcAft>
          <a:spcPct val="0"/>
        </a:spcAft>
        <a:buFont typeface="Arial" pitchFamily="34" charset="0"/>
        <a:buChar char="•"/>
        <a:defRPr sz="1500" kern="1200">
          <a:solidFill>
            <a:schemeClr val="tx1"/>
          </a:solidFill>
          <a:latin typeface="+mn-lt"/>
          <a:ea typeface="+mn-ea"/>
          <a:cs typeface="华文楷体"/>
        </a:defRPr>
      </a:lvl3pPr>
      <a:lvl4pPr marL="12001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华文楷体"/>
        </a:defRPr>
      </a:lvl4pPr>
      <a:lvl5pPr marL="1543050" indent="-171450" algn="l" defTabSz="685800" rtl="0" eaLnBrk="0" fontAlgn="base" hangingPunct="0">
        <a:lnSpc>
          <a:spcPct val="90000"/>
        </a:lnSpc>
        <a:spcBef>
          <a:spcPts val="375"/>
        </a:spcBef>
        <a:spcAft>
          <a:spcPct val="0"/>
        </a:spcAft>
        <a:buFont typeface="Arial" pitchFamily="34" charset="0"/>
        <a:buChar char="•"/>
        <a:defRPr sz="1300" kern="1200">
          <a:solidFill>
            <a:schemeClr val="tx1"/>
          </a:solidFill>
          <a:latin typeface="+mn-lt"/>
          <a:ea typeface="+mn-ea"/>
          <a:cs typeface="华文楷体"/>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ChangeArrowheads="1"/>
          </p:cNvSpPr>
          <p:nvPr/>
        </p:nvSpPr>
        <p:spPr bwMode="gray">
          <a:xfrm>
            <a:off x="11582400" y="457200"/>
            <a:ext cx="609600" cy="3962400"/>
          </a:xfrm>
          <a:prstGeom prst="rect">
            <a:avLst/>
          </a:prstGeom>
          <a:gradFill rotWithShape="1">
            <a:gsLst>
              <a:gs pos="0">
                <a:schemeClr val="accent1"/>
              </a:gs>
              <a:gs pos="100000">
                <a:schemeClr val="accent1">
                  <a:gamma/>
                  <a:tint val="0"/>
                  <a:invGamma/>
                </a:schemeClr>
              </a:gs>
            </a:gsLst>
            <a:lin ang="5400000" scaled="1"/>
          </a:gradFill>
          <a:ln w="9525">
            <a:noFill/>
            <a:miter lim="800000"/>
            <a:headEnd/>
            <a:tailEnd/>
          </a:ln>
          <a:effectLst/>
        </p:spPr>
        <p:txBody>
          <a:bodyPr wrap="none" anchor="ctr"/>
          <a:lstStyle/>
          <a:p>
            <a:pPr eaLnBrk="1" hangingPunct="1">
              <a:defRPr/>
            </a:pPr>
            <a:endParaRPr lang="zh-TW" altLang="en-US">
              <a:solidFill>
                <a:srgbClr val="2E4F56"/>
              </a:solidFill>
              <a:latin typeface="Verdana" panose="020B0604030504040204" pitchFamily="34" charset="0"/>
            </a:endParaRPr>
          </a:p>
        </p:txBody>
      </p:sp>
      <p:graphicFrame>
        <p:nvGraphicFramePr>
          <p:cNvPr id="20483" name="Object 3"/>
          <p:cNvGraphicFramePr>
            <a:graphicFrameLocks noChangeAspect="1"/>
          </p:cNvGraphicFramePr>
          <p:nvPr/>
        </p:nvGraphicFramePr>
        <p:xfrm>
          <a:off x="0" y="0"/>
          <a:ext cx="2544763" cy="6858000"/>
        </p:xfrm>
        <a:graphic>
          <a:graphicData uri="http://schemas.openxmlformats.org/presentationml/2006/ole">
            <mc:AlternateContent xmlns:mc="http://schemas.openxmlformats.org/markup-compatibility/2006">
              <mc:Choice xmlns:v="urn:schemas-microsoft-com:vml" Requires="v">
                <p:oleObj spid="_x0000_s1123" name="Image" r:id="rId18" imgW="3200000" imgH="9752381" progId="">
                  <p:embed/>
                </p:oleObj>
              </mc:Choice>
              <mc:Fallback>
                <p:oleObj name="Image" r:id="rId18" imgW="3200000" imgH="9752381" progId="">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2544763" cy="6858000"/>
                      </a:xfrm>
                      <a:prstGeom prst="rect">
                        <a:avLst/>
                      </a:prstGeom>
                      <a:noFill/>
                      <a:ln>
                        <a:noFill/>
                      </a:ln>
                      <a:effectLst/>
                      <a:extLst>
                        <a:ext uri="{909E8E84-426E-40DD-AFC4-6F175D3DCCD1}">
                          <a14:hiddenFill xmlns:a14="http://schemas.microsoft.com/office/drawing/2010/main">
                            <a:solidFill>
                              <a:srgbClr val="419366"/>
                            </a:solidFill>
                          </a14:hiddenFill>
                        </a:ext>
                        <a:ext uri="{91240B29-F687-4F45-9708-019B960494DF}">
                          <a14:hiddenLine xmlns:a14="http://schemas.microsoft.com/office/drawing/2010/main" w="9525">
                            <a:solidFill>
                              <a:srgbClr val="2E4F56"/>
                            </a:solidFill>
                            <a:miter lim="800000"/>
                            <a:headEnd/>
                            <a:tailEnd/>
                          </a14:hiddenLine>
                        </a:ext>
                        <a:ext uri="{AF507438-7753-43E0-B8FC-AC1667EBCBE1}">
                          <a14:hiddenEffects xmlns:a14="http://schemas.microsoft.com/office/drawing/2010/main">
                            <a:effectLst>
                              <a:outerShdw dist="35921" dir="2700000" algn="ctr" rotWithShape="0">
                                <a:srgbClr val="DDDDDD"/>
                              </a:outerShdw>
                            </a:effectLst>
                          </a14:hiddenEffects>
                        </a:ext>
                      </a:extLst>
                    </p:spPr>
                  </p:pic>
                </p:oleObj>
              </mc:Fallback>
            </mc:AlternateContent>
          </a:graphicData>
        </a:graphic>
      </p:graphicFrame>
      <p:sp>
        <p:nvSpPr>
          <p:cNvPr id="20484" name="Rectangle 4"/>
          <p:cNvSpPr>
            <a:spLocks noChangeArrowheads="1"/>
          </p:cNvSpPr>
          <p:nvPr/>
        </p:nvSpPr>
        <p:spPr bwMode="ltGray">
          <a:xfrm>
            <a:off x="1968500" y="0"/>
            <a:ext cx="10223500" cy="981075"/>
          </a:xfrm>
          <a:prstGeom prst="rect">
            <a:avLst/>
          </a:prstGeom>
          <a:solidFill>
            <a:schemeClr val="tx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solidFill>
                <a:srgbClr val="2E4F56"/>
              </a:solidFill>
              <a:latin typeface="Verdana" panose="020B0604030504040204" pitchFamily="34" charset="0"/>
            </a:endParaRPr>
          </a:p>
        </p:txBody>
      </p:sp>
      <p:sp>
        <p:nvSpPr>
          <p:cNvPr id="20485" name="Line 5"/>
          <p:cNvSpPr>
            <a:spLocks noChangeShapeType="1"/>
          </p:cNvSpPr>
          <p:nvPr/>
        </p:nvSpPr>
        <p:spPr bwMode="auto">
          <a:xfrm>
            <a:off x="566738" y="6472238"/>
            <a:ext cx="1100137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smtClean="0">
              <a:solidFill>
                <a:srgbClr val="2E4F56"/>
              </a:solidFill>
            </a:endParaRPr>
          </a:p>
        </p:txBody>
      </p:sp>
      <p:sp>
        <p:nvSpPr>
          <p:cNvPr id="20486" name="Rectangle 6"/>
          <p:cNvSpPr>
            <a:spLocks noGrp="1" noChangeArrowheads="1"/>
          </p:cNvSpPr>
          <p:nvPr>
            <p:ph type="title"/>
          </p:nvPr>
        </p:nvSpPr>
        <p:spPr bwMode="auto">
          <a:xfrm>
            <a:off x="2351088" y="79375"/>
            <a:ext cx="92456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0487" name="Rectangle 7"/>
          <p:cNvSpPr>
            <a:spLocks noGrp="1" noChangeArrowheads="1"/>
          </p:cNvSpPr>
          <p:nvPr>
            <p:ph type="body" idx="1"/>
          </p:nvPr>
        </p:nvSpPr>
        <p:spPr bwMode="auto">
          <a:xfrm>
            <a:off x="1828800" y="1341438"/>
            <a:ext cx="97536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04808" name="Rectangle 8"/>
          <p:cNvSpPr>
            <a:spLocks noGrp="1" noChangeArrowheads="1"/>
          </p:cNvSpPr>
          <p:nvPr>
            <p:ph type="dt" sz="half" idx="2"/>
          </p:nvPr>
        </p:nvSpPr>
        <p:spPr bwMode="auto">
          <a:xfrm>
            <a:off x="609600" y="6553200"/>
            <a:ext cx="28448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rgbClr val="2E4F56"/>
                </a:solidFill>
                <a:latin typeface="Verdana" panose="020B0604030504040204" pitchFamily="34" charset="0"/>
              </a:defRPr>
            </a:lvl1pPr>
          </a:lstStyle>
          <a:p>
            <a:pPr>
              <a:defRPr/>
            </a:pPr>
            <a:endParaRPr lang="zh-TW" altLang="zh-TW"/>
          </a:p>
        </p:txBody>
      </p:sp>
      <p:sp>
        <p:nvSpPr>
          <p:cNvPr id="204809" name="Rectangle 9"/>
          <p:cNvSpPr>
            <a:spLocks noGrp="1" noChangeArrowheads="1"/>
          </p:cNvSpPr>
          <p:nvPr>
            <p:ph type="ftr" sz="quarter" idx="3"/>
          </p:nvPr>
        </p:nvSpPr>
        <p:spPr bwMode="auto">
          <a:xfrm>
            <a:off x="7721600" y="6453188"/>
            <a:ext cx="3860800"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600" b="1">
                <a:solidFill>
                  <a:srgbClr val="2E4F56"/>
                </a:solidFill>
                <a:latin typeface="Verdana" panose="020B0604030504040204" pitchFamily="34" charset="0"/>
              </a:defRPr>
            </a:lvl1pPr>
          </a:lstStyle>
          <a:p>
            <a:pPr>
              <a:defRPr/>
            </a:pPr>
            <a:endParaRPr lang="en-US" altLang="zh-TW"/>
          </a:p>
        </p:txBody>
      </p:sp>
      <p:sp>
        <p:nvSpPr>
          <p:cNvPr id="204810" name="Rectangle 10"/>
          <p:cNvSpPr>
            <a:spLocks noGrp="1" noChangeArrowheads="1"/>
          </p:cNvSpPr>
          <p:nvPr>
            <p:ph type="sldNum" sz="quarter" idx="4"/>
          </p:nvPr>
        </p:nvSpPr>
        <p:spPr bwMode="auto">
          <a:xfrm>
            <a:off x="4368800" y="6553200"/>
            <a:ext cx="2844800" cy="1682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2E4F56"/>
                </a:solidFill>
                <a:latin typeface="Verdana" panose="020B0604030504040204" pitchFamily="34" charset="0"/>
              </a:defRPr>
            </a:lvl1pPr>
          </a:lstStyle>
          <a:p>
            <a:pPr>
              <a:defRPr/>
            </a:pPr>
            <a:fld id="{C7E8F760-6991-42C2-92F2-BCEFD064E6BF}" type="slidenum">
              <a:rPr lang="en-US" altLang="zh-TW"/>
              <a:pPr>
                <a:defRPr/>
              </a:pPr>
              <a:t>‹#›</a:t>
            </a:fld>
            <a:endParaRPr lang="en-US" altLang="zh-TW"/>
          </a:p>
        </p:txBody>
      </p:sp>
      <p:pic>
        <p:nvPicPr>
          <p:cNvPr id="20491" name="Picture 1"/>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9085263" y="7938"/>
            <a:ext cx="307340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266321"/>
      </p:ext>
    </p:extLst>
  </p:cSld>
  <p:clrMap bg1="lt1" tx1="dk1" bg2="lt2" tx2="dk2" accent1="accent1" accent2="accent2" accent3="accent3" accent4="accent4" accent5="accent5" accent6="accent6" hlink="hlink" folHlink="folHlink"/>
  <p:sldLayoutIdLst>
    <p:sldLayoutId id="2147484947" r:id="rId1"/>
    <p:sldLayoutId id="2147484948" r:id="rId2"/>
    <p:sldLayoutId id="2147484949" r:id="rId3"/>
    <p:sldLayoutId id="2147484950" r:id="rId4"/>
    <p:sldLayoutId id="2147484951" r:id="rId5"/>
    <p:sldLayoutId id="2147484952" r:id="rId6"/>
    <p:sldLayoutId id="2147484953" r:id="rId7"/>
    <p:sldLayoutId id="2147484954" r:id="rId8"/>
    <p:sldLayoutId id="2147484955" r:id="rId9"/>
    <p:sldLayoutId id="2147484956" r:id="rId10"/>
    <p:sldLayoutId id="2147484957" r:id="rId11"/>
    <p:sldLayoutId id="2147484958" r:id="rId12"/>
    <p:sldLayoutId id="2147484959" r:id="rId13"/>
    <p:sldLayoutId id="2147484960" r:id="rId14"/>
    <p:sldLayoutId id="2147484961" r:id="rId15"/>
  </p:sldLayoutIdLst>
  <p:timing>
    <p:tnLst>
      <p:par>
        <p:cTn id="1" dur="indefinite" restart="never" nodeType="tmRoot"/>
      </p:par>
    </p:tnLst>
  </p:timing>
  <p:hf hdr="0" ftr="0" dt="0"/>
  <p:txStyles>
    <p:titleStyle>
      <a:lvl1pPr algn="l" rtl="0" eaLnBrk="0" fontAlgn="base" hangingPunct="0">
        <a:spcBef>
          <a:spcPct val="0"/>
        </a:spcBef>
        <a:spcAft>
          <a:spcPct val="0"/>
        </a:spcAft>
        <a:defRPr sz="2800" b="1">
          <a:solidFill>
            <a:schemeClr val="bg1"/>
          </a:solidFill>
          <a:latin typeface="+mj-lt"/>
          <a:ea typeface="+mj-ea"/>
          <a:cs typeface="+mj-cs"/>
        </a:defRPr>
      </a:lvl1pPr>
      <a:lvl2pPr algn="l" rtl="0" eaLnBrk="0" fontAlgn="base" hangingPunct="0">
        <a:spcBef>
          <a:spcPct val="0"/>
        </a:spcBef>
        <a:spcAft>
          <a:spcPct val="0"/>
        </a:spcAft>
        <a:defRPr sz="2800" b="1">
          <a:solidFill>
            <a:schemeClr val="bg1"/>
          </a:solidFill>
          <a:latin typeface="Verdana" pitchFamily="34" charset="0"/>
        </a:defRPr>
      </a:lvl2pPr>
      <a:lvl3pPr algn="l" rtl="0" eaLnBrk="0" fontAlgn="base" hangingPunct="0">
        <a:spcBef>
          <a:spcPct val="0"/>
        </a:spcBef>
        <a:spcAft>
          <a:spcPct val="0"/>
        </a:spcAft>
        <a:defRPr sz="2800" b="1">
          <a:solidFill>
            <a:schemeClr val="bg1"/>
          </a:solidFill>
          <a:latin typeface="Verdana" pitchFamily="34" charset="0"/>
        </a:defRPr>
      </a:lvl3pPr>
      <a:lvl4pPr algn="l" rtl="0" eaLnBrk="0" fontAlgn="base" hangingPunct="0">
        <a:spcBef>
          <a:spcPct val="0"/>
        </a:spcBef>
        <a:spcAft>
          <a:spcPct val="0"/>
        </a:spcAft>
        <a:defRPr sz="2800" b="1">
          <a:solidFill>
            <a:schemeClr val="bg1"/>
          </a:solidFill>
          <a:latin typeface="Verdana" pitchFamily="34" charset="0"/>
        </a:defRPr>
      </a:lvl4pPr>
      <a:lvl5pPr algn="l" rtl="0" eaLnBrk="0" fontAlgn="base" hangingPunct="0">
        <a:spcBef>
          <a:spcPct val="0"/>
        </a:spcBef>
        <a:spcAft>
          <a:spcPct val="0"/>
        </a:spcAft>
        <a:defRPr sz="2800" b="1">
          <a:solidFill>
            <a:schemeClr val="bg1"/>
          </a:solidFill>
          <a:latin typeface="Verdana" pitchFamily="34" charset="0"/>
        </a:defRPr>
      </a:lvl5pPr>
      <a:lvl6pPr marL="457200" algn="l" rtl="0" fontAlgn="base">
        <a:spcBef>
          <a:spcPct val="0"/>
        </a:spcBef>
        <a:spcAft>
          <a:spcPct val="0"/>
        </a:spcAft>
        <a:defRPr sz="2800" b="1">
          <a:solidFill>
            <a:schemeClr val="bg1"/>
          </a:solidFill>
          <a:latin typeface="Verdana" pitchFamily="34" charset="0"/>
        </a:defRPr>
      </a:lvl6pPr>
      <a:lvl7pPr marL="914400" algn="l" rtl="0" fontAlgn="base">
        <a:spcBef>
          <a:spcPct val="0"/>
        </a:spcBef>
        <a:spcAft>
          <a:spcPct val="0"/>
        </a:spcAft>
        <a:defRPr sz="2800" b="1">
          <a:solidFill>
            <a:schemeClr val="bg1"/>
          </a:solidFill>
          <a:latin typeface="Verdana" pitchFamily="34" charset="0"/>
        </a:defRPr>
      </a:lvl7pPr>
      <a:lvl8pPr marL="1371600" algn="l" rtl="0" fontAlgn="base">
        <a:spcBef>
          <a:spcPct val="0"/>
        </a:spcBef>
        <a:spcAft>
          <a:spcPct val="0"/>
        </a:spcAft>
        <a:defRPr sz="2800" b="1">
          <a:solidFill>
            <a:schemeClr val="bg1"/>
          </a:solidFill>
          <a:latin typeface="Verdana" pitchFamily="34" charset="0"/>
        </a:defRPr>
      </a:lvl8pPr>
      <a:lvl9pPr marL="1828800" algn="l" rtl="0" fontAlgn="base">
        <a:spcBef>
          <a:spcPct val="0"/>
        </a:spcBef>
        <a:spcAft>
          <a:spcPct val="0"/>
        </a:spcAft>
        <a:defRPr sz="2800" b="1">
          <a:solidFill>
            <a:schemeClr val="bg1"/>
          </a:solidFill>
          <a:latin typeface="Verdana" pitchFamily="34" charset="0"/>
        </a:defRPr>
      </a:lvl9pPr>
    </p:titleStyle>
    <p:bodyStyle>
      <a:lvl1pPr marL="342900" indent="-342900" algn="l" rtl="0" eaLnBrk="0" fontAlgn="base" hangingPunct="0">
        <a:spcBef>
          <a:spcPct val="20000"/>
        </a:spcBef>
        <a:spcAft>
          <a:spcPct val="0"/>
        </a:spcAft>
        <a:buClr>
          <a:schemeClr val="accent1"/>
        </a:buClr>
        <a:buChar char="•"/>
        <a:defRPr sz="2800" b="1">
          <a:solidFill>
            <a:schemeClr val="accent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a:solidFill>
            <a:schemeClr val="tx2"/>
          </a:solidFill>
          <a:latin typeface="+mn-lt"/>
        </a:defRPr>
      </a:lvl2pPr>
      <a:lvl3pPr marL="1143000" indent="-228600" algn="l" rtl="0" eaLnBrk="0" fontAlgn="base" hangingPunct="0">
        <a:spcBef>
          <a:spcPct val="20000"/>
        </a:spcBef>
        <a:spcAft>
          <a:spcPct val="0"/>
        </a:spcAft>
        <a:buClr>
          <a:schemeClr val="folHlink"/>
        </a:buClr>
        <a:buChar char="•"/>
        <a:defRPr sz="2400">
          <a:solidFill>
            <a:schemeClr val="tx1"/>
          </a:solidFill>
          <a:latin typeface="+mn-lt"/>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Char char="•"/>
        <a:defRPr sz="2000">
          <a:solidFill>
            <a:schemeClr val="tx1"/>
          </a:solidFill>
          <a:latin typeface="+mn-lt"/>
        </a:defRPr>
      </a:lvl5pPr>
      <a:lvl6pPr marL="2514600" indent="-228600" algn="l" rtl="0" fontAlgn="base">
        <a:spcBef>
          <a:spcPct val="20000"/>
        </a:spcBef>
        <a:spcAft>
          <a:spcPct val="0"/>
        </a:spcAft>
        <a:buClr>
          <a:schemeClr val="hlink"/>
        </a:buClr>
        <a:buChar char="•"/>
        <a:defRPr sz="2000">
          <a:solidFill>
            <a:schemeClr val="tx1"/>
          </a:solidFill>
          <a:latin typeface="+mn-lt"/>
        </a:defRPr>
      </a:lvl6pPr>
      <a:lvl7pPr marL="2971800" indent="-228600" algn="l" rtl="0" fontAlgn="base">
        <a:spcBef>
          <a:spcPct val="20000"/>
        </a:spcBef>
        <a:spcAft>
          <a:spcPct val="0"/>
        </a:spcAft>
        <a:buClr>
          <a:schemeClr val="hlink"/>
        </a:buClr>
        <a:buChar char="•"/>
        <a:defRPr sz="2000">
          <a:solidFill>
            <a:schemeClr val="tx1"/>
          </a:solidFill>
          <a:latin typeface="+mn-lt"/>
        </a:defRPr>
      </a:lvl7pPr>
      <a:lvl8pPr marL="3429000" indent="-228600" algn="l" rtl="0" fontAlgn="base">
        <a:spcBef>
          <a:spcPct val="20000"/>
        </a:spcBef>
        <a:spcAft>
          <a:spcPct val="0"/>
        </a:spcAft>
        <a:buClr>
          <a:schemeClr val="hlink"/>
        </a:buClr>
        <a:buChar char="•"/>
        <a:defRPr sz="2000">
          <a:solidFill>
            <a:schemeClr val="tx1"/>
          </a:solidFill>
          <a:latin typeface="+mn-lt"/>
        </a:defRPr>
      </a:lvl8pPr>
      <a:lvl9pPr marL="3886200" indent="-228600" algn="l" rtl="0" fontAlgn="base">
        <a:spcBef>
          <a:spcPct val="20000"/>
        </a:spcBef>
        <a:spcAft>
          <a:spcPct val="0"/>
        </a:spcAft>
        <a:buClr>
          <a:schemeClr val="hlink"/>
        </a:buClr>
        <a:buChar char="•"/>
        <a:defRPr sz="20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7" name="文字版面配置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新細明體" charset="-120"/>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新細明體" charset="-120"/>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AEAF5B3-7F16-4588-A235-801927F1B983}" type="slidenum">
              <a:rPr lang="zh-TW" altLang="en-US"/>
              <a:pPr/>
              <a:t>‹#›</a:t>
            </a:fld>
            <a:endParaRPr lang="zh-TW" altLang="en-US"/>
          </a:p>
        </p:txBody>
      </p:sp>
    </p:spTree>
    <p:extLst>
      <p:ext uri="{BB962C8B-B14F-4D97-AF65-F5344CB8AC3E}">
        <p14:creationId xmlns:p14="http://schemas.microsoft.com/office/powerpoint/2010/main" val="2216961551"/>
      </p:ext>
    </p:extLst>
  </p:cSld>
  <p:clrMap bg1="lt1" tx1="dk1" bg2="lt2" tx2="dk2" accent1="accent1" accent2="accent2" accent3="accent3" accent4="accent4" accent5="accent5" accent6="accent6" hlink="hlink" folHlink="folHlink"/>
  <p:sldLayoutIdLst>
    <p:sldLayoutId id="2147484963" r:id="rId1"/>
    <p:sldLayoutId id="2147484964" r:id="rId2"/>
    <p:sldLayoutId id="2147484965" r:id="rId3"/>
    <p:sldLayoutId id="2147484966" r:id="rId4"/>
    <p:sldLayoutId id="2147484967" r:id="rId5"/>
    <p:sldLayoutId id="2147484968" r:id="rId6"/>
    <p:sldLayoutId id="2147484969" r:id="rId7"/>
    <p:sldLayoutId id="2147484970" r:id="rId8"/>
    <p:sldLayoutId id="2147484971" r:id="rId9"/>
    <p:sldLayoutId id="2147484972" r:id="rId10"/>
    <p:sldLayoutId id="2147484973" r:id="rId11"/>
    <p:sldLayoutId id="2147484974" r:id="rId12"/>
    <p:sldLayoutId id="2147484975" r:id="rId13"/>
  </p:sldLayoutIdLst>
  <p:hf hdr="0" ftr="0" dt="0"/>
  <p:txStyles>
    <p:title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dirty="0"/>
              <a:t>按一下以編輯母片標題樣式</a:t>
            </a:r>
          </a:p>
        </p:txBody>
      </p:sp>
      <p:sp>
        <p:nvSpPr>
          <p:cNvPr id="1027" name="文字版面配置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新細明體" charset="-120"/>
              </a:defRPr>
            </a:lvl1pPr>
          </a:lstStyle>
          <a:p>
            <a:pPr>
              <a:defRPr/>
            </a:pPr>
            <a:endParaRPr lang="zh-TW" altLang="en-US">
              <a:solidFill>
                <a:prstClr val="black">
                  <a:tint val="75000"/>
                </a:prstClr>
              </a:solidFill>
            </a:endParaRPr>
          </a:p>
        </p:txBody>
      </p:sp>
      <p:sp>
        <p:nvSpPr>
          <p:cNvPr id="5" name="頁尾版面配置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新細明體" charset="-120"/>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2AEAF5B3-7F16-4588-A235-801927F1B983}" type="slidenum">
              <a:rPr lang="zh-TW" altLang="en-US"/>
              <a:pPr/>
              <a:t>‹#›</a:t>
            </a:fld>
            <a:endParaRPr lang="zh-TW" altLang="en-US"/>
          </a:p>
        </p:txBody>
      </p:sp>
    </p:spTree>
    <p:extLst>
      <p:ext uri="{BB962C8B-B14F-4D97-AF65-F5344CB8AC3E}">
        <p14:creationId xmlns:p14="http://schemas.microsoft.com/office/powerpoint/2010/main" val="3045136982"/>
      </p:ext>
    </p:extLst>
  </p:cSld>
  <p:clrMap bg1="lt1" tx1="dk1" bg2="lt2" tx2="dk2" accent1="accent1" accent2="accent2" accent3="accent3" accent4="accent4" accent5="accent5" accent6="accent6" hlink="hlink" folHlink="folHlink"/>
  <p:sldLayoutIdLst>
    <p:sldLayoutId id="2147484977" r:id="rId1"/>
    <p:sldLayoutId id="2147484978" r:id="rId2"/>
    <p:sldLayoutId id="2147484979" r:id="rId3"/>
    <p:sldLayoutId id="2147484980" r:id="rId4"/>
    <p:sldLayoutId id="2147484981" r:id="rId5"/>
    <p:sldLayoutId id="2147484982" r:id="rId6"/>
    <p:sldLayoutId id="2147484983" r:id="rId7"/>
    <p:sldLayoutId id="2147484984" r:id="rId8"/>
    <p:sldLayoutId id="2147484985" r:id="rId9"/>
    <p:sldLayoutId id="2147484986" r:id="rId10"/>
    <p:sldLayoutId id="2147484987" r:id="rId11"/>
    <p:sldLayoutId id="2147484988" r:id="rId12"/>
    <p:sldLayoutId id="2147484989" r:id="rId13"/>
  </p:sldLayoutIdLst>
  <p:hf hdr="0" ftr="0" dt="0"/>
  <p:txStyles>
    <p:titleStyle>
      <a:lvl1pPr algn="ctr" rtl="0" eaLnBrk="0" fontAlgn="base" hangingPunct="0">
        <a:spcBef>
          <a:spcPct val="0"/>
        </a:spcBef>
        <a:spcAft>
          <a:spcPct val="0"/>
        </a:spcAft>
        <a:defRPr sz="4400" kern="1200">
          <a:solidFill>
            <a:schemeClr val="tx1"/>
          </a:solidFill>
          <a:latin typeface="微軟正黑體" pitchFamily="34" charset="-120"/>
          <a:ea typeface="微軟正黑體" pitchFamily="34" charset="-120"/>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2pPr>
      <a:lvl3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3pPr>
      <a:lvl4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4pPr>
      <a:lvl5pPr algn="ctr" rtl="0" eaLnBrk="0" fontAlgn="base" hangingPunct="0">
        <a:spcBef>
          <a:spcPct val="0"/>
        </a:spcBef>
        <a:spcAft>
          <a:spcPct val="0"/>
        </a:spcAft>
        <a:defRPr sz="4400">
          <a:solidFill>
            <a:schemeClr val="tx1"/>
          </a:solidFill>
          <a:latin typeface="Calibri" panose="020F0502020204030204" pitchFamily="34" charset="0"/>
          <a:ea typeface="新細明體" panose="02020500000000000000" pitchFamily="18" charset="-120"/>
        </a:defRPr>
      </a:lvl5pPr>
      <a:lvl6pPr marL="4572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6pPr>
      <a:lvl7pPr marL="9144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7pPr>
      <a:lvl8pPr marL="13716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8pPr>
      <a:lvl9pPr marL="1828800" algn="ctr" rtl="0" fontAlgn="base">
        <a:spcBef>
          <a:spcPct val="0"/>
        </a:spcBef>
        <a:spcAft>
          <a:spcPct val="0"/>
        </a:spcAft>
        <a:defRPr sz="4400">
          <a:solidFill>
            <a:schemeClr val="tx1"/>
          </a:solidFill>
          <a:latin typeface="Calibri" panose="020F050202020403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微軟正黑體" pitchFamily="34" charset="-120"/>
          <a:ea typeface="微軟正黑體" pitchFamily="34" charset="-120"/>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微軟正黑體" pitchFamily="34" charset="-120"/>
          <a:ea typeface="微軟正黑體" pitchFamily="34" charset="-12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微軟正黑體" pitchFamily="34" charset="-120"/>
          <a:ea typeface="微軟正黑體" pitchFamily="34" charset="-12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微軟正黑體" pitchFamily="34" charset="-120"/>
          <a:ea typeface="微軟正黑體" pitchFamily="34" charset="-12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48C4B28-14F7-4F9B-9603-BD89AEA28440}" type="slidenum">
              <a:rPr lang="en-US" altLang="zh-TW">
                <a:solidFill>
                  <a:srgbClr val="000000"/>
                </a:solidFill>
              </a:rPr>
              <a:pPr>
                <a:defRPr/>
              </a:pPr>
              <a:t>‹#›</a:t>
            </a:fld>
            <a:endParaRPr lang="en-US" altLang="zh-TW">
              <a:solidFill>
                <a:srgbClr val="000000"/>
              </a:solidFill>
            </a:endParaRPr>
          </a:p>
        </p:txBody>
      </p:sp>
      <p:pic>
        <p:nvPicPr>
          <p:cNvPr id="1031" name="Picture 7" descr="0-8"/>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 y="1"/>
            <a:ext cx="340783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ChangeArrowheads="1"/>
          </p:cNvSpPr>
          <p:nvPr userDrawn="1"/>
        </p:nvSpPr>
        <p:spPr bwMode="auto">
          <a:xfrm>
            <a:off x="0" y="6021388"/>
            <a:ext cx="12192000" cy="836612"/>
          </a:xfrm>
          <a:prstGeom prst="rect">
            <a:avLst/>
          </a:prstGeom>
          <a:gradFill rotWithShape="1">
            <a:gsLst>
              <a:gs pos="0">
                <a:schemeClr val="bg1"/>
              </a:gs>
              <a:gs pos="100000">
                <a:srgbClr val="6DA4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endParaRPr lang="zh-TW" altLang="en-US" smtClean="0">
              <a:solidFill>
                <a:srgbClr val="000000"/>
              </a:solidFill>
            </a:endParaRPr>
          </a:p>
        </p:txBody>
      </p:sp>
    </p:spTree>
    <p:extLst>
      <p:ext uri="{BB962C8B-B14F-4D97-AF65-F5344CB8AC3E}">
        <p14:creationId xmlns:p14="http://schemas.microsoft.com/office/powerpoint/2010/main" val="554131646"/>
      </p:ext>
    </p:extLst>
  </p:cSld>
  <p:clrMap bg1="lt1" tx1="dk1" bg2="lt2" tx2="dk2" accent1="accent1" accent2="accent2" accent3="accent3" accent4="accent4" accent5="accent5" accent6="accent6" hlink="hlink" folHlink="folHlink"/>
  <p:sldLayoutIdLst>
    <p:sldLayoutId id="2147484991" r:id="rId1"/>
    <p:sldLayoutId id="2147484992" r:id="rId2"/>
    <p:sldLayoutId id="2147484993" r:id="rId3"/>
    <p:sldLayoutId id="2147484994" r:id="rId4"/>
    <p:sldLayoutId id="2147484995" r:id="rId5"/>
    <p:sldLayoutId id="2147484996" r:id="rId6"/>
    <p:sldLayoutId id="2147484997" r:id="rId7"/>
    <p:sldLayoutId id="2147484998" r:id="rId8"/>
    <p:sldLayoutId id="2147484999" r:id="rId9"/>
    <p:sldLayoutId id="2147485000" r:id="rId10"/>
    <p:sldLayoutId id="2147485001" r:id="rId11"/>
    <p:sldLayoutId id="2147485002" r:id="rId12"/>
    <p:sldLayoutId id="2147485003" r:id="rId13"/>
    <p:sldLayoutId id="2147485004"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648C4B28-14F7-4F9B-9603-BD89AEA28440}" type="slidenum">
              <a:rPr lang="en-US" altLang="zh-TW">
                <a:solidFill>
                  <a:srgbClr val="000000"/>
                </a:solidFill>
              </a:rPr>
              <a:pPr>
                <a:defRPr/>
              </a:pPr>
              <a:t>‹#›</a:t>
            </a:fld>
            <a:endParaRPr lang="en-US" altLang="zh-TW">
              <a:solidFill>
                <a:srgbClr val="000000"/>
              </a:solidFill>
            </a:endParaRPr>
          </a:p>
        </p:txBody>
      </p:sp>
      <p:pic>
        <p:nvPicPr>
          <p:cNvPr id="1031" name="Picture 7" descr="0-8"/>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 y="1"/>
            <a:ext cx="340783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ChangeArrowheads="1"/>
          </p:cNvSpPr>
          <p:nvPr userDrawn="1"/>
        </p:nvSpPr>
        <p:spPr bwMode="auto">
          <a:xfrm>
            <a:off x="0" y="6021388"/>
            <a:ext cx="12192000" cy="836612"/>
          </a:xfrm>
          <a:prstGeom prst="rect">
            <a:avLst/>
          </a:prstGeom>
          <a:gradFill rotWithShape="1">
            <a:gsLst>
              <a:gs pos="0">
                <a:schemeClr val="bg1"/>
              </a:gs>
              <a:gs pos="100000">
                <a:srgbClr val="6DA4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endParaRPr lang="zh-TW" altLang="en-US" smtClean="0">
              <a:solidFill>
                <a:srgbClr val="000000"/>
              </a:solidFill>
            </a:endParaRPr>
          </a:p>
        </p:txBody>
      </p:sp>
    </p:spTree>
    <p:extLst>
      <p:ext uri="{BB962C8B-B14F-4D97-AF65-F5344CB8AC3E}">
        <p14:creationId xmlns:p14="http://schemas.microsoft.com/office/powerpoint/2010/main" val="4235618931"/>
      </p:ext>
    </p:extLst>
  </p:cSld>
  <p:clrMap bg1="lt1" tx1="dk1" bg2="lt2" tx2="dk2" accent1="accent1" accent2="accent2" accent3="accent3" accent4="accent4" accent5="accent5" accent6="accent6" hlink="hlink" folHlink="folHlink"/>
  <p:sldLayoutIdLst>
    <p:sldLayoutId id="2147485008" r:id="rId1"/>
    <p:sldLayoutId id="2147485009" r:id="rId2"/>
    <p:sldLayoutId id="2147485010" r:id="rId3"/>
    <p:sldLayoutId id="2147485011" r:id="rId4"/>
    <p:sldLayoutId id="2147485012" r:id="rId5"/>
    <p:sldLayoutId id="2147485013" r:id="rId6"/>
    <p:sldLayoutId id="2147485014" r:id="rId7"/>
    <p:sldLayoutId id="2147485015" r:id="rId8"/>
    <p:sldLayoutId id="2147485016" r:id="rId9"/>
    <p:sldLayoutId id="2147485017" r:id="rId10"/>
    <p:sldLayoutId id="2147485018" r:id="rId11"/>
    <p:sldLayoutId id="2147485019" r:id="rId12"/>
    <p:sldLayoutId id="2147485020" r:id="rId13"/>
    <p:sldLayoutId id="2147485021"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D0A3757B-C36B-442C-98F6-ED1D68544207}" type="datetimeFigureOut">
              <a:rPr lang="zh-CN" altLang="en-US"/>
              <a:pPr>
                <a:defRPr/>
              </a:pPr>
              <a:t>2019/3/5</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8962BA82-68BF-45A1-AD00-856DD2256D68}" type="slidenum">
              <a:rPr lang="zh-CN" altLang="en-US"/>
              <a:pPr>
                <a:defRPr/>
              </a:pPr>
              <a:t>‹#›</a:t>
            </a:fld>
            <a:endParaRPr lang="zh-CN" altLang="en-US"/>
          </a:p>
        </p:txBody>
      </p:sp>
    </p:spTree>
    <p:extLst>
      <p:ext uri="{BB962C8B-B14F-4D97-AF65-F5344CB8AC3E}">
        <p14:creationId xmlns:p14="http://schemas.microsoft.com/office/powerpoint/2010/main" val="195848696"/>
      </p:ext>
    </p:extLst>
  </p:cSld>
  <p:clrMap bg1="lt1" tx1="dk1" bg2="lt2" tx2="dk2" accent1="accent1" accent2="accent2" accent3="accent3" accent4="accent4" accent5="accent5" accent6="accent6" hlink="hlink" folHlink="folHlink"/>
  <p:sldLayoutIdLst>
    <p:sldLayoutId id="2147485054" r:id="rId1"/>
    <p:sldLayoutId id="2147485055" r:id="rId2"/>
    <p:sldLayoutId id="2147485056" r:id="rId3"/>
    <p:sldLayoutId id="2147485057" r:id="rId4"/>
    <p:sldLayoutId id="2147485058" r:id="rId5"/>
    <p:sldLayoutId id="2147485059" r:id="rId6"/>
    <p:sldLayoutId id="2147485060" r:id="rId7"/>
    <p:sldLayoutId id="2147485061" r:id="rId8"/>
    <p:sldLayoutId id="2147485062" r:id="rId9"/>
    <p:sldLayoutId id="2147485063" r:id="rId10"/>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24578" name="標題版面配置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4579" name="文字版面配置區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日期版面配置區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mn-lt"/>
                <a:ea typeface="+mn-ea"/>
              </a:defRPr>
            </a:lvl1pPr>
          </a:lstStyle>
          <a:p>
            <a:pPr>
              <a:defRPr/>
            </a:pPr>
            <a:fld id="{67FF7156-74AA-440F-A8BB-BF9F19DD6FDE}" type="datetimeFigureOut">
              <a:rPr lang="zh-TW" altLang="en-US"/>
              <a:pPr>
                <a:defRPr/>
              </a:pPr>
              <a:t>2019/3/5</a:t>
            </a:fld>
            <a:endParaRPr lang="zh-TW" altLang="en-US"/>
          </a:p>
        </p:txBody>
      </p:sp>
      <p:sp>
        <p:nvSpPr>
          <p:cNvPr id="5" name="頁尾版面配置區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kumimoji="0" sz="1200">
                <a:solidFill>
                  <a:prstClr val="black">
                    <a:tint val="75000"/>
                  </a:prstClr>
                </a:solidFill>
                <a:latin typeface="+mn-lt"/>
                <a:ea typeface="+mn-ea"/>
              </a:defRPr>
            </a:lvl1pPr>
          </a:lstStyle>
          <a:p>
            <a:pPr>
              <a:defRPr/>
            </a:pPr>
            <a:fld id="{544DA20F-9BE2-41D7-BF3D-AA5E929DEC14}" type="slidenum">
              <a:rPr lang="zh-TW" altLang="en-US"/>
              <a:pPr>
                <a:defRPr/>
              </a:pPr>
              <a:t>‹#›</a:t>
            </a:fld>
            <a:endParaRPr lang="zh-TW" altLang="en-US"/>
          </a:p>
        </p:txBody>
      </p:sp>
    </p:spTree>
    <p:extLst>
      <p:ext uri="{BB962C8B-B14F-4D97-AF65-F5344CB8AC3E}">
        <p14:creationId xmlns:p14="http://schemas.microsoft.com/office/powerpoint/2010/main" val="1044298781"/>
      </p:ext>
    </p:extLst>
  </p:cSld>
  <p:clrMap bg1="lt1" tx1="dk1" bg2="lt2" tx2="dk2" accent1="accent1" accent2="accent2" accent3="accent3" accent4="accent4" accent5="accent5" accent6="accent6" hlink="hlink" folHlink="folHlink"/>
  <p:sldLayoutIdLst>
    <p:sldLayoutId id="2147485065" r:id="rId1"/>
    <p:sldLayoutId id="2147485066" r:id="rId2"/>
    <p:sldLayoutId id="2147485067" r:id="rId3"/>
    <p:sldLayoutId id="2147485068" r:id="rId4"/>
    <p:sldLayoutId id="2147485069" r:id="rId5"/>
  </p:sldLayoutIdLst>
  <p:txStyles>
    <p:titleStyle>
      <a:lvl1pPr algn="ctr" rtl="0" eaLnBrk="0" fontAlgn="base" hangingPunct="0">
        <a:spcBef>
          <a:spcPct val="0"/>
        </a:spcBef>
        <a:spcAft>
          <a:spcPct val="0"/>
        </a:spcAft>
        <a:defRPr sz="4400" kern="1200">
          <a:solidFill>
            <a:schemeClr val="tx1"/>
          </a:solidFill>
          <a:latin typeface="+mj-lt"/>
          <a:ea typeface="+mj-ea"/>
          <a:cs typeface="華康華綜體W5(P)"/>
        </a:defRPr>
      </a:lvl1pPr>
      <a:lvl2pPr algn="ctr" rtl="0" eaLnBrk="0" fontAlgn="base" hangingPunct="0">
        <a:spcBef>
          <a:spcPct val="0"/>
        </a:spcBef>
        <a:spcAft>
          <a:spcPct val="0"/>
        </a:spcAft>
        <a:defRPr sz="4400">
          <a:solidFill>
            <a:schemeClr val="tx1"/>
          </a:solidFill>
          <a:latin typeface="Calibri" pitchFamily="34" charset="0"/>
          <a:ea typeface="華康華綜體W5(P)"/>
          <a:cs typeface="華康華綜體W5(P)"/>
        </a:defRPr>
      </a:lvl2pPr>
      <a:lvl3pPr algn="ctr" rtl="0" eaLnBrk="0" fontAlgn="base" hangingPunct="0">
        <a:spcBef>
          <a:spcPct val="0"/>
        </a:spcBef>
        <a:spcAft>
          <a:spcPct val="0"/>
        </a:spcAft>
        <a:defRPr sz="4400">
          <a:solidFill>
            <a:schemeClr val="tx1"/>
          </a:solidFill>
          <a:latin typeface="Calibri" pitchFamily="34" charset="0"/>
          <a:ea typeface="華康華綜體W5(P)"/>
          <a:cs typeface="華康華綜體W5(P)"/>
        </a:defRPr>
      </a:lvl3pPr>
      <a:lvl4pPr algn="ctr" rtl="0" eaLnBrk="0" fontAlgn="base" hangingPunct="0">
        <a:spcBef>
          <a:spcPct val="0"/>
        </a:spcBef>
        <a:spcAft>
          <a:spcPct val="0"/>
        </a:spcAft>
        <a:defRPr sz="4400">
          <a:solidFill>
            <a:schemeClr val="tx1"/>
          </a:solidFill>
          <a:latin typeface="Calibri" pitchFamily="34" charset="0"/>
          <a:ea typeface="華康華綜體W5(P)"/>
          <a:cs typeface="華康華綜體W5(P)"/>
        </a:defRPr>
      </a:lvl4pPr>
      <a:lvl5pPr algn="ctr" rtl="0" eaLnBrk="0" fontAlgn="base" hangingPunct="0">
        <a:spcBef>
          <a:spcPct val="0"/>
        </a:spcBef>
        <a:spcAft>
          <a:spcPct val="0"/>
        </a:spcAft>
        <a:defRPr sz="4400">
          <a:solidFill>
            <a:schemeClr val="tx1"/>
          </a:solidFill>
          <a:latin typeface="Calibri" pitchFamily="34" charset="0"/>
          <a:ea typeface="華康華綜體W5(P)"/>
          <a:cs typeface="華康華綜體W5(P)"/>
        </a:defRPr>
      </a:lvl5pPr>
      <a:lvl6pPr marL="457200" algn="ctr" rtl="0" fontAlgn="base">
        <a:spcBef>
          <a:spcPct val="0"/>
        </a:spcBef>
        <a:spcAft>
          <a:spcPct val="0"/>
        </a:spcAft>
        <a:defRPr sz="4400">
          <a:solidFill>
            <a:schemeClr val="tx1"/>
          </a:solidFill>
          <a:latin typeface="Calibri" pitchFamily="34" charset="0"/>
          <a:ea typeface="華康華綜體W5(P)"/>
          <a:cs typeface="華康華綜體W5(P)"/>
        </a:defRPr>
      </a:lvl6pPr>
      <a:lvl7pPr marL="914400" algn="ctr" rtl="0" fontAlgn="base">
        <a:spcBef>
          <a:spcPct val="0"/>
        </a:spcBef>
        <a:spcAft>
          <a:spcPct val="0"/>
        </a:spcAft>
        <a:defRPr sz="4400">
          <a:solidFill>
            <a:schemeClr val="tx1"/>
          </a:solidFill>
          <a:latin typeface="Calibri" pitchFamily="34" charset="0"/>
          <a:ea typeface="華康華綜體W5(P)"/>
          <a:cs typeface="華康華綜體W5(P)"/>
        </a:defRPr>
      </a:lvl7pPr>
      <a:lvl8pPr marL="1371600" algn="ctr" rtl="0" fontAlgn="base">
        <a:spcBef>
          <a:spcPct val="0"/>
        </a:spcBef>
        <a:spcAft>
          <a:spcPct val="0"/>
        </a:spcAft>
        <a:defRPr sz="4400">
          <a:solidFill>
            <a:schemeClr val="tx1"/>
          </a:solidFill>
          <a:latin typeface="Calibri" pitchFamily="34" charset="0"/>
          <a:ea typeface="華康華綜體W5(P)"/>
          <a:cs typeface="華康華綜體W5(P)"/>
        </a:defRPr>
      </a:lvl8pPr>
      <a:lvl9pPr marL="1828800" algn="ctr" rtl="0" fontAlgn="base">
        <a:spcBef>
          <a:spcPct val="0"/>
        </a:spcBef>
        <a:spcAft>
          <a:spcPct val="0"/>
        </a:spcAft>
        <a:defRPr sz="4400">
          <a:solidFill>
            <a:schemeClr val="tx1"/>
          </a:solidFill>
          <a:latin typeface="Calibri" pitchFamily="34" charset="0"/>
          <a:ea typeface="華康華綜體W5(P)"/>
          <a:cs typeface="華康華綜體W5(P)"/>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2052"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5F5F5F"/>
                </a:solidFill>
                <a:latin typeface="Arial" charset="0"/>
                <a:ea typeface="+mn-ea"/>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5F5F5F"/>
                </a:solidFill>
                <a:latin typeface="Arial" charset="0"/>
                <a:ea typeface="+mn-ea"/>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5F5F5F"/>
                </a:solidFill>
                <a:ea typeface="SimSun" pitchFamily="2" charset="-122"/>
              </a:defRPr>
            </a:lvl1pPr>
          </a:lstStyle>
          <a:p>
            <a:pPr>
              <a:defRPr/>
            </a:pPr>
            <a:fld id="{3D4A72D7-B52F-4319-BDBC-D3FDD7792398}"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13" r:id="rId1"/>
    <p:sldLayoutId id="2147484914" r:id="rId2"/>
    <p:sldLayoutId id="2147484915" r:id="rId3"/>
    <p:sldLayoutId id="2147484916" r:id="rId4"/>
    <p:sldLayoutId id="2147484917" r:id="rId5"/>
    <p:sldLayoutId id="2147484918" r:id="rId6"/>
    <p:sldLayoutId id="2147484919" r:id="rId7"/>
    <p:sldLayoutId id="2147484920" r:id="rId8"/>
    <p:sldLayoutId id="2147484921" r:id="rId9"/>
    <p:sldLayoutId id="2147484922" r:id="rId10"/>
    <p:sldLayoutId id="2147484923" r:id="rId11"/>
    <p:sldLayoutId id="2147484924" r:id="rId12"/>
    <p:sldLayoutId id="2147484925" r:id="rId13"/>
    <p:sldLayoutId id="2147484926" r:id="rId14"/>
    <p:sldLayoutId id="2147484927" r:id="rId15"/>
    <p:sldLayoutId id="2147484928" r:id="rId16"/>
    <p:sldLayoutId id="2147484929" r:id="rId17"/>
    <p:sldLayoutId id="2147484930" r:id="rId18"/>
  </p:sldLayoutIdLst>
  <p:txStyles>
    <p:titleStyle>
      <a:lvl1pPr algn="ctr" rtl="0" eaLnBrk="0" fontAlgn="base" hangingPunct="0">
        <a:spcBef>
          <a:spcPct val="0"/>
        </a:spcBef>
        <a:spcAft>
          <a:spcPct val="0"/>
        </a:spcAft>
        <a:defRPr sz="4400">
          <a:solidFill>
            <a:srgbClr val="19314A"/>
          </a:solidFill>
          <a:latin typeface="+mj-lt"/>
          <a:ea typeface="+mj-ea"/>
          <a:cs typeface="+mj-cs"/>
        </a:defRPr>
      </a:lvl1pPr>
      <a:lvl2pPr algn="ctr" rtl="0" eaLnBrk="0" fontAlgn="base" hangingPunct="0">
        <a:spcBef>
          <a:spcPct val="0"/>
        </a:spcBef>
        <a:spcAft>
          <a:spcPct val="0"/>
        </a:spcAft>
        <a:defRPr sz="4400">
          <a:solidFill>
            <a:srgbClr val="19314A"/>
          </a:solidFill>
          <a:latin typeface="Arial" charset="0"/>
        </a:defRPr>
      </a:lvl2pPr>
      <a:lvl3pPr algn="ctr" rtl="0" eaLnBrk="0" fontAlgn="base" hangingPunct="0">
        <a:spcBef>
          <a:spcPct val="0"/>
        </a:spcBef>
        <a:spcAft>
          <a:spcPct val="0"/>
        </a:spcAft>
        <a:defRPr sz="4400">
          <a:solidFill>
            <a:srgbClr val="19314A"/>
          </a:solidFill>
          <a:latin typeface="Arial" charset="0"/>
        </a:defRPr>
      </a:lvl3pPr>
      <a:lvl4pPr algn="ctr" rtl="0" eaLnBrk="0" fontAlgn="base" hangingPunct="0">
        <a:spcBef>
          <a:spcPct val="0"/>
        </a:spcBef>
        <a:spcAft>
          <a:spcPct val="0"/>
        </a:spcAft>
        <a:defRPr sz="4400">
          <a:solidFill>
            <a:srgbClr val="19314A"/>
          </a:solidFill>
          <a:latin typeface="Arial" charset="0"/>
        </a:defRPr>
      </a:lvl4pPr>
      <a:lvl5pPr algn="ctr" rtl="0" eaLnBrk="0" fontAlgn="base" hangingPunct="0">
        <a:spcBef>
          <a:spcPct val="0"/>
        </a:spcBef>
        <a:spcAft>
          <a:spcPct val="0"/>
        </a:spcAft>
        <a:defRPr sz="4400">
          <a:solidFill>
            <a:srgbClr val="19314A"/>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234466"/>
          </a:solidFill>
          <a:latin typeface="+mn-lt"/>
          <a:ea typeface="+mn-ea"/>
          <a:cs typeface="+mn-cs"/>
        </a:defRPr>
      </a:lvl1pPr>
      <a:lvl2pPr marL="742950" indent="-285750" algn="l" rtl="0" eaLnBrk="0" fontAlgn="base" hangingPunct="0">
        <a:spcBef>
          <a:spcPct val="20000"/>
        </a:spcBef>
        <a:spcAft>
          <a:spcPct val="0"/>
        </a:spcAft>
        <a:buChar char="–"/>
        <a:defRPr sz="2800">
          <a:solidFill>
            <a:srgbClr val="234466"/>
          </a:solidFill>
          <a:latin typeface="+mn-lt"/>
        </a:defRPr>
      </a:lvl2pPr>
      <a:lvl3pPr marL="1143000" indent="-228600" algn="l" rtl="0" eaLnBrk="0" fontAlgn="base" hangingPunct="0">
        <a:spcBef>
          <a:spcPct val="20000"/>
        </a:spcBef>
        <a:spcAft>
          <a:spcPct val="0"/>
        </a:spcAft>
        <a:buChar char="•"/>
        <a:defRPr sz="2400">
          <a:solidFill>
            <a:srgbClr val="234466"/>
          </a:solidFill>
          <a:latin typeface="+mn-lt"/>
        </a:defRPr>
      </a:lvl3pPr>
      <a:lvl4pPr marL="1600200" indent="-228600" algn="l" rtl="0" eaLnBrk="0" fontAlgn="base" hangingPunct="0">
        <a:spcBef>
          <a:spcPct val="20000"/>
        </a:spcBef>
        <a:spcAft>
          <a:spcPct val="0"/>
        </a:spcAft>
        <a:buChar char="–"/>
        <a:defRPr sz="2000">
          <a:solidFill>
            <a:srgbClr val="234466"/>
          </a:solidFill>
          <a:latin typeface="+mn-lt"/>
        </a:defRPr>
      </a:lvl4pPr>
      <a:lvl5pPr marL="2057400" indent="-228600" algn="l" rtl="0" eaLnBrk="0" fontAlgn="base" hangingPunct="0">
        <a:spcBef>
          <a:spcPct val="20000"/>
        </a:spcBef>
        <a:spcAft>
          <a:spcPct val="0"/>
        </a:spcAft>
        <a:buChar char="»"/>
        <a:defRPr sz="2000">
          <a:solidFill>
            <a:srgbClr val="234466"/>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新細明體" pitchFamily="18" charset="-12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新細明體" pitchFamily="18" charset="-12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7EA5776-5447-41B4-AA8C-A2C0A2B05485}" type="slidenum">
              <a:rPr lang="en-US" altLang="zh-TW">
                <a:solidFill>
                  <a:srgbClr val="000000"/>
                </a:solidFill>
              </a:rPr>
              <a:pPr>
                <a:defRPr/>
              </a:pPr>
              <a:t>‹#›</a:t>
            </a:fld>
            <a:endParaRPr lang="en-US" altLang="zh-TW">
              <a:solidFill>
                <a:srgbClr val="000000"/>
              </a:solidFill>
            </a:endParaRPr>
          </a:p>
        </p:txBody>
      </p:sp>
      <p:pic>
        <p:nvPicPr>
          <p:cNvPr id="1031" name="Picture 7" descr="0-8"/>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 y="1"/>
            <a:ext cx="340783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ChangeArrowheads="1"/>
          </p:cNvSpPr>
          <p:nvPr userDrawn="1"/>
        </p:nvSpPr>
        <p:spPr bwMode="auto">
          <a:xfrm>
            <a:off x="0" y="6021388"/>
            <a:ext cx="12192000" cy="836612"/>
          </a:xfrm>
          <a:prstGeom prst="rect">
            <a:avLst/>
          </a:prstGeom>
          <a:gradFill rotWithShape="1">
            <a:gsLst>
              <a:gs pos="0">
                <a:schemeClr val="bg1"/>
              </a:gs>
              <a:gs pos="100000">
                <a:srgbClr val="6DA400"/>
              </a:gs>
            </a:gsLst>
            <a:lin ang="5400000" scaled="1"/>
          </a:gradFill>
          <a:ln>
            <a:noFill/>
          </a:ln>
          <a:extLst/>
        </p:spPr>
        <p:txBody>
          <a:bodyPr wrap="none" anchor="ct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defRPr/>
            </a:pPr>
            <a:endParaRPr lang="zh-TW" altLang="en-US" smtClean="0">
              <a:solidFill>
                <a:srgbClr val="000000"/>
              </a:solidFill>
            </a:endParaRPr>
          </a:p>
        </p:txBody>
      </p:sp>
    </p:spTree>
    <p:extLst>
      <p:ext uri="{BB962C8B-B14F-4D97-AF65-F5344CB8AC3E}">
        <p14:creationId xmlns:p14="http://schemas.microsoft.com/office/powerpoint/2010/main" val="1735905662"/>
      </p:ext>
    </p:extLst>
  </p:cSld>
  <p:clrMap bg1="lt1" tx1="dk1" bg2="lt2" tx2="dk2" accent1="accent1" accent2="accent2" accent3="accent3" accent4="accent4" accent5="accent5" accent6="accent6" hlink="hlink" folHlink="folHlink"/>
  <p:sldLayoutIdLst>
    <p:sldLayoutId id="2147485072" r:id="rId1"/>
    <p:sldLayoutId id="2147485073" r:id="rId2"/>
    <p:sldLayoutId id="2147485074" r:id="rId3"/>
    <p:sldLayoutId id="2147485075" r:id="rId4"/>
    <p:sldLayoutId id="2147485076" r:id="rId5"/>
    <p:sldLayoutId id="2147485077" r:id="rId6"/>
    <p:sldLayoutId id="2147485078" r:id="rId7"/>
    <p:sldLayoutId id="2147485079" r:id="rId8"/>
    <p:sldLayoutId id="2147485080" r:id="rId9"/>
    <p:sldLayoutId id="2147485081" r:id="rId10"/>
    <p:sldLayoutId id="2147485082" r:id="rId11"/>
    <p:sldLayoutId id="2147485083"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xmlns="" id="{07E09CB7-22F5-45D6-9AA0-49C91402BD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F1583827-1053-4BEB-A29A-2A7C6A73D9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AF995D50-54C5-47D3-83D7-1C4B6B61B1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C368AA7-96A0-4ABB-89CC-0FED1B7A7FE2}" type="datetime1">
              <a:rPr kumimoji="0" lang="zh-TW" altLang="en-US" smtClean="0">
                <a:solidFill>
                  <a:prstClr val="black">
                    <a:tint val="75000"/>
                  </a:prstClr>
                </a:solidFill>
                <a:latin typeface="Calibri"/>
              </a:rPr>
              <a:pPr eaLnBrk="1" fontAlgn="auto" hangingPunct="1">
                <a:spcBef>
                  <a:spcPts val="0"/>
                </a:spcBef>
                <a:spcAft>
                  <a:spcPts val="0"/>
                </a:spcAft>
              </a:pPr>
              <a:t>2019/3/5</a:t>
            </a:fld>
            <a:endParaRPr kumimoji="0" lang="zh-TW" altLang="en-US">
              <a:solidFill>
                <a:prstClr val="black">
                  <a:tint val="75000"/>
                </a:prstClr>
              </a:solidFill>
              <a:latin typeface="Calibri"/>
            </a:endParaRPr>
          </a:p>
        </p:txBody>
      </p:sp>
      <p:sp>
        <p:nvSpPr>
          <p:cNvPr id="5" name="頁尾版面配置區 4">
            <a:extLst>
              <a:ext uri="{FF2B5EF4-FFF2-40B4-BE49-F238E27FC236}">
                <a16:creationId xmlns:a16="http://schemas.microsoft.com/office/drawing/2014/main" xmlns="" id="{A58CE7E5-CFFC-4422-AE14-721018BDD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zh-TW" altLang="en-US">
              <a:solidFill>
                <a:prstClr val="black">
                  <a:tint val="75000"/>
                </a:prstClr>
              </a:solidFill>
              <a:latin typeface="Calibri"/>
            </a:endParaRPr>
          </a:p>
        </p:txBody>
      </p:sp>
      <p:sp>
        <p:nvSpPr>
          <p:cNvPr id="6" name="投影片編號版面配置區 5">
            <a:extLst>
              <a:ext uri="{FF2B5EF4-FFF2-40B4-BE49-F238E27FC236}">
                <a16:creationId xmlns:a16="http://schemas.microsoft.com/office/drawing/2014/main" xmlns="" id="{3F441879-A346-45BA-BC0C-CDFD5C535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05C83C43-3175-4B50-B956-D0A00F06E388}" type="slidenum">
              <a:rPr kumimoji="0" lang="zh-TW" altLang="en-US" smtClean="0">
                <a:solidFill>
                  <a:prstClr val="black">
                    <a:tint val="75000"/>
                  </a:prstClr>
                </a:solidFill>
                <a:latin typeface="Calibri"/>
              </a:rPr>
              <a:pPr eaLnBrk="1" fontAlgn="auto" hangingPunct="1">
                <a:spcBef>
                  <a:spcPts val="0"/>
                </a:spcBef>
                <a:spcAft>
                  <a:spcPts val="0"/>
                </a:spcAft>
              </a:pPr>
              <a:t>‹#›</a:t>
            </a:fld>
            <a:endParaRPr kumimoji="0" lang="zh-TW" altLang="en-US">
              <a:solidFill>
                <a:prstClr val="black">
                  <a:tint val="75000"/>
                </a:prstClr>
              </a:solidFill>
              <a:latin typeface="Calibri"/>
            </a:endParaRPr>
          </a:p>
        </p:txBody>
      </p:sp>
    </p:spTree>
    <p:extLst>
      <p:ext uri="{BB962C8B-B14F-4D97-AF65-F5344CB8AC3E}">
        <p14:creationId xmlns:p14="http://schemas.microsoft.com/office/powerpoint/2010/main" val="382644041"/>
      </p:ext>
    </p:extLst>
  </p:cSld>
  <p:clrMap bg1="lt1" tx1="dk1" bg2="lt2" tx2="dk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xmlns="" id="{07E09CB7-22F5-45D6-9AA0-49C91402BD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xmlns="" id="{F1583827-1053-4BEB-A29A-2A7C6A73D9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xmlns="" id="{AF995D50-54C5-47D3-83D7-1C4B6B61B1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7C368AA7-96A0-4ABB-89CC-0FED1B7A7FE2}" type="datetime1">
              <a:rPr kumimoji="0" lang="zh-TW" altLang="en-US" smtClean="0">
                <a:solidFill>
                  <a:prstClr val="black">
                    <a:tint val="75000"/>
                  </a:prstClr>
                </a:solidFill>
                <a:latin typeface="Calibri"/>
              </a:rPr>
              <a:pPr eaLnBrk="1" fontAlgn="auto" hangingPunct="1">
                <a:spcBef>
                  <a:spcPts val="0"/>
                </a:spcBef>
                <a:spcAft>
                  <a:spcPts val="0"/>
                </a:spcAft>
              </a:pPr>
              <a:t>2019/3/5</a:t>
            </a:fld>
            <a:endParaRPr kumimoji="0" lang="zh-TW" altLang="en-US">
              <a:solidFill>
                <a:prstClr val="black">
                  <a:tint val="75000"/>
                </a:prstClr>
              </a:solidFill>
              <a:latin typeface="Calibri"/>
            </a:endParaRPr>
          </a:p>
        </p:txBody>
      </p:sp>
      <p:sp>
        <p:nvSpPr>
          <p:cNvPr id="5" name="頁尾版面配置區 4">
            <a:extLst>
              <a:ext uri="{FF2B5EF4-FFF2-40B4-BE49-F238E27FC236}">
                <a16:creationId xmlns:a16="http://schemas.microsoft.com/office/drawing/2014/main" xmlns="" id="{A58CE7E5-CFFC-4422-AE14-721018BDD5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kumimoji="0" lang="zh-TW" altLang="en-US">
              <a:solidFill>
                <a:prstClr val="black">
                  <a:tint val="75000"/>
                </a:prstClr>
              </a:solidFill>
              <a:latin typeface="Calibri"/>
            </a:endParaRPr>
          </a:p>
        </p:txBody>
      </p:sp>
      <p:sp>
        <p:nvSpPr>
          <p:cNvPr id="6" name="投影片編號版面配置區 5">
            <a:extLst>
              <a:ext uri="{FF2B5EF4-FFF2-40B4-BE49-F238E27FC236}">
                <a16:creationId xmlns:a16="http://schemas.microsoft.com/office/drawing/2014/main" xmlns="" id="{3F441879-A346-45BA-BC0C-CDFD5C535A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05C83C43-3175-4B50-B956-D0A00F06E388}" type="slidenum">
              <a:rPr kumimoji="0" lang="zh-TW" altLang="en-US" smtClean="0">
                <a:solidFill>
                  <a:prstClr val="black">
                    <a:tint val="75000"/>
                  </a:prstClr>
                </a:solidFill>
                <a:latin typeface="Calibri"/>
              </a:rPr>
              <a:pPr eaLnBrk="1" fontAlgn="auto" hangingPunct="1">
                <a:spcBef>
                  <a:spcPts val="0"/>
                </a:spcBef>
                <a:spcAft>
                  <a:spcPts val="0"/>
                </a:spcAft>
              </a:pPr>
              <a:t>‹#›</a:t>
            </a:fld>
            <a:endParaRPr kumimoji="0" lang="zh-TW" altLang="en-US">
              <a:solidFill>
                <a:prstClr val="black">
                  <a:tint val="75000"/>
                </a:prstClr>
              </a:solidFill>
              <a:latin typeface="Calibri"/>
            </a:endParaRPr>
          </a:p>
        </p:txBody>
      </p:sp>
    </p:spTree>
    <p:extLst>
      <p:ext uri="{BB962C8B-B14F-4D97-AF65-F5344CB8AC3E}">
        <p14:creationId xmlns:p14="http://schemas.microsoft.com/office/powerpoint/2010/main" val="3162182616"/>
      </p:ext>
    </p:extLst>
  </p:cSld>
  <p:clrMap bg1="lt1" tx1="dk1" bg2="lt2" tx2="dk2" accent1="accent1" accent2="accent2" accent3="accent3" accent4="accent4" accent5="accent5" accent6="accent6" hlink="hlink" folHlink="folHlink"/>
  <p:sldLayoutIdLst>
    <p:sldLayoutId id="2147485115" r:id="rId1"/>
    <p:sldLayoutId id="2147485116" r:id="rId2"/>
    <p:sldLayoutId id="2147485117" r:id="rId3"/>
    <p:sldLayoutId id="2147485118" r:id="rId4"/>
    <p:sldLayoutId id="2147485119" r:id="rId5"/>
    <p:sldLayoutId id="2147485120" r:id="rId6"/>
    <p:sldLayoutId id="2147485121" r:id="rId7"/>
    <p:sldLayoutId id="2147485122" r:id="rId8"/>
    <p:sldLayoutId id="2147485123" r:id="rId9"/>
    <p:sldLayoutId id="2147485124" r:id="rId10"/>
    <p:sldLayoutId id="214748512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TW">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TW">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632D80B-E8FF-40A9-9051-0B62256D753A}" type="slidenum">
              <a:rPr lang="en-US" altLang="zh-TW">
                <a:solidFill>
                  <a:srgbClr val="000000"/>
                </a:solidFill>
              </a:rPr>
              <a:pPr>
                <a:defRPr/>
              </a:pPr>
              <a:t>‹#›</a:t>
            </a:fld>
            <a:endParaRPr lang="en-US" altLang="zh-TW">
              <a:solidFill>
                <a:srgbClr val="000000"/>
              </a:solidFill>
            </a:endParaRPr>
          </a:p>
        </p:txBody>
      </p:sp>
      <p:pic>
        <p:nvPicPr>
          <p:cNvPr id="1031" name="Picture 7" descr="0-8"/>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 y="1"/>
            <a:ext cx="340783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ChangeArrowheads="1"/>
          </p:cNvSpPr>
          <p:nvPr userDrawn="1"/>
        </p:nvSpPr>
        <p:spPr bwMode="auto">
          <a:xfrm>
            <a:off x="0" y="6021388"/>
            <a:ext cx="12192000" cy="836612"/>
          </a:xfrm>
          <a:prstGeom prst="rect">
            <a:avLst/>
          </a:prstGeom>
          <a:gradFill rotWithShape="1">
            <a:gsLst>
              <a:gs pos="0">
                <a:schemeClr val="bg1"/>
              </a:gs>
              <a:gs pos="100000">
                <a:srgbClr val="6DA4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endParaRPr lang="zh-TW" altLang="en-US" smtClean="0">
              <a:solidFill>
                <a:srgbClr val="000000"/>
              </a:solidFill>
            </a:endParaRPr>
          </a:p>
        </p:txBody>
      </p:sp>
    </p:spTree>
    <p:extLst>
      <p:ext uri="{BB962C8B-B14F-4D97-AF65-F5344CB8AC3E}">
        <p14:creationId xmlns:p14="http://schemas.microsoft.com/office/powerpoint/2010/main" val="2239204556"/>
      </p:ext>
    </p:extLst>
  </p:cSld>
  <p:clrMap bg1="lt1" tx1="dk1" bg2="lt2" tx2="dk2" accent1="accent1" accent2="accent2" accent3="accent3" accent4="accent4" accent5="accent5" accent6="accent6" hlink="hlink" folHlink="folHlink"/>
  <p:sldLayoutIdLst>
    <p:sldLayoutId id="2147485142" r:id="rId1"/>
    <p:sldLayoutId id="2147485143" r:id="rId2"/>
    <p:sldLayoutId id="2147485144" r:id="rId3"/>
    <p:sldLayoutId id="2147485145" r:id="rId4"/>
    <p:sldLayoutId id="2147485146" r:id="rId5"/>
    <p:sldLayoutId id="2147485147" r:id="rId6"/>
    <p:sldLayoutId id="2147485148" r:id="rId7"/>
    <p:sldLayoutId id="2147485149" r:id="rId8"/>
    <p:sldLayoutId id="2147485150" r:id="rId9"/>
    <p:sldLayoutId id="2147485151" r:id="rId10"/>
    <p:sldLayoutId id="2147485152" r:id="rId11"/>
    <p:sldLayoutId id="2147485153" r:id="rId12"/>
    <p:sldLayoutId id="2147485154" r:id="rId13"/>
    <p:sldLayoutId id="2147485155"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1" name="Freeform 83"/>
          <p:cNvSpPr>
            <a:spLocks/>
          </p:cNvSpPr>
          <p:nvPr/>
        </p:nvSpPr>
        <p:spPr bwMode="gray">
          <a:xfrm>
            <a:off x="-4233" y="-9524"/>
            <a:ext cx="12195796" cy="1025525"/>
          </a:xfrm>
          <a:custGeom>
            <a:avLst/>
            <a:gdLst>
              <a:gd name="T0" fmla="*/ 2 w 5766"/>
              <a:gd name="T1" fmla="*/ 249 h 646"/>
              <a:gd name="T2" fmla="*/ 866 w 5766"/>
              <a:gd name="T3" fmla="*/ 140 h 646"/>
              <a:gd name="T4" fmla="*/ 3057 w 5766"/>
              <a:gd name="T5" fmla="*/ 233 h 646"/>
              <a:gd name="T6" fmla="*/ 4688 w 5766"/>
              <a:gd name="T7" fmla="*/ 582 h 646"/>
              <a:gd name="T8" fmla="*/ 5762 w 5766"/>
              <a:gd name="T9" fmla="*/ 608 h 646"/>
              <a:gd name="T10" fmla="*/ 5758 w 5766"/>
              <a:gd name="T11" fmla="*/ 4 h 646"/>
              <a:gd name="T12" fmla="*/ 47 w 5766"/>
              <a:gd name="T13" fmla="*/ 5 h 646"/>
              <a:gd name="T14" fmla="*/ 4 w 5766"/>
              <a:gd name="T15" fmla="*/ 3 h 646"/>
              <a:gd name="T16" fmla="*/ 2 w 5766"/>
              <a:gd name="T17" fmla="*/ 249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6" h="646">
                <a:moveTo>
                  <a:pt x="2" y="249"/>
                </a:moveTo>
                <a:cubicBezTo>
                  <a:pt x="3" y="251"/>
                  <a:pt x="241" y="180"/>
                  <a:pt x="866" y="140"/>
                </a:cubicBezTo>
                <a:cubicBezTo>
                  <a:pt x="1491" y="100"/>
                  <a:pt x="2404" y="136"/>
                  <a:pt x="3057" y="233"/>
                </a:cubicBezTo>
                <a:cubicBezTo>
                  <a:pt x="3710" y="330"/>
                  <a:pt x="4209" y="518"/>
                  <a:pt x="4688" y="582"/>
                </a:cubicBezTo>
                <a:cubicBezTo>
                  <a:pt x="5168" y="646"/>
                  <a:pt x="5369" y="613"/>
                  <a:pt x="5762" y="608"/>
                </a:cubicBezTo>
                <a:cubicBezTo>
                  <a:pt x="5766" y="308"/>
                  <a:pt x="5764" y="0"/>
                  <a:pt x="5758" y="4"/>
                </a:cubicBezTo>
                <a:cubicBezTo>
                  <a:pt x="2895" y="4"/>
                  <a:pt x="47" y="5"/>
                  <a:pt x="47" y="5"/>
                </a:cubicBezTo>
                <a:cubicBezTo>
                  <a:pt x="47" y="5"/>
                  <a:pt x="5" y="8"/>
                  <a:pt x="4" y="3"/>
                </a:cubicBezTo>
                <a:cubicBezTo>
                  <a:pt x="0" y="41"/>
                  <a:pt x="2" y="198"/>
                  <a:pt x="2" y="249"/>
                </a:cubicBezTo>
                <a:close/>
              </a:path>
            </a:pathLst>
          </a:custGeom>
          <a:blipFill dpi="0" rotWithShape="1">
            <a:blip r:embed="rId14" cstate="email">
              <a:extLst>
                <a:ext uri="{28A0092B-C50C-407E-A947-70E740481C1C}">
                  <a14:useLocalDpi xmlns:a14="http://schemas.microsoft.com/office/drawing/2010/main" val="0"/>
                </a:ext>
              </a:extLst>
            </a:blip>
            <a:srcRect/>
            <a:stretch>
              <a:fillRect l="3" r="-14498"/>
            </a:stretch>
          </a:blipFill>
          <a:ln>
            <a:noFill/>
          </a:ln>
          <a:effectLst/>
          <a:extLst/>
        </p:spPr>
        <p:txBody>
          <a:bodyPr/>
          <a:lstStyle/>
          <a:p>
            <a:pPr eaLnBrk="1" hangingPunct="1">
              <a:defRPr/>
            </a:pPr>
            <a:endParaRPr kumimoji="0" lang="zh-TW" altLang="en-US">
              <a:solidFill>
                <a:srgbClr val="000000"/>
              </a:solidFill>
              <a:ea typeface="新細明體" charset="-120"/>
            </a:endParaRPr>
          </a:p>
        </p:txBody>
      </p:sp>
      <p:sp>
        <p:nvSpPr>
          <p:cNvPr id="1192" name="Rectangle 168"/>
          <p:cNvSpPr>
            <a:spLocks noChangeArrowheads="1"/>
          </p:cNvSpPr>
          <p:nvPr/>
        </p:nvSpPr>
        <p:spPr bwMode="ltGray">
          <a:xfrm>
            <a:off x="0" y="723901"/>
            <a:ext cx="12192000" cy="123825"/>
          </a:xfrm>
          <a:prstGeom prst="rect">
            <a:avLst/>
          </a:prstGeom>
          <a:solidFill>
            <a:schemeClr val="hlink">
              <a:alpha val="50000"/>
            </a:schemeClr>
          </a:solidFill>
          <a:ln>
            <a:noFill/>
          </a:ln>
          <a:effectLst/>
          <a:extLst/>
        </p:spPr>
        <p:txBody>
          <a:bodyPr wrap="none" anchor="ctr"/>
          <a:lstStyle/>
          <a:p>
            <a:pPr algn="ctr" eaLnBrk="1" hangingPunct="1">
              <a:defRPr/>
            </a:pPr>
            <a:endParaRPr kumimoji="0" lang="zh-TW" altLang="zh-TW">
              <a:solidFill>
                <a:srgbClr val="000000"/>
              </a:solidFill>
              <a:ea typeface="新細明體" charset="-120"/>
            </a:endParaRPr>
          </a:p>
        </p:txBody>
      </p:sp>
      <p:sp>
        <p:nvSpPr>
          <p:cNvPr id="1150" name="Freeform 126"/>
          <p:cNvSpPr>
            <a:spLocks/>
          </p:cNvSpPr>
          <p:nvPr/>
        </p:nvSpPr>
        <p:spPr bwMode="gray">
          <a:xfrm>
            <a:off x="-16933" y="342900"/>
            <a:ext cx="8043333" cy="679450"/>
          </a:xfrm>
          <a:custGeom>
            <a:avLst/>
            <a:gdLst>
              <a:gd name="T0" fmla="*/ 0 w 3800"/>
              <a:gd name="T1" fmla="*/ 0 h 428"/>
              <a:gd name="T2" fmla="*/ 3800 w 3800"/>
              <a:gd name="T3" fmla="*/ 0 h 428"/>
              <a:gd name="T4" fmla="*/ 3456 w 3800"/>
              <a:gd name="T5" fmla="*/ 428 h 428"/>
            </a:gdLst>
            <a:ahLst/>
            <a:cxnLst>
              <a:cxn ang="0">
                <a:pos x="T0" y="T1"/>
              </a:cxn>
              <a:cxn ang="0">
                <a:pos x="T2" y="T3"/>
              </a:cxn>
              <a:cxn ang="0">
                <a:pos x="T4" y="T5"/>
              </a:cxn>
            </a:cxnLst>
            <a:rect l="0" t="0" r="r" b="b"/>
            <a:pathLst>
              <a:path w="3800" h="428">
                <a:moveTo>
                  <a:pt x="0" y="0"/>
                </a:moveTo>
                <a:lnTo>
                  <a:pt x="3800" y="0"/>
                </a:lnTo>
                <a:lnTo>
                  <a:pt x="3456" y="428"/>
                </a:lnTo>
              </a:path>
            </a:pathLst>
          </a:custGeom>
          <a:noFill/>
          <a:ln>
            <a:noFill/>
          </a:ln>
          <a:effectLst/>
          <a:extLst/>
        </p:spPr>
        <p:txBody>
          <a:bodyPr wrap="none" anchor="ctr"/>
          <a:lstStyle/>
          <a:p>
            <a:pPr eaLnBrk="1" hangingPunct="1">
              <a:defRPr/>
            </a:pPr>
            <a:endParaRPr kumimoji="0" lang="zh-TW" altLang="en-US">
              <a:solidFill>
                <a:srgbClr val="000000"/>
              </a:solidFill>
              <a:ea typeface="新細明體" charset="-120"/>
            </a:endParaRPr>
          </a:p>
        </p:txBody>
      </p:sp>
      <p:sp>
        <p:nvSpPr>
          <p:cNvPr id="1030" name="Rectangle 6"/>
          <p:cNvSpPr>
            <a:spLocks noGrp="1" noChangeArrowheads="1"/>
          </p:cNvSpPr>
          <p:nvPr>
            <p:ph type="sldNum" sz="quarter" idx="4"/>
          </p:nvPr>
        </p:nvSpPr>
        <p:spPr bwMode="gray">
          <a:xfrm>
            <a:off x="5181600" y="6505575"/>
            <a:ext cx="1117600" cy="2619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kumimoji="0" sz="1000">
                <a:latin typeface="Arial" pitchFamily="34" charset="0"/>
                <a:ea typeface="新細明體" pitchFamily="18" charset="-120"/>
              </a:defRPr>
            </a:lvl1pPr>
          </a:lstStyle>
          <a:p>
            <a:pPr eaLnBrk="1" hangingPunct="1">
              <a:defRPr/>
            </a:pPr>
            <a:fld id="{8D8656AC-CEEC-4FD2-9299-A9D3A51BAB18}" type="slidenum">
              <a:rPr lang="en-US" altLang="zh-TW">
                <a:solidFill>
                  <a:srgbClr val="000000"/>
                </a:solidFill>
              </a:rPr>
              <a:pPr eaLnBrk="1" hangingPunct="1">
                <a:defRPr/>
              </a:pPr>
              <a:t>‹#›</a:t>
            </a:fld>
            <a:endParaRPr lang="en-US" altLang="zh-TW">
              <a:solidFill>
                <a:srgbClr val="000000"/>
              </a:solidFill>
            </a:endParaRPr>
          </a:p>
        </p:txBody>
      </p:sp>
      <p:sp>
        <p:nvSpPr>
          <p:cNvPr id="1028" name="Rectangle 4"/>
          <p:cNvSpPr>
            <a:spLocks noGrp="1" noChangeArrowheads="1"/>
          </p:cNvSpPr>
          <p:nvPr>
            <p:ph type="dt" sz="half" idx="2"/>
          </p:nvPr>
        </p:nvSpPr>
        <p:spPr bwMode="gray">
          <a:xfrm>
            <a:off x="508000" y="6505575"/>
            <a:ext cx="2540000" cy="26193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kumimoji="0" sz="1000">
                <a:latin typeface="Arial" pitchFamily="34" charset="0"/>
                <a:ea typeface="新細明體" pitchFamily="18" charset="-120"/>
              </a:defRPr>
            </a:lvl1pPr>
          </a:lstStyle>
          <a:p>
            <a:pPr eaLnBrk="1" hangingPunct="1">
              <a:defRPr/>
            </a:pPr>
            <a:endParaRPr lang="en-US" altLang="zh-TW">
              <a:solidFill>
                <a:srgbClr val="000000"/>
              </a:solidFill>
            </a:endParaRPr>
          </a:p>
        </p:txBody>
      </p:sp>
      <p:sp>
        <p:nvSpPr>
          <p:cNvPr id="1033" name="Rectangle 2"/>
          <p:cNvSpPr>
            <a:spLocks noGrp="1" noChangeArrowheads="1"/>
          </p:cNvSpPr>
          <p:nvPr>
            <p:ph type="title"/>
          </p:nvPr>
        </p:nvSpPr>
        <p:spPr bwMode="gray">
          <a:xfrm>
            <a:off x="406400" y="152401"/>
            <a:ext cx="9448800" cy="487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altLang="zh-TW" smtClean="0"/>
          </a:p>
        </p:txBody>
      </p:sp>
      <p:sp>
        <p:nvSpPr>
          <p:cNvPr id="1034" name="Rectangle 3"/>
          <p:cNvSpPr>
            <a:spLocks noGrp="1" noChangeArrowheads="1"/>
          </p:cNvSpPr>
          <p:nvPr>
            <p:ph type="body" idx="1"/>
          </p:nvPr>
        </p:nvSpPr>
        <p:spPr bwMode="black">
          <a:xfrm>
            <a:off x="406400" y="1066800"/>
            <a:ext cx="11277600" cy="5334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1208" name="Line 184"/>
          <p:cNvSpPr>
            <a:spLocks noChangeShapeType="1"/>
          </p:cNvSpPr>
          <p:nvPr/>
        </p:nvSpPr>
        <p:spPr bwMode="auto">
          <a:xfrm>
            <a:off x="11182351" y="0"/>
            <a:ext cx="0" cy="723900"/>
          </a:xfrm>
          <a:prstGeom prst="line">
            <a:avLst/>
          </a:prstGeom>
          <a:noFill/>
          <a:ln w="9525">
            <a:solidFill>
              <a:srgbClr val="FFFFFF"/>
            </a:solidFill>
            <a:round/>
            <a:headEnd/>
            <a:tailEnd/>
          </a:ln>
          <a:effectLst/>
          <a:extLst/>
        </p:spPr>
        <p:txBody>
          <a:bodyPr/>
          <a:lstStyle/>
          <a:p>
            <a:pPr eaLnBrk="1" hangingPunct="1">
              <a:defRPr/>
            </a:pPr>
            <a:endParaRPr kumimoji="0" lang="zh-TW" altLang="en-US">
              <a:solidFill>
                <a:srgbClr val="000000"/>
              </a:solidFill>
              <a:ea typeface="新細明體" charset="-120"/>
            </a:endParaRPr>
          </a:p>
        </p:txBody>
      </p:sp>
      <p:cxnSp>
        <p:nvCxnSpPr>
          <p:cNvPr id="1036" name="直線接點 2"/>
          <p:cNvCxnSpPr>
            <a:cxnSpLocks noChangeShapeType="1"/>
          </p:cNvCxnSpPr>
          <p:nvPr/>
        </p:nvCxnSpPr>
        <p:spPr bwMode="auto">
          <a:xfrm>
            <a:off x="4233" y="728663"/>
            <a:ext cx="10651067" cy="0"/>
          </a:xfrm>
          <a:prstGeom prst="line">
            <a:avLst/>
          </a:prstGeom>
          <a:noFill/>
          <a:ln w="38100" algn="ctr">
            <a:solidFill>
              <a:schemeClr val="tx1"/>
            </a:solidFill>
            <a:round/>
            <a:headEnd/>
            <a:tailEnd/>
          </a:ln>
        </p:spPr>
      </p:cxnSp>
      <p:pic>
        <p:nvPicPr>
          <p:cNvPr id="1037" name="Picture 2" descr="107"/>
          <p:cNvPicPr>
            <a:picLocks noChangeAspect="1" noChangeArrowheads="1"/>
          </p:cNvPicPr>
          <p:nvPr userDrawn="1"/>
        </p:nvPicPr>
        <p:blipFill>
          <a:blip r:embed="rId15" cstate="email">
            <a:extLst>
              <a:ext uri="{28A0092B-C50C-407E-A947-70E740481C1C}">
                <a14:useLocalDpi xmlns:a14="http://schemas.microsoft.com/office/drawing/2010/main" val="0"/>
              </a:ext>
            </a:extLst>
          </a:blip>
          <a:srcRect/>
          <a:stretch>
            <a:fillRect/>
          </a:stretch>
        </p:blipFill>
        <p:spPr bwMode="auto">
          <a:xfrm>
            <a:off x="11070167" y="1"/>
            <a:ext cx="1130300" cy="847725"/>
          </a:xfrm>
          <a:prstGeom prst="rect">
            <a:avLst/>
          </a:prstGeom>
          <a:noFill/>
          <a:ln w="9525">
            <a:noFill/>
            <a:miter lim="800000"/>
            <a:headEnd/>
            <a:tailEnd/>
          </a:ln>
        </p:spPr>
      </p:pic>
    </p:spTree>
    <p:extLst>
      <p:ext uri="{BB962C8B-B14F-4D97-AF65-F5344CB8AC3E}">
        <p14:creationId xmlns:p14="http://schemas.microsoft.com/office/powerpoint/2010/main" val="1241951682"/>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 id="2147485169" r:id="rId12"/>
  </p:sldLayoutIdLst>
  <p:timing>
    <p:tnLst>
      <p:par>
        <p:cTn id="1" dur="indefinite" restart="never" nodeType="tmRoot"/>
      </p:par>
    </p:tnLst>
  </p:timing>
  <p:hf sldNum="0" hdr="0" dt="0"/>
  <p:txStyles>
    <p:titleStyle>
      <a:lvl1pPr algn="l" rtl="0" eaLnBrk="0" fontAlgn="base" hangingPunct="0">
        <a:spcBef>
          <a:spcPct val="0"/>
        </a:spcBef>
        <a:spcAft>
          <a:spcPct val="0"/>
        </a:spcAft>
        <a:defRPr sz="3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Arial" pitchFamily="34" charset="0"/>
        </a:defRPr>
      </a:lvl2pPr>
      <a:lvl3pPr algn="l" rtl="0" eaLnBrk="0" fontAlgn="base" hangingPunct="0">
        <a:spcBef>
          <a:spcPct val="0"/>
        </a:spcBef>
        <a:spcAft>
          <a:spcPct val="0"/>
        </a:spcAft>
        <a:defRPr sz="3200">
          <a:solidFill>
            <a:schemeClr val="bg1"/>
          </a:solidFill>
          <a:latin typeface="Arial" pitchFamily="34" charset="0"/>
        </a:defRPr>
      </a:lvl3pPr>
      <a:lvl4pPr algn="l" rtl="0" eaLnBrk="0" fontAlgn="base" hangingPunct="0">
        <a:spcBef>
          <a:spcPct val="0"/>
        </a:spcBef>
        <a:spcAft>
          <a:spcPct val="0"/>
        </a:spcAft>
        <a:defRPr sz="3200">
          <a:solidFill>
            <a:schemeClr val="bg1"/>
          </a:solidFill>
          <a:latin typeface="Arial" pitchFamily="34" charset="0"/>
        </a:defRPr>
      </a:lvl4pPr>
      <a:lvl5pPr algn="l" rtl="0" eaLnBrk="0" fontAlgn="base" hangingPunct="0">
        <a:spcBef>
          <a:spcPct val="0"/>
        </a:spcBef>
        <a:spcAft>
          <a:spcPct val="0"/>
        </a:spcAft>
        <a:defRPr sz="3200">
          <a:solidFill>
            <a:schemeClr val="bg1"/>
          </a:solidFill>
          <a:latin typeface="Arial" pitchFamily="34" charset="0"/>
        </a:defRPr>
      </a:lvl5pPr>
      <a:lvl6pPr marL="457200" algn="l" rtl="0" eaLnBrk="1" fontAlgn="base" hangingPunct="1">
        <a:spcBef>
          <a:spcPct val="0"/>
        </a:spcBef>
        <a:spcAft>
          <a:spcPct val="0"/>
        </a:spcAft>
        <a:defRPr sz="3200">
          <a:solidFill>
            <a:schemeClr val="bg1"/>
          </a:solidFill>
          <a:latin typeface="Arial" pitchFamily="34" charset="0"/>
        </a:defRPr>
      </a:lvl6pPr>
      <a:lvl7pPr marL="914400" algn="l" rtl="0" eaLnBrk="1" fontAlgn="base" hangingPunct="1">
        <a:spcBef>
          <a:spcPct val="0"/>
        </a:spcBef>
        <a:spcAft>
          <a:spcPct val="0"/>
        </a:spcAft>
        <a:defRPr sz="3200">
          <a:solidFill>
            <a:schemeClr val="bg1"/>
          </a:solidFill>
          <a:latin typeface="Arial" pitchFamily="34" charset="0"/>
        </a:defRPr>
      </a:lvl7pPr>
      <a:lvl8pPr marL="1371600" algn="l" rtl="0" eaLnBrk="1" fontAlgn="base" hangingPunct="1">
        <a:spcBef>
          <a:spcPct val="0"/>
        </a:spcBef>
        <a:spcAft>
          <a:spcPct val="0"/>
        </a:spcAft>
        <a:defRPr sz="3200">
          <a:solidFill>
            <a:schemeClr val="bg1"/>
          </a:solidFill>
          <a:latin typeface="Arial" pitchFamily="34" charset="0"/>
        </a:defRPr>
      </a:lvl8pPr>
      <a:lvl9pPr marL="1828800" algn="l" rtl="0" eaLnBrk="1" fontAlgn="base" hangingPunct="1">
        <a:spcBef>
          <a:spcPct val="0"/>
        </a:spcBef>
        <a:spcAft>
          <a:spcPct val="0"/>
        </a:spcAft>
        <a:defRPr sz="3200">
          <a:solidFill>
            <a:schemeClr val="bg1"/>
          </a:solidFill>
          <a:latin typeface="Arial" pitchFamily="34"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4339"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itchFamily="2" charset="-122"/>
              </a:defRPr>
            </a:lvl1pPr>
          </a:lstStyle>
          <a:p>
            <a:pPr>
              <a:defRPr/>
            </a:pPr>
            <a:fld id="{921592E1-6F4A-450A-87E4-572895DB661C}" type="slidenum">
              <a:rPr lang="en-GB" altLang="en-US"/>
              <a:pPr>
                <a:defRPr/>
              </a:pPr>
              <a:t>‹#›</a:t>
            </a:fld>
            <a:endParaRPr lang="en-GB" altLang="en-US"/>
          </a:p>
        </p:txBody>
      </p:sp>
    </p:spTree>
    <p:extLst>
      <p:ext uri="{BB962C8B-B14F-4D97-AF65-F5344CB8AC3E}">
        <p14:creationId xmlns:p14="http://schemas.microsoft.com/office/powerpoint/2010/main" val="3878729465"/>
      </p:ext>
    </p:extLst>
  </p:cSld>
  <p:clrMap bg1="lt1" tx1="dk1" bg2="lt2" tx2="dk2" accent1="accent1" accent2="accent2" accent3="accent3" accent4="accent4" accent5="accent5" accent6="accent6" hlink="hlink" folHlink="folHlink"/>
  <p:sldLayoutIdLst>
    <p:sldLayoutId id="2147485171" r:id="rId1"/>
    <p:sldLayoutId id="2147485172" r:id="rId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24579"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ltLang="zh-TW"/>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ltLang="zh-TW"/>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B5CCAC55-CE55-4DEE-971A-A5B62881B99F}" type="slidenum">
              <a:rPr lang="en-US" altLang="zh-TW"/>
              <a:pPr>
                <a:defRPr/>
              </a:pPr>
              <a:t>‹#›</a:t>
            </a:fld>
            <a:endParaRPr lang="en-US" altLang="zh-TW"/>
          </a:p>
        </p:txBody>
      </p:sp>
      <p:pic>
        <p:nvPicPr>
          <p:cNvPr id="24583" name="Picture 7" descr="0-8"/>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3408363"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Rectangle 8"/>
          <p:cNvSpPr>
            <a:spLocks noChangeArrowheads="1"/>
          </p:cNvSpPr>
          <p:nvPr userDrawn="1"/>
        </p:nvSpPr>
        <p:spPr bwMode="auto">
          <a:xfrm>
            <a:off x="0" y="6021388"/>
            <a:ext cx="12192000" cy="836612"/>
          </a:xfrm>
          <a:prstGeom prst="rect">
            <a:avLst/>
          </a:prstGeom>
          <a:gradFill rotWithShape="1">
            <a:gsLst>
              <a:gs pos="0">
                <a:schemeClr val="bg1"/>
              </a:gs>
              <a:gs pos="100000">
                <a:srgbClr val="6DA400"/>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kumimoji="1">
                <a:solidFill>
                  <a:schemeClr val="tx1"/>
                </a:solidFill>
                <a:latin typeface="Arial" charset="0"/>
                <a:ea typeface="新細明體" pitchFamily="18" charset="-120"/>
              </a:defRPr>
            </a:lvl1pPr>
            <a:lvl2pPr marL="742950" indent="-285750" eaLnBrk="0" hangingPunct="0">
              <a:defRPr kumimoji="1">
                <a:solidFill>
                  <a:schemeClr val="tx1"/>
                </a:solidFill>
                <a:latin typeface="Arial" charset="0"/>
                <a:ea typeface="新細明體" pitchFamily="18" charset="-120"/>
              </a:defRPr>
            </a:lvl2pPr>
            <a:lvl3pPr marL="1143000" indent="-228600" eaLnBrk="0" hangingPunct="0">
              <a:defRPr kumimoji="1">
                <a:solidFill>
                  <a:schemeClr val="tx1"/>
                </a:solidFill>
                <a:latin typeface="Arial" charset="0"/>
                <a:ea typeface="新細明體" pitchFamily="18" charset="-120"/>
              </a:defRPr>
            </a:lvl3pPr>
            <a:lvl4pPr marL="1600200" indent="-228600" eaLnBrk="0" hangingPunct="0">
              <a:defRPr kumimoji="1">
                <a:solidFill>
                  <a:schemeClr val="tx1"/>
                </a:solidFill>
                <a:latin typeface="Arial" charset="0"/>
                <a:ea typeface="新細明體" pitchFamily="18" charset="-120"/>
              </a:defRPr>
            </a:lvl4pPr>
            <a:lvl5pPr marL="2057400" indent="-228600" eaLnBrk="0" hangingPunct="0">
              <a:defRPr kumimoji="1">
                <a:solidFill>
                  <a:schemeClr val="tx1"/>
                </a:solidFill>
                <a:latin typeface="Arial"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charset="0"/>
                <a:ea typeface="新細明體" pitchFamily="18" charset="-120"/>
              </a:defRPr>
            </a:lvl9pPr>
          </a:lstStyle>
          <a:p>
            <a:pPr eaLnBrk="1" hangingPunct="1">
              <a:defRPr/>
            </a:pPr>
            <a:endParaRPr lang="zh-TW" altLang="en-US" smtClean="0">
              <a:solidFill>
                <a:srgbClr val="000000"/>
              </a:solidFill>
            </a:endParaRPr>
          </a:p>
        </p:txBody>
      </p:sp>
    </p:spTree>
    <p:extLst>
      <p:ext uri="{BB962C8B-B14F-4D97-AF65-F5344CB8AC3E}">
        <p14:creationId xmlns:p14="http://schemas.microsoft.com/office/powerpoint/2010/main" val="2631344084"/>
      </p:ext>
    </p:extLst>
  </p:cSld>
  <p:clrMap bg1="lt1" tx1="dk1" bg2="lt2" tx2="dk2" accent1="accent1" accent2="accent2" accent3="accent3" accent4="accent4" accent5="accent5" accent6="accent6" hlink="hlink" folHlink="folHlink"/>
  <p:sldLayoutIdLst>
    <p:sldLayoutId id="2147485177" r:id="rId1"/>
    <p:sldLayoutId id="2147485178" r:id="rId2"/>
    <p:sldLayoutId id="2147485179" r:id="rId3"/>
    <p:sldLayoutId id="2147485180" r:id="rId4"/>
    <p:sldLayoutId id="2147485181" r:id="rId5"/>
    <p:sldLayoutId id="2147485182" r:id="rId6"/>
    <p:sldLayoutId id="2147485183" r:id="rId7"/>
    <p:sldLayoutId id="2147485184" r:id="rId8"/>
    <p:sldLayoutId id="2147485185" r:id="rId9"/>
    <p:sldLayoutId id="2147485186" r:id="rId10"/>
    <p:sldLayoutId id="2147485187" r:id="rId11"/>
    <p:sldLayoutId id="2147485188" r:id="rId12"/>
    <p:sldLayoutId id="2147485189" r:id="rId13"/>
    <p:sldLayoutId id="2147485190"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新細明體" pitchFamily="18" charset="-120"/>
        </a:defRPr>
      </a:lvl2pPr>
      <a:lvl3pPr algn="ctr" rtl="0" eaLnBrk="0" fontAlgn="base" hangingPunct="0">
        <a:spcBef>
          <a:spcPct val="0"/>
        </a:spcBef>
        <a:spcAft>
          <a:spcPct val="0"/>
        </a:spcAft>
        <a:defRPr kumimoji="1" sz="4400">
          <a:solidFill>
            <a:schemeClr val="tx2"/>
          </a:solidFill>
          <a:latin typeface="Arial" charset="0"/>
          <a:ea typeface="新細明體" pitchFamily="18" charset="-120"/>
        </a:defRPr>
      </a:lvl3pPr>
      <a:lvl4pPr algn="ctr" rtl="0" eaLnBrk="0" fontAlgn="base" hangingPunct="0">
        <a:spcBef>
          <a:spcPct val="0"/>
        </a:spcBef>
        <a:spcAft>
          <a:spcPct val="0"/>
        </a:spcAft>
        <a:defRPr kumimoji="1" sz="4400">
          <a:solidFill>
            <a:schemeClr val="tx2"/>
          </a:solidFill>
          <a:latin typeface="Arial" charset="0"/>
          <a:ea typeface="新細明體" pitchFamily="18" charset="-120"/>
        </a:defRPr>
      </a:lvl4pPr>
      <a:lvl5pPr algn="ctr" rtl="0" eaLnBrk="0" fontAlgn="base" hangingPunct="0">
        <a:spcBef>
          <a:spcPct val="0"/>
        </a:spcBef>
        <a:spcAft>
          <a:spcPct val="0"/>
        </a:spcAft>
        <a:defRPr kumimoji="1" sz="4400">
          <a:solidFill>
            <a:schemeClr val="tx2"/>
          </a:solidFill>
          <a:latin typeface="Arial" charset="0"/>
          <a:ea typeface="新細明體" pitchFamily="18" charset="-120"/>
        </a:defRPr>
      </a:lvl5pPr>
      <a:lvl6pPr marL="457200" algn="ctr" rtl="0" fontAlgn="base">
        <a:spcBef>
          <a:spcPct val="0"/>
        </a:spcBef>
        <a:spcAft>
          <a:spcPct val="0"/>
        </a:spcAft>
        <a:defRPr kumimoji="1" sz="4400">
          <a:solidFill>
            <a:schemeClr val="tx2"/>
          </a:solidFill>
          <a:latin typeface="Arial" charset="0"/>
          <a:ea typeface="新細明體" pitchFamily="18" charset="-120"/>
        </a:defRPr>
      </a:lvl6pPr>
      <a:lvl7pPr marL="914400" algn="ctr" rtl="0" fontAlgn="base">
        <a:spcBef>
          <a:spcPct val="0"/>
        </a:spcBef>
        <a:spcAft>
          <a:spcPct val="0"/>
        </a:spcAft>
        <a:defRPr kumimoji="1" sz="4400">
          <a:solidFill>
            <a:schemeClr val="tx2"/>
          </a:solidFill>
          <a:latin typeface="Arial" charset="0"/>
          <a:ea typeface="新細明體" pitchFamily="18" charset="-120"/>
        </a:defRPr>
      </a:lvl7pPr>
      <a:lvl8pPr marL="1371600" algn="ctr" rtl="0" fontAlgn="base">
        <a:spcBef>
          <a:spcPct val="0"/>
        </a:spcBef>
        <a:spcAft>
          <a:spcPct val="0"/>
        </a:spcAft>
        <a:defRPr kumimoji="1" sz="4400">
          <a:solidFill>
            <a:schemeClr val="tx2"/>
          </a:solidFill>
          <a:latin typeface="Arial" charset="0"/>
          <a:ea typeface="新細明體" pitchFamily="18" charset="-120"/>
        </a:defRPr>
      </a:lvl8pPr>
      <a:lvl9pPr marL="1828800" algn="ctr" rtl="0" fontAlgn="base">
        <a:spcBef>
          <a:spcPct val="0"/>
        </a:spcBef>
        <a:spcAft>
          <a:spcPct val="0"/>
        </a:spcAft>
        <a:defRPr kumimoji="1" sz="4400">
          <a:solidFill>
            <a:schemeClr val="tx2"/>
          </a:solidFill>
          <a:latin typeface="Arial"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4100"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5F5F5F"/>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5F5F5F"/>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5F5F5F"/>
                </a:solidFill>
                <a:ea typeface="SimSun" pitchFamily="2" charset="-122"/>
              </a:defRPr>
            </a:lvl1pPr>
          </a:lstStyle>
          <a:p>
            <a:pPr>
              <a:defRPr/>
            </a:pPr>
            <a:fld id="{D3859756-A93D-468B-9D93-78B8600C9714}" type="slidenum">
              <a:rPr lang="en-GB" altLang="en-US"/>
              <a:pPr>
                <a:defRPr/>
              </a:pPr>
              <a:t>‹#›</a:t>
            </a:fld>
            <a:endParaRPr lang="en-GB" altLang="en-US"/>
          </a:p>
        </p:txBody>
      </p:sp>
    </p:spTree>
    <p:extLst>
      <p:ext uri="{BB962C8B-B14F-4D97-AF65-F5344CB8AC3E}">
        <p14:creationId xmlns:p14="http://schemas.microsoft.com/office/powerpoint/2010/main" val="4237684328"/>
      </p:ext>
    </p:extLst>
  </p:cSld>
  <p:clrMap bg1="lt1" tx1="dk1" bg2="lt2" tx2="dk2" accent1="accent1" accent2="accent2" accent3="accent3" accent4="accent4" accent5="accent5" accent6="accent6" hlink="hlink" folHlink="folHlink"/>
  <p:sldLayoutIdLst>
    <p:sldLayoutId id="2147485193" r:id="rId1"/>
    <p:sldLayoutId id="2147485194" r:id="rId2"/>
  </p:sldLayoutIdLst>
  <p:txStyles>
    <p:titleStyle>
      <a:lvl1pPr algn="ctr" rtl="0" eaLnBrk="0" fontAlgn="base" hangingPunct="0">
        <a:spcBef>
          <a:spcPct val="0"/>
        </a:spcBef>
        <a:spcAft>
          <a:spcPct val="0"/>
        </a:spcAft>
        <a:defRPr sz="4400">
          <a:solidFill>
            <a:srgbClr val="19314A"/>
          </a:solidFill>
          <a:latin typeface="+mj-lt"/>
          <a:ea typeface="+mj-ea"/>
          <a:cs typeface="+mj-cs"/>
        </a:defRPr>
      </a:lvl1pPr>
      <a:lvl2pPr algn="ctr" rtl="0" eaLnBrk="0" fontAlgn="base" hangingPunct="0">
        <a:spcBef>
          <a:spcPct val="0"/>
        </a:spcBef>
        <a:spcAft>
          <a:spcPct val="0"/>
        </a:spcAft>
        <a:defRPr sz="4400">
          <a:solidFill>
            <a:srgbClr val="19314A"/>
          </a:solidFill>
          <a:latin typeface="Arial" charset="0"/>
        </a:defRPr>
      </a:lvl2pPr>
      <a:lvl3pPr algn="ctr" rtl="0" eaLnBrk="0" fontAlgn="base" hangingPunct="0">
        <a:spcBef>
          <a:spcPct val="0"/>
        </a:spcBef>
        <a:spcAft>
          <a:spcPct val="0"/>
        </a:spcAft>
        <a:defRPr sz="4400">
          <a:solidFill>
            <a:srgbClr val="19314A"/>
          </a:solidFill>
          <a:latin typeface="Arial" charset="0"/>
        </a:defRPr>
      </a:lvl3pPr>
      <a:lvl4pPr algn="ctr" rtl="0" eaLnBrk="0" fontAlgn="base" hangingPunct="0">
        <a:spcBef>
          <a:spcPct val="0"/>
        </a:spcBef>
        <a:spcAft>
          <a:spcPct val="0"/>
        </a:spcAft>
        <a:defRPr sz="4400">
          <a:solidFill>
            <a:srgbClr val="19314A"/>
          </a:solidFill>
          <a:latin typeface="Arial" charset="0"/>
        </a:defRPr>
      </a:lvl4pPr>
      <a:lvl5pPr algn="ctr" rtl="0" eaLnBrk="0" fontAlgn="base" hangingPunct="0">
        <a:spcBef>
          <a:spcPct val="0"/>
        </a:spcBef>
        <a:spcAft>
          <a:spcPct val="0"/>
        </a:spcAft>
        <a:defRPr sz="4400">
          <a:solidFill>
            <a:srgbClr val="19314A"/>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234466"/>
          </a:solidFill>
          <a:latin typeface="+mn-lt"/>
          <a:ea typeface="+mn-ea"/>
          <a:cs typeface="+mn-cs"/>
        </a:defRPr>
      </a:lvl1pPr>
      <a:lvl2pPr marL="742950" indent="-285750" algn="l" rtl="0" eaLnBrk="0" fontAlgn="base" hangingPunct="0">
        <a:spcBef>
          <a:spcPct val="20000"/>
        </a:spcBef>
        <a:spcAft>
          <a:spcPct val="0"/>
        </a:spcAft>
        <a:buChar char="–"/>
        <a:defRPr sz="2800">
          <a:solidFill>
            <a:srgbClr val="234466"/>
          </a:solidFill>
          <a:latin typeface="+mn-lt"/>
        </a:defRPr>
      </a:lvl2pPr>
      <a:lvl3pPr marL="1143000" indent="-228600" algn="l" rtl="0" eaLnBrk="0" fontAlgn="base" hangingPunct="0">
        <a:spcBef>
          <a:spcPct val="20000"/>
        </a:spcBef>
        <a:spcAft>
          <a:spcPct val="0"/>
        </a:spcAft>
        <a:buChar char="•"/>
        <a:defRPr sz="2400">
          <a:solidFill>
            <a:srgbClr val="234466"/>
          </a:solidFill>
          <a:latin typeface="+mn-lt"/>
        </a:defRPr>
      </a:lvl3pPr>
      <a:lvl4pPr marL="1600200" indent="-228600" algn="l" rtl="0" eaLnBrk="0" fontAlgn="base" hangingPunct="0">
        <a:spcBef>
          <a:spcPct val="20000"/>
        </a:spcBef>
        <a:spcAft>
          <a:spcPct val="0"/>
        </a:spcAft>
        <a:buChar char="–"/>
        <a:defRPr sz="2000">
          <a:solidFill>
            <a:srgbClr val="234466"/>
          </a:solidFill>
          <a:latin typeface="+mn-lt"/>
        </a:defRPr>
      </a:lvl4pPr>
      <a:lvl5pPr marL="2057400" indent="-228600" algn="l" rtl="0" eaLnBrk="0" fontAlgn="base" hangingPunct="0">
        <a:spcBef>
          <a:spcPct val="20000"/>
        </a:spcBef>
        <a:spcAft>
          <a:spcPct val="0"/>
        </a:spcAft>
        <a:buChar char="»"/>
        <a:defRPr sz="2000">
          <a:solidFill>
            <a:srgbClr val="234466"/>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extLst>
          </p:cNvPr>
          <p:cNvSpPr>
            <a:spLocks noGrp="1"/>
          </p:cNvSpPr>
          <p:nvPr>
            <p:ph type="dt" sz="half" idx="2"/>
          </p:nvPr>
        </p:nvSpPr>
        <p:spPr>
          <a:xfrm>
            <a:off x="609600" y="6356350"/>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36D72C83-8EA1-42F3-8EB0-4AFC6AAD59B5}" type="datetimeFigureOut">
              <a:rPr lang="zh-CN" altLang="en-US"/>
              <a:pPr>
                <a:defRPr/>
              </a:pPr>
              <a:t>2019/3/5</a:t>
            </a:fld>
            <a:endParaRPr lang="zh-CN" altLang="en-US"/>
          </a:p>
        </p:txBody>
      </p:sp>
      <p:sp>
        <p:nvSpPr>
          <p:cNvPr id="5" name="页脚占位符 4">
            <a:extLst>
              <a:ext uri="{FF2B5EF4-FFF2-40B4-BE49-F238E27FC236}"/>
            </a:extLst>
          </p:cNvPr>
          <p:cNvSpPr>
            <a:spLocks noGrp="1"/>
          </p:cNvSpPr>
          <p:nvPr>
            <p:ph type="ftr" sz="quarter" idx="3"/>
          </p:nvPr>
        </p:nvSpPr>
        <p:spPr>
          <a:xfrm>
            <a:off x="4165600" y="6356350"/>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endParaRPr lang="zh-CN" altLang="en-US"/>
          </a:p>
        </p:txBody>
      </p:sp>
      <p:sp>
        <p:nvSpPr>
          <p:cNvPr id="6" name="灯片编号占位符 5">
            <a:extLst>
              <a:ext uri="{FF2B5EF4-FFF2-40B4-BE49-F238E27FC236}"/>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anose="020F0502020204030204" pitchFamily="34" charset="0"/>
                <a:ea typeface="SimSun" panose="02010600030101010101" pitchFamily="2" charset="-122"/>
              </a:defRPr>
            </a:lvl1pPr>
          </a:lstStyle>
          <a:p>
            <a:pPr>
              <a:defRPr/>
            </a:pPr>
            <a:fld id="{13663C0B-84CE-4836-A5E6-7A9480213115}" type="slidenum">
              <a:rPr lang="zh-CN" altLang="en-US"/>
              <a:pPr>
                <a:defRPr/>
              </a:pPr>
              <a:t>‹#›</a:t>
            </a:fld>
            <a:endParaRPr lang="en-US" altLang="zh-CN"/>
          </a:p>
        </p:txBody>
      </p:sp>
    </p:spTree>
    <p:extLst>
      <p:ext uri="{BB962C8B-B14F-4D97-AF65-F5344CB8AC3E}">
        <p14:creationId xmlns:p14="http://schemas.microsoft.com/office/powerpoint/2010/main" val="89328138"/>
      </p:ext>
    </p:extLst>
  </p:cSld>
  <p:clrMap bg1="lt1" tx1="dk1" bg2="lt2" tx2="dk2" accent1="accent1" accent2="accent2" accent3="accent3" accent4="accent4" accent5="accent5" accent6="accent6" hlink="hlink" folHlink="folHlink"/>
  <p:sldLayoutIdLst>
    <p:sldLayoutId id="2147485196" r:id="rId1"/>
    <p:sldLayoutId id="2147485197" r:id="rId2"/>
    <p:sldLayoutId id="2147485198" r:id="rId3"/>
    <p:sldLayoutId id="2147485199" r:id="rId4"/>
    <p:sldLayoutId id="2147485200" r:id="rId5"/>
    <p:sldLayoutId id="2147485201" r:id="rId6"/>
    <p:sldLayoutId id="2147485202" r:id="rId7"/>
    <p:sldLayoutId id="2147485203" r:id="rId8"/>
    <p:sldLayoutId id="2147485204" r:id="rId9"/>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4100"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5F5F5F"/>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5F5F5F"/>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5F5F5F"/>
                </a:solidFill>
                <a:ea typeface="SimSun" pitchFamily="2" charset="-122"/>
              </a:defRPr>
            </a:lvl1pPr>
          </a:lstStyle>
          <a:p>
            <a:pPr>
              <a:defRPr/>
            </a:pPr>
            <a:fld id="{D3859756-A93D-468B-9D93-78B8600C971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00" r:id="rId1"/>
  </p:sldLayoutIdLst>
  <p:txStyles>
    <p:titleStyle>
      <a:lvl1pPr algn="ctr" rtl="0" eaLnBrk="0" fontAlgn="base" hangingPunct="0">
        <a:spcBef>
          <a:spcPct val="0"/>
        </a:spcBef>
        <a:spcAft>
          <a:spcPct val="0"/>
        </a:spcAft>
        <a:defRPr sz="4400">
          <a:solidFill>
            <a:srgbClr val="19314A"/>
          </a:solidFill>
          <a:latin typeface="+mj-lt"/>
          <a:ea typeface="+mj-ea"/>
          <a:cs typeface="+mj-cs"/>
        </a:defRPr>
      </a:lvl1pPr>
      <a:lvl2pPr algn="ctr" rtl="0" eaLnBrk="0" fontAlgn="base" hangingPunct="0">
        <a:spcBef>
          <a:spcPct val="0"/>
        </a:spcBef>
        <a:spcAft>
          <a:spcPct val="0"/>
        </a:spcAft>
        <a:defRPr sz="4400">
          <a:solidFill>
            <a:srgbClr val="19314A"/>
          </a:solidFill>
          <a:latin typeface="Arial" charset="0"/>
        </a:defRPr>
      </a:lvl2pPr>
      <a:lvl3pPr algn="ctr" rtl="0" eaLnBrk="0" fontAlgn="base" hangingPunct="0">
        <a:spcBef>
          <a:spcPct val="0"/>
        </a:spcBef>
        <a:spcAft>
          <a:spcPct val="0"/>
        </a:spcAft>
        <a:defRPr sz="4400">
          <a:solidFill>
            <a:srgbClr val="19314A"/>
          </a:solidFill>
          <a:latin typeface="Arial" charset="0"/>
        </a:defRPr>
      </a:lvl3pPr>
      <a:lvl4pPr algn="ctr" rtl="0" eaLnBrk="0" fontAlgn="base" hangingPunct="0">
        <a:spcBef>
          <a:spcPct val="0"/>
        </a:spcBef>
        <a:spcAft>
          <a:spcPct val="0"/>
        </a:spcAft>
        <a:defRPr sz="4400">
          <a:solidFill>
            <a:srgbClr val="19314A"/>
          </a:solidFill>
          <a:latin typeface="Arial" charset="0"/>
        </a:defRPr>
      </a:lvl4pPr>
      <a:lvl5pPr algn="ctr" rtl="0" eaLnBrk="0" fontAlgn="base" hangingPunct="0">
        <a:spcBef>
          <a:spcPct val="0"/>
        </a:spcBef>
        <a:spcAft>
          <a:spcPct val="0"/>
        </a:spcAft>
        <a:defRPr sz="4400">
          <a:solidFill>
            <a:srgbClr val="19314A"/>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234466"/>
          </a:solidFill>
          <a:latin typeface="+mn-lt"/>
          <a:ea typeface="+mn-ea"/>
          <a:cs typeface="+mn-cs"/>
        </a:defRPr>
      </a:lvl1pPr>
      <a:lvl2pPr marL="742950" indent="-285750" algn="l" rtl="0" eaLnBrk="0" fontAlgn="base" hangingPunct="0">
        <a:spcBef>
          <a:spcPct val="20000"/>
        </a:spcBef>
        <a:spcAft>
          <a:spcPct val="0"/>
        </a:spcAft>
        <a:buChar char="–"/>
        <a:defRPr sz="2800">
          <a:solidFill>
            <a:srgbClr val="234466"/>
          </a:solidFill>
          <a:latin typeface="+mn-lt"/>
        </a:defRPr>
      </a:lvl2pPr>
      <a:lvl3pPr marL="1143000" indent="-228600" algn="l" rtl="0" eaLnBrk="0" fontAlgn="base" hangingPunct="0">
        <a:spcBef>
          <a:spcPct val="20000"/>
        </a:spcBef>
        <a:spcAft>
          <a:spcPct val="0"/>
        </a:spcAft>
        <a:buChar char="•"/>
        <a:defRPr sz="2400">
          <a:solidFill>
            <a:srgbClr val="234466"/>
          </a:solidFill>
          <a:latin typeface="+mn-lt"/>
        </a:defRPr>
      </a:lvl3pPr>
      <a:lvl4pPr marL="1600200" indent="-228600" algn="l" rtl="0" eaLnBrk="0" fontAlgn="base" hangingPunct="0">
        <a:spcBef>
          <a:spcPct val="20000"/>
        </a:spcBef>
        <a:spcAft>
          <a:spcPct val="0"/>
        </a:spcAft>
        <a:buChar char="–"/>
        <a:defRPr sz="2000">
          <a:solidFill>
            <a:srgbClr val="234466"/>
          </a:solidFill>
          <a:latin typeface="+mn-lt"/>
        </a:defRPr>
      </a:lvl4pPr>
      <a:lvl5pPr marL="2057400" indent="-228600" algn="l" rtl="0" eaLnBrk="0" fontAlgn="base" hangingPunct="0">
        <a:spcBef>
          <a:spcPct val="20000"/>
        </a:spcBef>
        <a:spcAft>
          <a:spcPct val="0"/>
        </a:spcAft>
        <a:buChar char="»"/>
        <a:defRPr sz="2000">
          <a:solidFill>
            <a:srgbClr val="234466"/>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6148"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2"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5F5F5F"/>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5F5F5F"/>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5F5F5F"/>
                </a:solidFill>
                <a:ea typeface="SimSun" pitchFamily="2" charset="-122"/>
              </a:defRPr>
            </a:lvl1pPr>
          </a:lstStyle>
          <a:p>
            <a:pPr>
              <a:defRPr/>
            </a:pPr>
            <a:fld id="{83815793-12B3-4CD6-81D5-867E5E2C3F7B}"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02" r:id="rId1"/>
  </p:sldLayoutIdLst>
  <p:txStyles>
    <p:titleStyle>
      <a:lvl1pPr algn="ctr" rtl="0" eaLnBrk="0" fontAlgn="base" hangingPunct="0">
        <a:spcBef>
          <a:spcPct val="0"/>
        </a:spcBef>
        <a:spcAft>
          <a:spcPct val="0"/>
        </a:spcAft>
        <a:defRPr sz="4400">
          <a:solidFill>
            <a:srgbClr val="19314A"/>
          </a:solidFill>
          <a:latin typeface="+mj-lt"/>
          <a:ea typeface="+mj-ea"/>
          <a:cs typeface="+mj-cs"/>
        </a:defRPr>
      </a:lvl1pPr>
      <a:lvl2pPr algn="ctr" rtl="0" eaLnBrk="0" fontAlgn="base" hangingPunct="0">
        <a:spcBef>
          <a:spcPct val="0"/>
        </a:spcBef>
        <a:spcAft>
          <a:spcPct val="0"/>
        </a:spcAft>
        <a:defRPr sz="4400">
          <a:solidFill>
            <a:srgbClr val="19314A"/>
          </a:solidFill>
          <a:latin typeface="Arial" charset="0"/>
        </a:defRPr>
      </a:lvl2pPr>
      <a:lvl3pPr algn="ctr" rtl="0" eaLnBrk="0" fontAlgn="base" hangingPunct="0">
        <a:spcBef>
          <a:spcPct val="0"/>
        </a:spcBef>
        <a:spcAft>
          <a:spcPct val="0"/>
        </a:spcAft>
        <a:defRPr sz="4400">
          <a:solidFill>
            <a:srgbClr val="19314A"/>
          </a:solidFill>
          <a:latin typeface="Arial" charset="0"/>
        </a:defRPr>
      </a:lvl3pPr>
      <a:lvl4pPr algn="ctr" rtl="0" eaLnBrk="0" fontAlgn="base" hangingPunct="0">
        <a:spcBef>
          <a:spcPct val="0"/>
        </a:spcBef>
        <a:spcAft>
          <a:spcPct val="0"/>
        </a:spcAft>
        <a:defRPr sz="4400">
          <a:solidFill>
            <a:srgbClr val="19314A"/>
          </a:solidFill>
          <a:latin typeface="Arial" charset="0"/>
        </a:defRPr>
      </a:lvl4pPr>
      <a:lvl5pPr algn="ctr" rtl="0" eaLnBrk="0" fontAlgn="base" hangingPunct="0">
        <a:spcBef>
          <a:spcPct val="0"/>
        </a:spcBef>
        <a:spcAft>
          <a:spcPct val="0"/>
        </a:spcAft>
        <a:defRPr sz="4400">
          <a:solidFill>
            <a:srgbClr val="19314A"/>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234466"/>
          </a:solidFill>
          <a:latin typeface="+mn-lt"/>
          <a:ea typeface="+mn-ea"/>
          <a:cs typeface="+mn-cs"/>
        </a:defRPr>
      </a:lvl1pPr>
      <a:lvl2pPr marL="742950" indent="-285750" algn="l" rtl="0" eaLnBrk="0" fontAlgn="base" hangingPunct="0">
        <a:spcBef>
          <a:spcPct val="20000"/>
        </a:spcBef>
        <a:spcAft>
          <a:spcPct val="0"/>
        </a:spcAft>
        <a:buChar char="–"/>
        <a:defRPr sz="2800">
          <a:solidFill>
            <a:srgbClr val="234466"/>
          </a:solidFill>
          <a:latin typeface="+mn-lt"/>
        </a:defRPr>
      </a:lvl2pPr>
      <a:lvl3pPr marL="1143000" indent="-228600" algn="l" rtl="0" eaLnBrk="0" fontAlgn="base" hangingPunct="0">
        <a:spcBef>
          <a:spcPct val="20000"/>
        </a:spcBef>
        <a:spcAft>
          <a:spcPct val="0"/>
        </a:spcAft>
        <a:buChar char="•"/>
        <a:defRPr sz="2400">
          <a:solidFill>
            <a:srgbClr val="234466"/>
          </a:solidFill>
          <a:latin typeface="+mn-lt"/>
        </a:defRPr>
      </a:lvl3pPr>
      <a:lvl4pPr marL="1600200" indent="-228600" algn="l" rtl="0" eaLnBrk="0" fontAlgn="base" hangingPunct="0">
        <a:spcBef>
          <a:spcPct val="20000"/>
        </a:spcBef>
        <a:spcAft>
          <a:spcPct val="0"/>
        </a:spcAft>
        <a:buChar char="–"/>
        <a:defRPr sz="2000">
          <a:solidFill>
            <a:srgbClr val="234466"/>
          </a:solidFill>
          <a:latin typeface="+mn-lt"/>
        </a:defRPr>
      </a:lvl4pPr>
      <a:lvl5pPr marL="2057400" indent="-228600" algn="l" rtl="0" eaLnBrk="0" fontAlgn="base" hangingPunct="0">
        <a:spcBef>
          <a:spcPct val="20000"/>
        </a:spcBef>
        <a:spcAft>
          <a:spcPct val="0"/>
        </a:spcAft>
        <a:buChar char="»"/>
        <a:defRPr sz="2000">
          <a:solidFill>
            <a:srgbClr val="234466"/>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0243"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itchFamily="2" charset="-122"/>
              </a:defRPr>
            </a:lvl1pPr>
          </a:lstStyle>
          <a:p>
            <a:pPr>
              <a:defRPr/>
            </a:pPr>
            <a:fld id="{5CC1BC86-2788-4916-BE48-4A61B11580F6}"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34"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1267"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itchFamily="2" charset="-122"/>
              </a:defRPr>
            </a:lvl1pPr>
          </a:lstStyle>
          <a:p>
            <a:pPr>
              <a:defRPr/>
            </a:pPr>
            <a:fld id="{E37510FA-31CF-4F33-9E6A-175F675BE4A4}"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35"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229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itchFamily="2" charset="-122"/>
              </a:defRPr>
            </a:lvl1pPr>
          </a:lstStyle>
          <a:p>
            <a:pPr>
              <a:defRPr/>
            </a:pPr>
            <a:fld id="{B712077D-D270-4FF2-86EE-902AD995746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5070"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p>
        </p:txBody>
      </p:sp>
      <p:sp>
        <p:nvSpPr>
          <p:cNvPr id="13315"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kumimoji="0" sz="1200">
                <a:solidFill>
                  <a:prstClr val="black">
                    <a:tint val="75000"/>
                  </a:prstClr>
                </a:solidFill>
                <a:latin typeface="Calibri"/>
                <a:ea typeface="SimSun" panose="02010600030101010101" pitchFamily="2" charset="-122"/>
              </a:defRPr>
            </a:lvl1pPr>
          </a:lstStyle>
          <a:p>
            <a:pPr>
              <a:defRPr/>
            </a:pPr>
            <a:fld id="{B7CFBD86-75EC-4982-995E-1D3144765DB6}" type="datetimeFigureOut">
              <a:rPr lang="en-US"/>
              <a:pPr>
                <a:defRPr/>
              </a:pPr>
              <a:t>3/5/2019</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kumimoji="0" sz="1200">
                <a:solidFill>
                  <a:prstClr val="black">
                    <a:tint val="75000"/>
                  </a:prstClr>
                </a:solidFill>
                <a:latin typeface="Calibri"/>
                <a:ea typeface="SimSun" panose="02010600030101010101" pitchFamily="2" charset="-122"/>
              </a:defRPr>
            </a:lvl1pPr>
          </a:lstStyle>
          <a:p>
            <a:pPr>
              <a:defRPr/>
            </a:pPr>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libri" pitchFamily="34" charset="0"/>
                <a:ea typeface="SimSun" pitchFamily="2" charset="-122"/>
              </a:defRPr>
            </a:lvl1pPr>
          </a:lstStyle>
          <a:p>
            <a:pPr>
              <a:defRPr/>
            </a:pPr>
            <a:fld id="{34361F17-EF9D-4932-9AD8-881323E6A9A5}" type="slidenum">
              <a:rPr lang="en-US" altLang="zh-TW"/>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937" r:id="rId1"/>
  </p:sldLayoutIdLst>
  <p:txStyles>
    <p:title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SimSun" panose="02010600030101010101" pitchFamily="2" charset="-122"/>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SimSun" panose="02010600030101010101" pitchFamily="2" charset="-122"/>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SimSun" panose="02010600030101010101" pitchFamily="2" charset="-122"/>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SimSun" panose="02010600030101010101" pitchFamily="2" charset="-122"/>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SimSun" panose="02010600030101010101" pitchFamily="2" charset="-122"/>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smtClean="0"/>
              <a:t>Click to edit Master title style</a:t>
            </a:r>
          </a:p>
        </p:txBody>
      </p:sp>
      <p:sp>
        <p:nvSpPr>
          <p:cNvPr id="14339"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0" sz="1400">
                <a:solidFill>
                  <a:srgbClr val="1E2128"/>
                </a:solidFill>
                <a:latin typeface="Arial" charset="0"/>
                <a:ea typeface="SimSun" panose="02010600030101010101" pitchFamily="2" charset="-122"/>
              </a:defRPr>
            </a:lvl1pPr>
          </a:lstStyle>
          <a:p>
            <a:pPr>
              <a:defRPr/>
            </a:pPr>
            <a:endParaRPr lang="en-GB"/>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0" sz="1400">
                <a:solidFill>
                  <a:srgbClr val="1E2128"/>
                </a:solidFill>
                <a:ea typeface="SimSun" pitchFamily="2" charset="-122"/>
              </a:defRPr>
            </a:lvl1pPr>
          </a:lstStyle>
          <a:p>
            <a:pPr>
              <a:defRPr/>
            </a:pPr>
            <a:fld id="{921592E1-6F4A-450A-87E4-572895DB661C}" type="slidenum">
              <a:rPr lang="en-GB" altLang="en-US"/>
              <a:pPr>
                <a:defRPr/>
              </a:pPr>
              <a:t>‹#›</a:t>
            </a:fld>
            <a:endParaRPr lang="en-GB" altLang="en-US"/>
          </a:p>
        </p:txBody>
      </p:sp>
    </p:spTree>
  </p:cSld>
  <p:clrMap bg1="lt1" tx1="dk1" bg2="lt2" tx2="dk2" accent1="accent1" accent2="accent2" accent3="accent3" accent4="accent4" accent5="accent5" accent6="accent6" hlink="hlink" folHlink="folHlink"/>
  <p:sldLayoutIdLst>
    <p:sldLayoutId id="2147484938" r:id="rId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defRPr>
      </a:lvl2pPr>
      <a:lvl3pPr algn="ctr" rtl="0" eaLnBrk="0" fontAlgn="base" hangingPunct="0">
        <a:spcBef>
          <a:spcPct val="0"/>
        </a:spcBef>
        <a:spcAft>
          <a:spcPct val="0"/>
        </a:spcAft>
        <a:defRPr sz="4400">
          <a:solidFill>
            <a:schemeClr val="bg1"/>
          </a:solidFill>
          <a:latin typeface="Arial" charset="0"/>
        </a:defRPr>
      </a:lvl3pPr>
      <a:lvl4pPr algn="ctr" rtl="0" eaLnBrk="0" fontAlgn="base" hangingPunct="0">
        <a:spcBef>
          <a:spcPct val="0"/>
        </a:spcBef>
        <a:spcAft>
          <a:spcPct val="0"/>
        </a:spcAft>
        <a:defRPr sz="4400">
          <a:solidFill>
            <a:schemeClr val="bg1"/>
          </a:solidFill>
          <a:latin typeface="Arial" charset="0"/>
        </a:defRPr>
      </a:lvl4pPr>
      <a:lvl5pPr algn="ctr" rtl="0" eaLnBrk="0" fontAlgn="base" hangingPunct="0">
        <a:spcBef>
          <a:spcPct val="0"/>
        </a:spcBef>
        <a:spcAft>
          <a:spcPct val="0"/>
        </a:spcAft>
        <a:defRPr sz="4400">
          <a:solidFill>
            <a:schemeClr val="bg1"/>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time_continue=99&amp;v=VtXiwfkzv9k" TargetMode="External"/><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3.xml"/><Relationship Id="rId1" Type="http://schemas.openxmlformats.org/officeDocument/2006/relationships/slideLayout" Target="../slideLayouts/slideLayout36.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7.xml"/></Relationships>
</file>

<file path=ppt/slides/_rels/slide10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8.xml"/></Relationships>
</file>

<file path=ppt/slides/_rels/slide103.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15.jpeg"/><Relationship Id="rId7" Type="http://schemas.openxmlformats.org/officeDocument/2006/relationships/diagramColors" Target="../diagrams/colors13.xml"/><Relationship Id="rId2" Type="http://schemas.openxmlformats.org/officeDocument/2006/relationships/notesSlide" Target="../notesSlides/notesSlide65.xml"/><Relationship Id="rId1" Type="http://schemas.openxmlformats.org/officeDocument/2006/relationships/slideLayout" Target="../slideLayouts/slideLayout39.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s>
</file>

<file path=ppt/slides/_rels/slide104.xml.rels><?xml version="1.0" encoding="UTF-8" standalone="yes"?>
<Relationships xmlns="http://schemas.openxmlformats.org/package/2006/relationships"><Relationship Id="rId8" Type="http://schemas.microsoft.com/office/2007/relationships/diagramDrawing" Target="../diagrams/drawing14.xml"/><Relationship Id="rId13" Type="http://schemas.openxmlformats.org/officeDocument/2006/relationships/diagramQuickStyle" Target="../diagrams/quickStyle15.xml"/><Relationship Id="rId3" Type="http://schemas.openxmlformats.org/officeDocument/2006/relationships/image" Target="../media/image115.jpeg"/><Relationship Id="rId7" Type="http://schemas.openxmlformats.org/officeDocument/2006/relationships/diagramColors" Target="../diagrams/colors14.xml"/><Relationship Id="rId12" Type="http://schemas.openxmlformats.org/officeDocument/2006/relationships/diagramLayout" Target="../diagrams/layout15.xml"/><Relationship Id="rId2" Type="http://schemas.openxmlformats.org/officeDocument/2006/relationships/notesSlide" Target="../notesSlides/notesSlide66.xml"/><Relationship Id="rId1" Type="http://schemas.openxmlformats.org/officeDocument/2006/relationships/slideLayout" Target="../slideLayouts/slideLayout39.xml"/><Relationship Id="rId6" Type="http://schemas.openxmlformats.org/officeDocument/2006/relationships/diagramQuickStyle" Target="../diagrams/quickStyle14.xml"/><Relationship Id="rId11" Type="http://schemas.openxmlformats.org/officeDocument/2006/relationships/diagramData" Target="../diagrams/data15.xml"/><Relationship Id="rId5" Type="http://schemas.openxmlformats.org/officeDocument/2006/relationships/diagramLayout" Target="../diagrams/layout14.xml"/><Relationship Id="rId15" Type="http://schemas.microsoft.com/office/2007/relationships/diagramDrawing" Target="../diagrams/drawing15.xml"/><Relationship Id="rId10" Type="http://schemas.openxmlformats.org/officeDocument/2006/relationships/image" Target="../media/image120.jpeg"/><Relationship Id="rId4" Type="http://schemas.openxmlformats.org/officeDocument/2006/relationships/diagramData" Target="../diagrams/data14.xml"/><Relationship Id="rId9" Type="http://schemas.openxmlformats.org/officeDocument/2006/relationships/image" Target="../media/image119.png"/><Relationship Id="rId14" Type="http://schemas.openxmlformats.org/officeDocument/2006/relationships/diagramColors" Target="../diagrams/colors15.xml"/></Relationships>
</file>

<file path=ppt/slides/_rels/slide105.xml.rels><?xml version="1.0" encoding="UTF-8" standalone="yes"?>
<Relationships xmlns="http://schemas.openxmlformats.org/package/2006/relationships"><Relationship Id="rId8" Type="http://schemas.microsoft.com/office/2007/relationships/diagramDrawing" Target="../diagrams/drawing16.xml"/><Relationship Id="rId13" Type="http://schemas.openxmlformats.org/officeDocument/2006/relationships/diagramQuickStyle" Target="../diagrams/quickStyle17.xml"/><Relationship Id="rId18" Type="http://schemas.openxmlformats.org/officeDocument/2006/relationships/image" Target="../media/image125.png"/><Relationship Id="rId3" Type="http://schemas.openxmlformats.org/officeDocument/2006/relationships/image" Target="../media/image115.jpeg"/><Relationship Id="rId7" Type="http://schemas.openxmlformats.org/officeDocument/2006/relationships/diagramColors" Target="../diagrams/colors16.xml"/><Relationship Id="rId12" Type="http://schemas.openxmlformats.org/officeDocument/2006/relationships/diagramLayout" Target="../diagrams/layout17.xml"/><Relationship Id="rId17" Type="http://schemas.openxmlformats.org/officeDocument/2006/relationships/image" Target="../media/image124.jpeg"/><Relationship Id="rId2" Type="http://schemas.openxmlformats.org/officeDocument/2006/relationships/notesSlide" Target="../notesSlides/notesSlide67.xml"/><Relationship Id="rId16" Type="http://schemas.openxmlformats.org/officeDocument/2006/relationships/image" Target="../media/image123.jpeg"/><Relationship Id="rId1" Type="http://schemas.openxmlformats.org/officeDocument/2006/relationships/slideLayout" Target="../slideLayouts/slideLayout39.xml"/><Relationship Id="rId6" Type="http://schemas.openxmlformats.org/officeDocument/2006/relationships/diagramQuickStyle" Target="../diagrams/quickStyle16.xml"/><Relationship Id="rId11" Type="http://schemas.openxmlformats.org/officeDocument/2006/relationships/diagramData" Target="../diagrams/data17.xml"/><Relationship Id="rId5" Type="http://schemas.openxmlformats.org/officeDocument/2006/relationships/diagramLayout" Target="../diagrams/layout16.xml"/><Relationship Id="rId15" Type="http://schemas.microsoft.com/office/2007/relationships/diagramDrawing" Target="../diagrams/drawing17.xml"/><Relationship Id="rId10" Type="http://schemas.openxmlformats.org/officeDocument/2006/relationships/image" Target="../media/image122.jpeg"/><Relationship Id="rId19" Type="http://schemas.openxmlformats.org/officeDocument/2006/relationships/image" Target="../media/image126.jpeg"/><Relationship Id="rId4" Type="http://schemas.openxmlformats.org/officeDocument/2006/relationships/diagramData" Target="../diagrams/data16.xml"/><Relationship Id="rId9" Type="http://schemas.openxmlformats.org/officeDocument/2006/relationships/image" Target="../media/image121.jpeg"/><Relationship Id="rId14" Type="http://schemas.openxmlformats.org/officeDocument/2006/relationships/diagramColors" Target="../diagrams/colors17.xml"/></Relationships>
</file>

<file path=ppt/slides/_rels/slide106.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115.jpeg"/><Relationship Id="rId7" Type="http://schemas.openxmlformats.org/officeDocument/2006/relationships/diagramColors" Target="../diagrams/colors18.xml"/><Relationship Id="rId2" Type="http://schemas.openxmlformats.org/officeDocument/2006/relationships/notesSlide" Target="../notesSlides/notesSlide68.xml"/><Relationship Id="rId1" Type="http://schemas.openxmlformats.org/officeDocument/2006/relationships/slideLayout" Target="../slideLayouts/slideLayout39.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07.xml.rels><?xml version="1.0" encoding="UTF-8" standalone="yes"?>
<Relationships xmlns="http://schemas.openxmlformats.org/package/2006/relationships"><Relationship Id="rId8" Type="http://schemas.microsoft.com/office/2007/relationships/diagramDrawing" Target="../diagrams/drawing19.xml"/><Relationship Id="rId13" Type="http://schemas.openxmlformats.org/officeDocument/2006/relationships/diagramQuickStyle" Target="../diagrams/quickStyle20.xml"/><Relationship Id="rId3" Type="http://schemas.openxmlformats.org/officeDocument/2006/relationships/image" Target="../media/image115.jpeg"/><Relationship Id="rId7" Type="http://schemas.openxmlformats.org/officeDocument/2006/relationships/diagramColors" Target="../diagrams/colors19.xml"/><Relationship Id="rId12" Type="http://schemas.openxmlformats.org/officeDocument/2006/relationships/diagramLayout" Target="../diagrams/layout20.xml"/><Relationship Id="rId2" Type="http://schemas.openxmlformats.org/officeDocument/2006/relationships/notesSlide" Target="../notesSlides/notesSlide69.xml"/><Relationship Id="rId1" Type="http://schemas.openxmlformats.org/officeDocument/2006/relationships/slideLayout" Target="../slideLayouts/slideLayout39.xml"/><Relationship Id="rId6" Type="http://schemas.openxmlformats.org/officeDocument/2006/relationships/diagramQuickStyle" Target="../diagrams/quickStyle19.xml"/><Relationship Id="rId11" Type="http://schemas.openxmlformats.org/officeDocument/2006/relationships/diagramData" Target="../diagrams/data20.xml"/><Relationship Id="rId5" Type="http://schemas.openxmlformats.org/officeDocument/2006/relationships/diagramLayout" Target="../diagrams/layout19.xml"/><Relationship Id="rId15" Type="http://schemas.microsoft.com/office/2007/relationships/diagramDrawing" Target="../diagrams/drawing20.xml"/><Relationship Id="rId10" Type="http://schemas.openxmlformats.org/officeDocument/2006/relationships/image" Target="../media/image128.jpeg"/><Relationship Id="rId4" Type="http://schemas.openxmlformats.org/officeDocument/2006/relationships/diagramData" Target="../diagrams/data19.xml"/><Relationship Id="rId9" Type="http://schemas.openxmlformats.org/officeDocument/2006/relationships/image" Target="../media/image127.jpeg"/><Relationship Id="rId14" Type="http://schemas.openxmlformats.org/officeDocument/2006/relationships/diagramColors" Target="../diagrams/colors20.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2.xml"/><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12.xml"/></Relationships>
</file>

<file path=ppt/slides/_rels/slide11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131.jpg"/><Relationship Id="rId1" Type="http://schemas.openxmlformats.org/officeDocument/2006/relationships/slideLayout" Target="../slideLayouts/slideLayout1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112.xml"/></Relationships>
</file>

<file path=ppt/slides/_rels/slide11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73.xml"/><Relationship Id="rId1" Type="http://schemas.openxmlformats.org/officeDocument/2006/relationships/slideLayout" Target="../slideLayouts/slideLayout158.xml"/></Relationships>
</file>

<file path=ppt/slides/_rels/slide11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59.xml"/></Relationships>
</file>

<file path=ppt/slides/_rels/slide11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64.xml"/></Relationships>
</file>

<file path=ppt/slides/_rels/slide118.xml.rels><?xml version="1.0" encoding="UTF-8" standalone="yes"?>
<Relationships xmlns="http://schemas.openxmlformats.org/package/2006/relationships"><Relationship Id="rId3" Type="http://schemas.openxmlformats.org/officeDocument/2006/relationships/hyperlink" Target="https://www.youtube.com/watch?v=GxQCBhrF-_I" TargetMode="External"/><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2" Type="http://schemas.openxmlformats.org/officeDocument/2006/relationships/image" Target="../media/image140.gi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1.xml"/></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6.gi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31.xml"/><Relationship Id="rId1" Type="http://schemas.openxmlformats.org/officeDocument/2006/relationships/slideLayout" Target="../slideLayouts/slideLayout210.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8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4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jpeg"/><Relationship Id="rId7" Type="http://schemas.openxmlformats.org/officeDocument/2006/relationships/image" Target="../media/image56.jpeg"/><Relationship Id="rId2" Type="http://schemas.openxmlformats.org/officeDocument/2006/relationships/image" Target="../media/image58.jpe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56.jpeg"/><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01.xml"/><Relationship Id="rId5" Type="http://schemas.openxmlformats.org/officeDocument/2006/relationships/image" Target="../media/image30.png"/><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207.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8.xml"/></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7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9.xml"/></Relationships>
</file>

<file path=ppt/slides/_rels/slide7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5" Type="http://schemas.openxmlformats.org/officeDocument/2006/relationships/image" Target="../media/image82.png"/><Relationship Id="rId4" Type="http://schemas.openxmlformats.org/officeDocument/2006/relationships/image" Target="../media/image81.png"/></Relationships>
</file>

<file path=ppt/slides/_rels/slide7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73.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2.png"/><Relationship Id="rId7" Type="http://schemas.openxmlformats.org/officeDocument/2006/relationships/image" Target="../media/image95.jpe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94.png"/><Relationship Id="rId4" Type="http://schemas.openxmlformats.org/officeDocument/2006/relationships/image" Target="../media/image93.png"/></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103.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7.xml"/></Relationships>
</file>

<file path=ppt/slides/_rels/slide8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6.xml"/><Relationship Id="rId4" Type="http://schemas.openxmlformats.org/officeDocument/2006/relationships/image" Target="../media/image105.png"/></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1.xml"/><Relationship Id="rId1" Type="http://schemas.openxmlformats.org/officeDocument/2006/relationships/slideLayout" Target="../slideLayouts/slideLayout124.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0.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0.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6.xml"/><Relationship Id="rId1" Type="http://schemas.openxmlformats.org/officeDocument/2006/relationships/slideLayout" Target="../slideLayouts/slideLayout12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9.xml"/><Relationship Id="rId5" Type="http://schemas.openxmlformats.org/officeDocument/2006/relationships/image" Target="../media/image35.png"/><Relationship Id="rId4" Type="http://schemas.openxmlformats.org/officeDocument/2006/relationships/image" Target="../media/image3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7.xml"/><Relationship Id="rId1" Type="http://schemas.openxmlformats.org/officeDocument/2006/relationships/slideLayout" Target="../slideLayouts/slideLayout14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4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3.xml"/></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9.xml"/><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hyperlink" Target="https://www.youtube.com/watch?v=0-clp5tw83U" TargetMode="External"/><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9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2.xml"/><Relationship Id="rId1" Type="http://schemas.openxmlformats.org/officeDocument/2006/relationships/slideLayout" Target="../slideLayouts/slideLayout35.xml"/><Relationship Id="rId4" Type="http://schemas.openxmlformats.org/officeDocument/2006/relationships/image" Target="../media/image1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366564" y="1826420"/>
            <a:ext cx="8748712" cy="1800225"/>
          </a:xfrm>
        </p:spPr>
        <p:txBody>
          <a:bodyPr>
            <a:normAutofit/>
          </a:bodyPr>
          <a:lstStyle/>
          <a:p>
            <a:pPr eaLnBrk="1" hangingPunct="1">
              <a:defRPr/>
            </a:pPr>
            <a:r>
              <a:rPr lang="zh-TW" altLang="en-US" sz="36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十二年國民基本教育</a:t>
            </a:r>
            <a:r>
              <a:rPr lang="en-US" altLang="zh-TW" sz="40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br>
              <a:rPr lang="en-US" altLang="zh-TW" sz="40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br>
            <a:r>
              <a:rPr lang="en-US" altLang="zh-TW" sz="4000" b="1" dirty="0" smtClean="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108</a:t>
            </a:r>
            <a:r>
              <a:rPr lang="zh-TW" altLang="en-US" sz="4000" b="1" dirty="0" smtClean="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a:t>
            </a:r>
            <a:r>
              <a:rPr lang="zh-TW" altLang="en-US" sz="40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竹苗區適性入學宣導</a:t>
            </a:r>
            <a:endParaRPr lang="zh-TW" altLang="en-US"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9" name="副標題 2"/>
          <p:cNvSpPr>
            <a:spLocks noGrp="1"/>
          </p:cNvSpPr>
          <p:nvPr>
            <p:ph type="subTitle" idx="1"/>
          </p:nvPr>
        </p:nvSpPr>
        <p:spPr>
          <a:xfrm>
            <a:off x="874713" y="3500438"/>
            <a:ext cx="9577387" cy="3025775"/>
          </a:xfrm>
        </p:spPr>
        <p:txBody>
          <a:bodyPr>
            <a:noAutofit/>
          </a:bodyPr>
          <a:lstStyle/>
          <a:p>
            <a:pPr algn="l">
              <a:defRPr/>
            </a:pP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苗栗縣</a:t>
            </a:r>
            <a:r>
              <a:rPr lang="zh-TW" altLang="en-US"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十二年國教宣導</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團</a:t>
            </a:r>
            <a:endParaRPr lang="en-US" altLang="zh-TW"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l">
              <a:defRPr/>
            </a:pP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宣導</a:t>
            </a:r>
            <a:r>
              <a:rPr lang="zh-TW" altLang="en-US"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學校</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：通霄國中</a:t>
            </a:r>
            <a:endParaRPr lang="en-US" altLang="zh-TW"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l">
              <a:defRPr/>
            </a:pP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zh-TW" altLang="en-US"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講師</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sz="36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致民國</a:t>
            </a:r>
            <a:r>
              <a:rPr lang="zh-TW" altLang="en-US" sz="3600" b="1"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中</a:t>
            </a:r>
            <a:r>
              <a:rPr lang="zh-TW" altLang="en-US" sz="36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郭家豪</a:t>
            </a:r>
            <a:endParaRPr lang="en-US" altLang="zh-TW" sz="3600" b="1" dirty="0" smtClean="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algn="l">
              <a:defRPr/>
            </a:pP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時間：  </a:t>
            </a:r>
            <a:r>
              <a:rPr lang="en-US" altLang="zh-TW"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108</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年 </a:t>
            </a:r>
            <a:r>
              <a:rPr lang="en-US" altLang="zh-TW"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3</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月 </a:t>
            </a:r>
            <a:r>
              <a:rPr lang="en-US" altLang="zh-TW"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20</a:t>
            </a:r>
            <a:r>
              <a:rPr lang="zh-TW" altLang="en-US" sz="3600" b="1" dirty="0" smtClean="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日</a:t>
            </a:r>
            <a:endParaRPr lang="en-US" altLang="zh-TW" sz="3600" b="1" dirty="0">
              <a:solidFill>
                <a:schemeClr val="tx1"/>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p:txBody>
      </p:sp>
      <p:pic>
        <p:nvPicPr>
          <p:cNvPr id="64516" name="Picture 5" descr="C:\Users\User\Desktop\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657226"/>
            <a:ext cx="8208963"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6093296"/>
            <a:ext cx="26289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heel spokes="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a:xfrm>
            <a:off x="1981200" y="274638"/>
            <a:ext cx="8229600" cy="630237"/>
          </a:xfrm>
        </p:spPr>
        <p:txBody>
          <a:bodyPr/>
          <a:lstStyle/>
          <a:p>
            <a:r>
              <a:rPr kumimoji="1" lang="zh-TW" altLang="en-US" smtClean="0">
                <a:ea typeface="新細明體" pitchFamily="18" charset="-120"/>
              </a:rPr>
              <a:t>十二年國教微電影</a:t>
            </a:r>
            <a:r>
              <a:rPr kumimoji="1" lang="en-US" altLang="zh-TW" smtClean="0">
                <a:ea typeface="新細明體" pitchFamily="18" charset="-120"/>
              </a:rPr>
              <a:t>(</a:t>
            </a:r>
            <a:r>
              <a:rPr kumimoji="1" lang="zh-TW" altLang="en-US" smtClean="0">
                <a:ea typeface="新細明體" pitchFamily="18" charset="-120"/>
              </a:rPr>
              <a:t>第一志願篇</a:t>
            </a:r>
            <a:r>
              <a:rPr kumimoji="1" lang="en-US" altLang="zh-TW" smtClean="0">
                <a:ea typeface="新細明體" pitchFamily="18" charset="-120"/>
              </a:rPr>
              <a:t>)</a:t>
            </a:r>
            <a:endParaRPr kumimoji="1" lang="zh-TW" altLang="en-US" smtClean="0">
              <a:ea typeface="新細明體" pitchFamily="18" charset="-120"/>
            </a:endParaRPr>
          </a:p>
        </p:txBody>
      </p:sp>
      <p:sp>
        <p:nvSpPr>
          <p:cNvPr id="4" name="文字方塊 3"/>
          <p:cNvSpPr txBox="1"/>
          <p:nvPr/>
        </p:nvSpPr>
        <p:spPr>
          <a:xfrm>
            <a:off x="2567608" y="2780928"/>
            <a:ext cx="6552728" cy="1938992"/>
          </a:xfrm>
          <a:prstGeom prst="rect">
            <a:avLst/>
          </a:prstGeom>
          <a:noFill/>
        </p:spPr>
        <p:txBody>
          <a:bodyPr wrap="square" rtlCol="0">
            <a:spAutoFit/>
          </a:bodyPr>
          <a:lstStyle/>
          <a:p>
            <a:r>
              <a:rPr lang="en-US" altLang="zh-TW" sz="4000" dirty="0" smtClean="0">
                <a:hlinkClick r:id="rId3"/>
              </a:rPr>
              <a:t>https://</a:t>
            </a:r>
            <a:r>
              <a:rPr lang="en-US" altLang="zh-TW" sz="4000" dirty="0" err="1" smtClean="0">
                <a:hlinkClick r:id="rId3"/>
              </a:rPr>
              <a:t>www.youtube.com</a:t>
            </a:r>
            <a:r>
              <a:rPr lang="en-US" altLang="zh-TW" sz="4000" dirty="0" smtClean="0">
                <a:hlinkClick r:id="rId3"/>
              </a:rPr>
              <a:t>/</a:t>
            </a:r>
            <a:r>
              <a:rPr lang="en-US" altLang="zh-TW" sz="4000" dirty="0" err="1" smtClean="0">
                <a:hlinkClick r:id="rId3"/>
              </a:rPr>
              <a:t>watch?time_continue</a:t>
            </a:r>
            <a:r>
              <a:rPr lang="en-US" altLang="zh-TW" sz="4000" dirty="0" smtClean="0">
                <a:hlinkClick r:id="rId3"/>
              </a:rPr>
              <a:t>=</a:t>
            </a:r>
            <a:r>
              <a:rPr lang="en-US" altLang="zh-TW" sz="4000" dirty="0" err="1" smtClean="0">
                <a:hlinkClick r:id="rId3"/>
              </a:rPr>
              <a:t>99&amp;v</a:t>
            </a:r>
            <a:r>
              <a:rPr lang="en-US" altLang="zh-TW" sz="4000" dirty="0" smtClean="0">
                <a:hlinkClick r:id="rId3"/>
              </a:rPr>
              <a:t>=</a:t>
            </a:r>
            <a:r>
              <a:rPr lang="en-US" altLang="zh-TW" sz="4000" dirty="0" err="1" smtClean="0">
                <a:hlinkClick r:id="rId3"/>
              </a:rPr>
              <a:t>VtXiwfkzv9k</a:t>
            </a:r>
            <a:endParaRPr lang="zh-TW" altLang="en-US" sz="4000" dirty="0"/>
          </a:p>
        </p:txBody>
      </p:sp>
      <p:sp>
        <p:nvSpPr>
          <p:cNvPr id="5" name="標題 1"/>
          <p:cNvSpPr txBox="1">
            <a:spLocks/>
          </p:cNvSpPr>
          <p:nvPr/>
        </p:nvSpPr>
        <p:spPr bwMode="auto">
          <a:xfrm>
            <a:off x="1729172" y="1700808"/>
            <a:ext cx="82296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r>
              <a:rPr kumimoji="1" lang="zh-TW" altLang="en-US" dirty="0" smtClean="0">
                <a:solidFill>
                  <a:srgbClr val="FF0000"/>
                </a:solidFill>
                <a:ea typeface="新細明體" pitchFamily="18" charset="-120"/>
              </a:rPr>
              <a:t>孩子心中的最愛</a:t>
            </a:r>
            <a:endParaRPr kumimoji="1" lang="en-US" altLang="zh-TW" dirty="0" smtClean="0">
              <a:solidFill>
                <a:srgbClr val="FF0000"/>
              </a:solidFill>
              <a:ea typeface="新細明體" pitchFamily="18" charset="-120"/>
            </a:endParaRPr>
          </a:p>
          <a:p>
            <a:r>
              <a:rPr lang="zh-TW" altLang="en-US" dirty="0" smtClean="0">
                <a:solidFill>
                  <a:srgbClr val="FF0000"/>
                </a:solidFill>
                <a:ea typeface="新細明體" pitchFamily="18" charset="-120"/>
              </a:rPr>
              <a:t>就是第一志</a:t>
            </a:r>
            <a:r>
              <a:rPr lang="zh-TW" altLang="en-US" dirty="0">
                <a:solidFill>
                  <a:srgbClr val="FF0000"/>
                </a:solidFill>
                <a:ea typeface="新細明體" pitchFamily="18" charset="-120"/>
              </a:rPr>
              <a:t>願</a:t>
            </a:r>
            <a:endParaRPr kumimoji="1" lang="zh-TW" altLang="en-US" dirty="0" smtClean="0">
              <a:solidFill>
                <a:srgbClr val="FF0000"/>
              </a:solidFill>
              <a:ea typeface="新細明體" pitchFamily="18" charset="-120"/>
            </a:endParaRPr>
          </a:p>
        </p:txBody>
      </p:sp>
      <p:sp>
        <p:nvSpPr>
          <p:cNvPr id="6" name="標題 1"/>
          <p:cNvSpPr txBox="1">
            <a:spLocks/>
          </p:cNvSpPr>
          <p:nvPr/>
        </p:nvSpPr>
        <p:spPr bwMode="auto">
          <a:xfrm>
            <a:off x="1847528" y="4941168"/>
            <a:ext cx="82296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r>
              <a:rPr kumimoji="1" lang="zh-TW" altLang="en-US" dirty="0" smtClean="0">
                <a:solidFill>
                  <a:srgbClr val="FF0000"/>
                </a:solidFill>
                <a:ea typeface="新細明體" pitchFamily="18" charset="-120"/>
              </a:rPr>
              <a:t>興趣培育      成就多元</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extLst>
          </p:cNvPr>
          <p:cNvGraphicFramePr>
            <a:graphicFrameLocks noGrp="1"/>
          </p:cNvGraphicFramePr>
          <p:nvPr>
            <p:ph idx="1"/>
            <p:extLst>
              <p:ext uri="{D42A27DB-BD31-4B8C-83A1-F6EECF244321}">
                <p14:modId xmlns:p14="http://schemas.microsoft.com/office/powerpoint/2010/main" val="3749668375"/>
              </p:ext>
            </p:extLst>
          </p:nvPr>
        </p:nvGraphicFramePr>
        <p:xfrm>
          <a:off x="609600" y="187937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53955" name="標題 2"/>
          <p:cNvSpPr>
            <a:spLocks noGrp="1" noChangeArrowheads="1"/>
          </p:cNvSpPr>
          <p:nvPr>
            <p:ph type="title"/>
          </p:nvPr>
        </p:nvSpPr>
        <p:spPr>
          <a:xfrm>
            <a:off x="623888" y="549275"/>
            <a:ext cx="10972800" cy="1143000"/>
          </a:xfrm>
        </p:spPr>
        <p:txBody>
          <a:bodyPr/>
          <a:lstStyle/>
          <a:p>
            <a:r>
              <a:rPr kumimoji="1" lang="zh-TW" altLang="en-US" sz="5400" b="1" smtClean="0">
                <a:solidFill>
                  <a:srgbClr val="FF0000"/>
                </a:solidFill>
                <a:latin typeface="標楷體" panose="03000509000000000000" pitchFamily="65" charset="-120"/>
                <a:ea typeface="標楷體" panose="03000509000000000000" pitchFamily="65" charset="-120"/>
              </a:rPr>
              <a:t>以清華大學學士班招生管道為例</a:t>
            </a:r>
          </a:p>
        </p:txBody>
      </p:sp>
    </p:spTree>
    <p:extLst>
      <p:ext uri="{BB962C8B-B14F-4D97-AF65-F5344CB8AC3E}">
        <p14:creationId xmlns:p14="http://schemas.microsoft.com/office/powerpoint/2010/main" val="26287866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雲朵形圖說文字 7"/>
          <p:cNvSpPr/>
          <p:nvPr/>
        </p:nvSpPr>
        <p:spPr>
          <a:xfrm>
            <a:off x="1558925" y="260350"/>
            <a:ext cx="3384550" cy="3840163"/>
          </a:xfrm>
          <a:prstGeom prst="cloudCallout">
            <a:avLst/>
          </a:prstGeom>
          <a:solidFill>
            <a:srgbClr val="0000FF"/>
          </a:solidFill>
        </p:spPr>
        <p:style>
          <a:lnRef idx="1">
            <a:schemeClr val="accent5"/>
          </a:lnRef>
          <a:fillRef idx="3">
            <a:schemeClr val="accent5"/>
          </a:fillRef>
          <a:effectRef idx="2">
            <a:schemeClr val="accent5"/>
          </a:effectRef>
          <a:fontRef idx="minor">
            <a:schemeClr val="lt1"/>
          </a:fontRef>
        </p:style>
        <p:txBody>
          <a:bodyPr anchor="ctr"/>
          <a:lstStyle/>
          <a:p>
            <a:pPr algn="ctr">
              <a:defRPr/>
            </a:pPr>
            <a:r>
              <a:rPr lang="zh-TW" altLang="en-US" sz="3600" b="1" dirty="0">
                <a:solidFill>
                  <a:srgbClr val="FFFFFF"/>
                </a:solidFill>
                <a:latin typeface="微軟正黑體" pitchFamily="34" charset="-120"/>
                <a:ea typeface="微軟正黑體" pitchFamily="34" charset="-120"/>
                <a:cs typeface="Apple LiGothic Medium"/>
              </a:rPr>
              <a:t>哪一種小孩適合繁星管道？</a:t>
            </a:r>
            <a:endParaRPr lang="zh-TW" altLang="en-US" sz="3600" b="1" dirty="0">
              <a:solidFill>
                <a:srgbClr val="FFFFFF"/>
              </a:solidFill>
              <a:latin typeface="微軟正黑體" pitchFamily="34" charset="-120"/>
              <a:ea typeface="微軟正黑體" pitchFamily="34" charset="-120"/>
            </a:endParaRPr>
          </a:p>
        </p:txBody>
      </p:sp>
      <p:sp>
        <p:nvSpPr>
          <p:cNvPr id="9" name="圓角矩形 8"/>
          <p:cNvSpPr/>
          <p:nvPr/>
        </p:nvSpPr>
        <p:spPr>
          <a:xfrm>
            <a:off x="1703388" y="4773613"/>
            <a:ext cx="2520950" cy="1631950"/>
          </a:xfrm>
          <a:prstGeom prst="roundRect">
            <a:avLst/>
          </a:prstGeom>
          <a:solidFill>
            <a:srgbClr val="7030A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zh-TW" altLang="en-US" sz="3200" b="1" dirty="0">
                <a:solidFill>
                  <a:srgbClr val="FFFFFF"/>
                </a:solidFill>
                <a:latin typeface="微軟正黑體" pitchFamily="34" charset="-120"/>
                <a:ea typeface="微軟正黑體" pitchFamily="34" charset="-120"/>
                <a:cs typeface="Apple LiGothic Medium"/>
              </a:rPr>
              <a:t>按部就班</a:t>
            </a:r>
            <a:endParaRPr lang="en-US" altLang="zh-TW" sz="3200" b="1" dirty="0">
              <a:solidFill>
                <a:srgbClr val="FFFFFF"/>
              </a:solidFill>
              <a:latin typeface="微軟正黑體" pitchFamily="34" charset="-120"/>
              <a:ea typeface="微軟正黑體" pitchFamily="34" charset="-120"/>
              <a:cs typeface="Apple LiGothic Medium"/>
            </a:endParaRPr>
          </a:p>
          <a:p>
            <a:pPr algn="ctr">
              <a:defRPr/>
            </a:pPr>
            <a:r>
              <a:rPr lang="zh-TW" altLang="en-US" sz="3200" b="1" dirty="0">
                <a:solidFill>
                  <a:srgbClr val="FFFFFF"/>
                </a:solidFill>
                <a:latin typeface="微軟正黑體" pitchFamily="34" charset="-120"/>
                <a:ea typeface="微軟正黑體" pitchFamily="34" charset="-120"/>
                <a:cs typeface="Apple LiGothic Medium"/>
              </a:rPr>
              <a:t>目標明確</a:t>
            </a:r>
          </a:p>
        </p:txBody>
      </p:sp>
      <p:sp>
        <p:nvSpPr>
          <p:cNvPr id="11" name="雲朵形圖說文字 10"/>
          <p:cNvSpPr/>
          <p:nvPr/>
        </p:nvSpPr>
        <p:spPr>
          <a:xfrm>
            <a:off x="4439816" y="260649"/>
            <a:ext cx="3384376" cy="3936437"/>
          </a:xfrm>
          <a:prstGeom prst="cloudCallout">
            <a:avLst/>
          </a:prstGeom>
          <a:solidFill>
            <a:srgbClr val="008000"/>
          </a:solidFill>
        </p:spPr>
        <p:style>
          <a:lnRef idx="0">
            <a:schemeClr val="accent4"/>
          </a:lnRef>
          <a:fillRef idx="3">
            <a:schemeClr val="accent4"/>
          </a:fillRef>
          <a:effectRef idx="3">
            <a:schemeClr val="accent4"/>
          </a:effectRef>
          <a:fontRef idx="minor">
            <a:schemeClr val="lt1"/>
          </a:fontRef>
        </p:style>
        <p:txBody>
          <a:bodyPr anchor="ctr"/>
          <a:lstStyle/>
          <a:p>
            <a:pPr algn="ctr">
              <a:defRPr/>
            </a:pPr>
            <a:r>
              <a:rPr lang="zh-TW" altLang="en-US" sz="3600" b="1" dirty="0">
                <a:solidFill>
                  <a:srgbClr val="FFFFFF"/>
                </a:solidFill>
                <a:latin typeface="微軟正黑體" pitchFamily="34" charset="-120"/>
                <a:ea typeface="微軟正黑體" pitchFamily="34" charset="-120"/>
                <a:cs typeface="Apple LiGothic Medium"/>
              </a:rPr>
              <a:t>適合申請入學的是哪種類型的孩子？</a:t>
            </a:r>
          </a:p>
        </p:txBody>
      </p:sp>
      <p:sp>
        <p:nvSpPr>
          <p:cNvPr id="12" name="圓角矩形 11"/>
          <p:cNvSpPr/>
          <p:nvPr/>
        </p:nvSpPr>
        <p:spPr>
          <a:xfrm>
            <a:off x="4511675" y="4773613"/>
            <a:ext cx="2520950" cy="1631950"/>
          </a:xfrm>
          <a:prstGeom prst="roundRect">
            <a:avLst/>
          </a:prstGeom>
          <a:solidFill>
            <a:srgbClr val="000099"/>
          </a:solidFill>
        </p:spPr>
        <p:style>
          <a:lnRef idx="1">
            <a:schemeClr val="accent2"/>
          </a:lnRef>
          <a:fillRef idx="3">
            <a:schemeClr val="accent2"/>
          </a:fillRef>
          <a:effectRef idx="2">
            <a:schemeClr val="accent2"/>
          </a:effectRef>
          <a:fontRef idx="minor">
            <a:schemeClr val="lt1"/>
          </a:fontRef>
        </p:style>
        <p:txBody>
          <a:bodyPr anchor="ctr"/>
          <a:lstStyle/>
          <a:p>
            <a:pPr algn="ctr">
              <a:defRPr/>
            </a:pPr>
            <a:r>
              <a:rPr lang="zh-TW" altLang="en-US" sz="3200" b="1" dirty="0">
                <a:solidFill>
                  <a:srgbClr val="FFFFFF"/>
                </a:solidFill>
                <a:latin typeface="微軟正黑體" pitchFamily="34" charset="-120"/>
                <a:ea typeface="微軟正黑體" pitchFamily="34" charset="-120"/>
                <a:cs typeface="Apple LiGothic Medium"/>
              </a:rPr>
              <a:t>體驗嘗試</a:t>
            </a:r>
            <a:endParaRPr lang="en-US" altLang="zh-TW" sz="3200" b="1" dirty="0">
              <a:solidFill>
                <a:srgbClr val="FFFFFF"/>
              </a:solidFill>
              <a:latin typeface="微軟正黑體" pitchFamily="34" charset="-120"/>
              <a:ea typeface="微軟正黑體" pitchFamily="34" charset="-120"/>
              <a:cs typeface="Apple LiGothic Medium"/>
            </a:endParaRPr>
          </a:p>
          <a:p>
            <a:pPr algn="ctr">
              <a:defRPr/>
            </a:pPr>
            <a:r>
              <a:rPr lang="zh-TW" altLang="en-US" sz="3200" b="1" dirty="0">
                <a:solidFill>
                  <a:srgbClr val="FFFFFF"/>
                </a:solidFill>
                <a:latin typeface="微軟正黑體" pitchFamily="34" charset="-120"/>
                <a:ea typeface="微軟正黑體" pitchFamily="34" charset="-120"/>
                <a:cs typeface="Apple LiGothic Medium"/>
              </a:rPr>
              <a:t>資料完備</a:t>
            </a:r>
          </a:p>
        </p:txBody>
      </p:sp>
      <p:sp>
        <p:nvSpPr>
          <p:cNvPr id="13" name="雲朵形圖說文字 12"/>
          <p:cNvSpPr/>
          <p:nvPr/>
        </p:nvSpPr>
        <p:spPr>
          <a:xfrm>
            <a:off x="7248525" y="165100"/>
            <a:ext cx="3419475" cy="4032250"/>
          </a:xfrm>
          <a:prstGeom prst="cloudCallout">
            <a:avLst/>
          </a:prstGeom>
          <a:solidFill>
            <a:srgbClr val="FF6600"/>
          </a:solidFill>
        </p:spPr>
        <p:style>
          <a:lnRef idx="1">
            <a:schemeClr val="accent3"/>
          </a:lnRef>
          <a:fillRef idx="3">
            <a:schemeClr val="accent3"/>
          </a:fillRef>
          <a:effectRef idx="2">
            <a:schemeClr val="accent3"/>
          </a:effectRef>
          <a:fontRef idx="minor">
            <a:schemeClr val="lt1"/>
          </a:fontRef>
        </p:style>
        <p:txBody>
          <a:bodyPr anchor="ctr"/>
          <a:lstStyle/>
          <a:p>
            <a:pPr algn="ctr">
              <a:defRPr/>
            </a:pPr>
            <a:r>
              <a:rPr lang="zh-TW" altLang="en-US" sz="3600" b="1" dirty="0">
                <a:solidFill>
                  <a:srgbClr val="FFFFFF"/>
                </a:solidFill>
                <a:latin typeface="微軟正黑體" pitchFamily="34" charset="-120"/>
                <a:ea typeface="微軟正黑體" pitchFamily="34" charset="-120"/>
                <a:cs typeface="Apple LiGothic Medium"/>
              </a:rPr>
              <a:t>考試分發的孩子應具備哪些特質？</a:t>
            </a:r>
          </a:p>
        </p:txBody>
      </p:sp>
      <p:sp>
        <p:nvSpPr>
          <p:cNvPr id="14" name="圓角矩形 13"/>
          <p:cNvSpPr/>
          <p:nvPr/>
        </p:nvSpPr>
        <p:spPr>
          <a:xfrm>
            <a:off x="7392144" y="4773152"/>
            <a:ext cx="2520280" cy="1632181"/>
          </a:xfrm>
          <a:prstGeom prst="roundRect">
            <a:avLst/>
          </a:prstGeom>
          <a:solidFill>
            <a:srgbClr val="FF00FF"/>
          </a:solidFill>
        </p:spPr>
        <p:style>
          <a:lnRef idx="0">
            <a:schemeClr val="accent6"/>
          </a:lnRef>
          <a:fillRef idx="3">
            <a:schemeClr val="accent6"/>
          </a:fillRef>
          <a:effectRef idx="3">
            <a:schemeClr val="accent6"/>
          </a:effectRef>
          <a:fontRef idx="minor">
            <a:schemeClr val="lt1"/>
          </a:fontRef>
        </p:style>
        <p:txBody>
          <a:bodyPr anchor="ctr"/>
          <a:lstStyle/>
          <a:p>
            <a:pPr algn="ctr">
              <a:defRPr/>
            </a:pPr>
            <a:r>
              <a:rPr lang="zh-TW" altLang="en-US" sz="3200" b="1" dirty="0">
                <a:solidFill>
                  <a:srgbClr val="FFFFFF"/>
                </a:solidFill>
                <a:latin typeface="微軟正黑體" pitchFamily="34" charset="-120"/>
                <a:ea typeface="微軟正黑體" pitchFamily="34" charset="-120"/>
                <a:cs typeface="Apple LiGothic Medium"/>
              </a:rPr>
              <a:t>堅持到底</a:t>
            </a:r>
            <a:endParaRPr lang="en-US" altLang="zh-TW" sz="3200" b="1" dirty="0">
              <a:solidFill>
                <a:srgbClr val="FFFFFF"/>
              </a:solidFill>
              <a:latin typeface="微軟正黑體" pitchFamily="34" charset="-120"/>
              <a:ea typeface="微軟正黑體" pitchFamily="34" charset="-120"/>
              <a:cs typeface="Apple LiGothic Medium"/>
            </a:endParaRPr>
          </a:p>
          <a:p>
            <a:pPr algn="ctr">
              <a:defRPr/>
            </a:pPr>
            <a:r>
              <a:rPr lang="zh-TW" altLang="en-US" sz="3200" b="1" dirty="0">
                <a:solidFill>
                  <a:srgbClr val="FFFFFF"/>
                </a:solidFill>
                <a:latin typeface="微軟正黑體" pitchFamily="34" charset="-120"/>
                <a:ea typeface="微軟正黑體" pitchFamily="34" charset="-120"/>
                <a:cs typeface="Apple LiGothic Medium"/>
              </a:rPr>
              <a:t>保持彈性</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
                                        <p:tgtEl>
                                          <p:spTgt spid="9"/>
                                        </p:tgtEl>
                                      </p:cBhvr>
                                    </p:animEffect>
                                    <p:anim calcmode="lin" valueType="num">
                                      <p:cBhvr>
                                        <p:cTn id="15" dur="400" fill="hold"/>
                                        <p:tgtEl>
                                          <p:spTgt spid="9"/>
                                        </p:tgtEl>
                                        <p:attrNameLst>
                                          <p:attrName>ppt_x</p:attrName>
                                        </p:attrNameLst>
                                      </p:cBhvr>
                                      <p:tavLst>
                                        <p:tav tm="0">
                                          <p:val>
                                            <p:strVal val="#ppt_x"/>
                                          </p:val>
                                        </p:tav>
                                        <p:tav tm="100000">
                                          <p:val>
                                            <p:strVal val="#ppt_x"/>
                                          </p:val>
                                        </p:tav>
                                      </p:tavLst>
                                    </p:anim>
                                    <p:anim calcmode="lin" valueType="num">
                                      <p:cBhvr>
                                        <p:cTn id="16" dur="400" fill="hold"/>
                                        <p:tgtEl>
                                          <p:spTgt spid="9"/>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900" decel="100000" fill="hold"/>
                                        <p:tgtEl>
                                          <p:spTgt spid="1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9" dur="1000" fill="hold"/>
                                        <p:tgtEl>
                                          <p:spTgt spid="13"/>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1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30" presetClass="entr" presetSubtype="0" fill="hold"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800" decel="100000"/>
                                        <p:tgtEl>
                                          <p:spTgt spid="14"/>
                                        </p:tgtEl>
                                      </p:cBhvr>
                                    </p:animEffect>
                                    <p:anim calcmode="lin" valueType="num">
                                      <p:cBhvr>
                                        <p:cTn id="49" dur="800" decel="100000" fill="hold"/>
                                        <p:tgtEl>
                                          <p:spTgt spid="14"/>
                                        </p:tgtEl>
                                        <p:attrNameLst>
                                          <p:attrName>style.rotation</p:attrName>
                                        </p:attrNameLst>
                                      </p:cBhvr>
                                      <p:tavLst>
                                        <p:tav tm="0">
                                          <p:val>
                                            <p:fltVal val="-90"/>
                                          </p:val>
                                        </p:tav>
                                        <p:tav tm="100000">
                                          <p:val>
                                            <p:fltVal val="0"/>
                                          </p:val>
                                        </p:tav>
                                      </p:tavLst>
                                    </p:anim>
                                    <p:anim calcmode="lin" valueType="num">
                                      <p:cBhvr>
                                        <p:cTn id="50" dur="800" decel="100000" fill="hold"/>
                                        <p:tgtEl>
                                          <p:spTgt spid="14"/>
                                        </p:tgtEl>
                                        <p:attrNameLst>
                                          <p:attrName>ppt_x</p:attrName>
                                        </p:attrNameLst>
                                      </p:cBhvr>
                                      <p:tavLst>
                                        <p:tav tm="0">
                                          <p:val>
                                            <p:strVal val="#ppt_x+0.4"/>
                                          </p:val>
                                        </p:tav>
                                        <p:tav tm="100000">
                                          <p:val>
                                            <p:strVal val="#ppt_x-0.05"/>
                                          </p:val>
                                        </p:tav>
                                      </p:tavLst>
                                    </p:anim>
                                    <p:anim calcmode="lin" valueType="num">
                                      <p:cBhvr>
                                        <p:cTn id="51" dur="800" decel="100000" fill="hold"/>
                                        <p:tgtEl>
                                          <p:spTgt spid="14"/>
                                        </p:tgtEl>
                                        <p:attrNameLst>
                                          <p:attrName>ppt_y</p:attrName>
                                        </p:attrNameLst>
                                      </p:cBhvr>
                                      <p:tavLst>
                                        <p:tav tm="0">
                                          <p:val>
                                            <p:strVal val="#ppt_y-0.4"/>
                                          </p:val>
                                        </p:tav>
                                        <p:tav tm="100000">
                                          <p:val>
                                            <p:strVal val="#ppt_y+0.1"/>
                                          </p:val>
                                        </p:tav>
                                      </p:tavLst>
                                    </p:anim>
                                    <p:anim calcmode="lin" valueType="num">
                                      <p:cBhvr>
                                        <p:cTn id="52"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53"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p:txBody>
          <a:bodyPr rtlCol="0">
            <a:normAutofit/>
          </a:bodyPr>
          <a:lstStyle/>
          <a:p>
            <a:pPr eaLnBrk="1" fontAlgn="auto" hangingPunct="1">
              <a:spcAft>
                <a:spcPts val="0"/>
              </a:spcAft>
              <a:defRPr/>
            </a:pPr>
            <a:r>
              <a:rPr lang="zh-TW" altLang="en-US" sz="5400" b="1" dirty="0">
                <a:effectLst>
                  <a:outerShdw blurRad="38100" dist="38100" dir="2700000" algn="tl">
                    <a:srgbClr val="000000">
                      <a:alpha val="43137"/>
                    </a:srgbClr>
                  </a:outerShdw>
                </a:effectLst>
                <a:cs typeface="+mj-cs"/>
              </a:rPr>
              <a:t>航向未來</a:t>
            </a:r>
          </a:p>
        </p:txBody>
      </p:sp>
      <p:sp>
        <p:nvSpPr>
          <p:cNvPr id="173059" name="副標題 2"/>
          <p:cNvSpPr>
            <a:spLocks noGrp="1"/>
          </p:cNvSpPr>
          <p:nvPr>
            <p:ph type="subTitle" idx="1"/>
          </p:nvPr>
        </p:nvSpPr>
        <p:spPr/>
        <p:txBody>
          <a:bodyPr/>
          <a:lstStyle/>
          <a:p>
            <a:pPr eaLnBrk="1" hangingPunct="1"/>
            <a:r>
              <a:rPr lang="en-US" altLang="zh-TW" sz="2400" b="1" smtClean="0"/>
              <a:t>--</a:t>
            </a:r>
            <a:r>
              <a:rPr lang="zh-TW" altLang="en-US" sz="2400" b="1" smtClean="0"/>
              <a:t>四大問題、三大資訊、兩大觀念</a:t>
            </a:r>
            <a:endParaRPr lang="en-US" altLang="zh-TW" sz="2400" b="1" smtClean="0"/>
          </a:p>
          <a:p>
            <a:pPr eaLnBrk="1" hangingPunct="1"/>
            <a:r>
              <a:rPr lang="zh-TW" altLang="en-US" sz="2400" b="1" smtClean="0"/>
              <a:t>陪孩子找到他的方向</a:t>
            </a:r>
            <a:r>
              <a:rPr lang="en-US" altLang="zh-TW" sz="2400" b="1" smtClean="0"/>
              <a:t>--</a:t>
            </a:r>
            <a:endParaRPr lang="zh-TW" altLang="en-US" sz="2400" b="1"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1487488" y="1052513"/>
            <a:ext cx="10515600" cy="1325562"/>
          </a:xfrm>
        </p:spPr>
        <p:txBody>
          <a:bodyPr rtlCol="0">
            <a:normAutofit/>
          </a:bodyPr>
          <a:lstStyle/>
          <a:p>
            <a:pPr eaLnBrk="1" fontAlgn="auto" hangingPunct="1">
              <a:spcAft>
                <a:spcPts val="0"/>
              </a:spcAft>
              <a:defRPr/>
            </a:pPr>
            <a:r>
              <a:rPr kumimoji="1" lang="zh-TW" altLang="en-US" b="1" dirty="0" smtClean="0">
                <a:effectLst>
                  <a:outerShdw blurRad="38100" dist="38100" dir="2700000" algn="tl">
                    <a:srgbClr val="000000">
                      <a:alpha val="43137"/>
                    </a:srgbClr>
                  </a:outerShdw>
                </a:effectLst>
                <a:cs typeface="+mj-cs"/>
              </a:rPr>
              <a:t>我適合</a:t>
            </a:r>
            <a:r>
              <a:rPr kumimoji="1" lang="zh-TW" altLang="en-US" b="1" dirty="0">
                <a:effectLst>
                  <a:outerShdw blurRad="38100" dist="38100" dir="2700000" algn="tl">
                    <a:srgbClr val="000000">
                      <a:alpha val="43137"/>
                    </a:srgbClr>
                  </a:outerShdw>
                </a:effectLst>
                <a:cs typeface="+mj-cs"/>
              </a:rPr>
              <a:t>讀什麼？</a:t>
            </a:r>
          </a:p>
        </p:txBody>
      </p:sp>
      <p:graphicFrame>
        <p:nvGraphicFramePr>
          <p:cNvPr id="4" name="內容版面配置區 3"/>
          <p:cNvGraphicFramePr>
            <a:graphicFrameLocks noGrp="1"/>
          </p:cNvGraphicFramePr>
          <p:nvPr>
            <p:ph idx="1"/>
          </p:nvPr>
        </p:nvGraphicFramePr>
        <p:xfrm>
          <a:off x="1676400" y="1315959"/>
          <a:ext cx="10515600" cy="47690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 name="標題 27"/>
          <p:cNvSpPr>
            <a:spLocks noGrp="1"/>
          </p:cNvSpPr>
          <p:nvPr>
            <p:ph type="title"/>
          </p:nvPr>
        </p:nvSpPr>
        <p:spPr>
          <a:xfrm>
            <a:off x="1055688" y="508000"/>
            <a:ext cx="4249737" cy="1325563"/>
          </a:xfrm>
        </p:spPr>
        <p:txBody>
          <a:bodyPr rtlCol="0">
            <a:normAutofit/>
          </a:bodyPr>
          <a:lstStyle/>
          <a:p>
            <a:pPr eaLnBrk="1" fontAlgn="auto" hangingPunct="1">
              <a:spcAft>
                <a:spcPts val="0"/>
              </a:spcAft>
              <a:defRPr/>
            </a:pPr>
            <a:r>
              <a:rPr lang="zh-TW" altLang="en-US" b="1" dirty="0">
                <a:effectLst>
                  <a:outerShdw blurRad="38100" dist="38100" dir="2700000" algn="tl">
                    <a:srgbClr val="000000">
                      <a:alpha val="43137"/>
                    </a:srgbClr>
                  </a:outerShdw>
                </a:effectLst>
                <a:cs typeface="+mj-cs"/>
              </a:rPr>
              <a:t>「興趣」是什麼？</a:t>
            </a:r>
          </a:p>
        </p:txBody>
      </p:sp>
      <p:graphicFrame>
        <p:nvGraphicFramePr>
          <p:cNvPr id="34" name="資料庫圖表 33"/>
          <p:cNvGraphicFramePr/>
          <p:nvPr/>
        </p:nvGraphicFramePr>
        <p:xfrm>
          <a:off x="838201" y="1677765"/>
          <a:ext cx="10714219"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5108" name="圖片 3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055688" y="4711700"/>
            <a:ext cx="34036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圖片 34"/>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3400" y="5070475"/>
            <a:ext cx="287972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圖片 35"/>
          <p:cNvPicPr>
            <a:picLocks noChangeAspect="1"/>
          </p:cNvPicPr>
          <p:nvPr/>
        </p:nvPicPr>
        <p:blipFill>
          <a:blip>
            <a:extLst>
              <a:ext uri="{28A0092B-C50C-407E-A947-70E740481C1C}">
                <a14:useLocalDpi xmlns:a14="http://schemas.microsoft.com/office/drawing/2010/main" val="0"/>
              </a:ext>
            </a:extLst>
          </a:blip>
          <a:srcRect/>
          <a:stretch>
            <a:fillRect/>
          </a:stretch>
        </p:blipFill>
        <p:spPr bwMode="auto">
          <a:xfrm>
            <a:off x="4456113" y="4711700"/>
            <a:ext cx="3692525"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資料庫圖表 1"/>
          <p:cNvGraphicFramePr/>
          <p:nvPr/>
        </p:nvGraphicFramePr>
        <p:xfrm>
          <a:off x="6285562" y="749886"/>
          <a:ext cx="4768715" cy="55604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217">
                                          <p:stCondLst>
                                            <p:cond delay="0"/>
                                          </p:stCondLst>
                                        </p:cTn>
                                        <p:tgtEl>
                                          <p:spTgt spid="36"/>
                                        </p:tgtEl>
                                      </p:cBhvr>
                                    </p:animEffect>
                                    <p:anim calcmode="lin" valueType="num">
                                      <p:cBhvr>
                                        <p:cTn id="8" dur="683"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249"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249" tmFilter="0, 0; 0.125,0.2665; 0.25,0.4; 0.375,0.465; 0.5,0.5;  0.625,0.535; 0.75,0.6; 0.875,0.7335; 1,1">
                                          <p:stCondLst>
                                            <p:cond delay="249"/>
                                          </p:stCondLst>
                                        </p:cTn>
                                        <p:tgtEl>
                                          <p:spTgt spid="36"/>
                                        </p:tgtEl>
                                        <p:attrNameLst>
                                          <p:attrName>ppt_y</p:attrName>
                                        </p:attrNameLst>
                                      </p:cBhvr>
                                      <p:tavLst>
                                        <p:tav tm="0" fmla="#ppt_y-sin(pi*$)/9">
                                          <p:val>
                                            <p:fltVal val="0"/>
                                          </p:val>
                                        </p:tav>
                                        <p:tav tm="100000">
                                          <p:val>
                                            <p:fltVal val="1"/>
                                          </p:val>
                                        </p:tav>
                                      </p:tavLst>
                                    </p:anim>
                                    <p:anim calcmode="lin" valueType="num">
                                      <p:cBhvr>
                                        <p:cTn id="11" dur="124" tmFilter="0, 0; 0.125,0.2665; 0.25,0.4; 0.375,0.465; 0.5,0.5;  0.625,0.535; 0.75,0.6; 0.875,0.7335; 1,1">
                                          <p:stCondLst>
                                            <p:cond delay="497"/>
                                          </p:stCondLst>
                                        </p:cTn>
                                        <p:tgtEl>
                                          <p:spTgt spid="36"/>
                                        </p:tgtEl>
                                        <p:attrNameLst>
                                          <p:attrName>ppt_y</p:attrName>
                                        </p:attrNameLst>
                                      </p:cBhvr>
                                      <p:tavLst>
                                        <p:tav tm="0" fmla="#ppt_y-sin(pi*$)/27">
                                          <p:val>
                                            <p:fltVal val="0"/>
                                          </p:val>
                                        </p:tav>
                                        <p:tav tm="100000">
                                          <p:val>
                                            <p:fltVal val="1"/>
                                          </p:val>
                                        </p:tav>
                                      </p:tavLst>
                                    </p:anim>
                                    <p:anim calcmode="lin" valueType="num">
                                      <p:cBhvr>
                                        <p:cTn id="12" dur="62" tmFilter="0, 0; 0.125,0.2665; 0.25,0.4; 0.375,0.465; 0.5,0.5;  0.625,0.535; 0.75,0.6; 0.875,0.7335; 1,1">
                                          <p:stCondLst>
                                            <p:cond delay="621"/>
                                          </p:stCondLst>
                                        </p:cTn>
                                        <p:tgtEl>
                                          <p:spTgt spid="36"/>
                                        </p:tgtEl>
                                        <p:attrNameLst>
                                          <p:attrName>ppt_y</p:attrName>
                                        </p:attrNameLst>
                                      </p:cBhvr>
                                      <p:tavLst>
                                        <p:tav tm="0" fmla="#ppt_y-sin(pi*$)/81">
                                          <p:val>
                                            <p:fltVal val="0"/>
                                          </p:val>
                                        </p:tav>
                                        <p:tav tm="100000">
                                          <p:val>
                                            <p:fltVal val="1"/>
                                          </p:val>
                                        </p:tav>
                                      </p:tavLst>
                                    </p:anim>
                                    <p:animScale>
                                      <p:cBhvr>
                                        <p:cTn id="13" dur="10">
                                          <p:stCondLst>
                                            <p:cond delay="244"/>
                                          </p:stCondLst>
                                        </p:cTn>
                                        <p:tgtEl>
                                          <p:spTgt spid="36"/>
                                        </p:tgtEl>
                                      </p:cBhvr>
                                      <p:to x="100000" y="60000"/>
                                    </p:animScale>
                                    <p:animScale>
                                      <p:cBhvr>
                                        <p:cTn id="14" dur="62" decel="50000">
                                          <p:stCondLst>
                                            <p:cond delay="254"/>
                                          </p:stCondLst>
                                        </p:cTn>
                                        <p:tgtEl>
                                          <p:spTgt spid="36"/>
                                        </p:tgtEl>
                                      </p:cBhvr>
                                      <p:to x="100000" y="100000"/>
                                    </p:animScale>
                                    <p:animScale>
                                      <p:cBhvr>
                                        <p:cTn id="15" dur="10">
                                          <p:stCondLst>
                                            <p:cond delay="492"/>
                                          </p:stCondLst>
                                        </p:cTn>
                                        <p:tgtEl>
                                          <p:spTgt spid="36"/>
                                        </p:tgtEl>
                                      </p:cBhvr>
                                      <p:to x="100000" y="80000"/>
                                    </p:animScale>
                                    <p:animScale>
                                      <p:cBhvr>
                                        <p:cTn id="16" dur="62" decel="50000">
                                          <p:stCondLst>
                                            <p:cond delay="502"/>
                                          </p:stCondLst>
                                        </p:cTn>
                                        <p:tgtEl>
                                          <p:spTgt spid="36"/>
                                        </p:tgtEl>
                                      </p:cBhvr>
                                      <p:to x="100000" y="100000"/>
                                    </p:animScale>
                                    <p:animScale>
                                      <p:cBhvr>
                                        <p:cTn id="17" dur="10">
                                          <p:stCondLst>
                                            <p:cond delay="616"/>
                                          </p:stCondLst>
                                        </p:cTn>
                                        <p:tgtEl>
                                          <p:spTgt spid="36"/>
                                        </p:tgtEl>
                                      </p:cBhvr>
                                      <p:to x="100000" y="90000"/>
                                    </p:animScale>
                                    <p:animScale>
                                      <p:cBhvr>
                                        <p:cTn id="18" dur="62" decel="50000">
                                          <p:stCondLst>
                                            <p:cond delay="625"/>
                                          </p:stCondLst>
                                        </p:cTn>
                                        <p:tgtEl>
                                          <p:spTgt spid="36"/>
                                        </p:tgtEl>
                                      </p:cBhvr>
                                      <p:to x="100000" y="100000"/>
                                    </p:animScale>
                                    <p:animScale>
                                      <p:cBhvr>
                                        <p:cTn id="19" dur="10">
                                          <p:stCondLst>
                                            <p:cond delay="678"/>
                                          </p:stCondLst>
                                        </p:cTn>
                                        <p:tgtEl>
                                          <p:spTgt spid="36"/>
                                        </p:tgtEl>
                                      </p:cBhvr>
                                      <p:to x="100000" y="95000"/>
                                    </p:animScale>
                                    <p:animScale>
                                      <p:cBhvr>
                                        <p:cTn id="20" dur="62" decel="50000">
                                          <p:stCondLst>
                                            <p:cond delay="688"/>
                                          </p:stCondLst>
                                        </p:cTn>
                                        <p:tgtEl>
                                          <p:spTgt spid="36"/>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xit" presetSubtype="0" fill="hold" nodeType="clickEffect">
                                  <p:stCondLst>
                                    <p:cond delay="0"/>
                                  </p:stCondLst>
                                  <p:childTnLst>
                                    <p:set>
                                      <p:cBhvr>
                                        <p:cTn id="24" dur="1" fill="hold">
                                          <p:stCondLst>
                                            <p:cond delay="0"/>
                                          </p:stCondLst>
                                        </p:cTn>
                                        <p:tgtEl>
                                          <p:spTgt spid="36"/>
                                        </p:tgtEl>
                                        <p:attrNameLst>
                                          <p:attrName>style.visibility</p:attrName>
                                        </p:attrNameLst>
                                      </p:cBhvr>
                                      <p:to>
                                        <p:strVal val="hidden"/>
                                      </p:to>
                                    </p:set>
                                  </p:childTnLst>
                                </p:cTn>
                              </p:par>
                            </p:childTnLst>
                          </p:cTn>
                        </p:par>
                        <p:par>
                          <p:cTn id="25" fill="hold" nodeType="afterGroup">
                            <p:stCondLst>
                              <p:cond delay="0"/>
                            </p:stCondLst>
                            <p:childTnLst>
                              <p:par>
                                <p:cTn id="26" presetID="26"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217">
                                          <p:stCondLst>
                                            <p:cond delay="0"/>
                                          </p:stCondLst>
                                        </p:cTn>
                                        <p:tgtEl>
                                          <p:spTgt spid="35"/>
                                        </p:tgtEl>
                                      </p:cBhvr>
                                    </p:animEffect>
                                    <p:anim calcmode="lin" valueType="num">
                                      <p:cBhvr>
                                        <p:cTn id="29" dur="683"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30" dur="249"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31" dur="249" tmFilter="0, 0; 0.125,0.2665; 0.25,0.4; 0.375,0.465; 0.5,0.5;  0.625,0.535; 0.75,0.6; 0.875,0.7335; 1,1">
                                          <p:stCondLst>
                                            <p:cond delay="249"/>
                                          </p:stCondLst>
                                        </p:cTn>
                                        <p:tgtEl>
                                          <p:spTgt spid="35"/>
                                        </p:tgtEl>
                                        <p:attrNameLst>
                                          <p:attrName>ppt_y</p:attrName>
                                        </p:attrNameLst>
                                      </p:cBhvr>
                                      <p:tavLst>
                                        <p:tav tm="0" fmla="#ppt_y-sin(pi*$)/9">
                                          <p:val>
                                            <p:fltVal val="0"/>
                                          </p:val>
                                        </p:tav>
                                        <p:tav tm="100000">
                                          <p:val>
                                            <p:fltVal val="1"/>
                                          </p:val>
                                        </p:tav>
                                      </p:tavLst>
                                    </p:anim>
                                    <p:anim calcmode="lin" valueType="num">
                                      <p:cBhvr>
                                        <p:cTn id="32" dur="124" tmFilter="0, 0; 0.125,0.2665; 0.25,0.4; 0.375,0.465; 0.5,0.5;  0.625,0.535; 0.75,0.6; 0.875,0.7335; 1,1">
                                          <p:stCondLst>
                                            <p:cond delay="497"/>
                                          </p:stCondLst>
                                        </p:cTn>
                                        <p:tgtEl>
                                          <p:spTgt spid="35"/>
                                        </p:tgtEl>
                                        <p:attrNameLst>
                                          <p:attrName>ppt_y</p:attrName>
                                        </p:attrNameLst>
                                      </p:cBhvr>
                                      <p:tavLst>
                                        <p:tav tm="0" fmla="#ppt_y-sin(pi*$)/27">
                                          <p:val>
                                            <p:fltVal val="0"/>
                                          </p:val>
                                        </p:tav>
                                        <p:tav tm="100000">
                                          <p:val>
                                            <p:fltVal val="1"/>
                                          </p:val>
                                        </p:tav>
                                      </p:tavLst>
                                    </p:anim>
                                    <p:anim calcmode="lin" valueType="num">
                                      <p:cBhvr>
                                        <p:cTn id="33" dur="62" tmFilter="0, 0; 0.125,0.2665; 0.25,0.4; 0.375,0.465; 0.5,0.5;  0.625,0.535; 0.75,0.6; 0.875,0.7335; 1,1">
                                          <p:stCondLst>
                                            <p:cond delay="621"/>
                                          </p:stCondLst>
                                        </p:cTn>
                                        <p:tgtEl>
                                          <p:spTgt spid="35"/>
                                        </p:tgtEl>
                                        <p:attrNameLst>
                                          <p:attrName>ppt_y</p:attrName>
                                        </p:attrNameLst>
                                      </p:cBhvr>
                                      <p:tavLst>
                                        <p:tav tm="0" fmla="#ppt_y-sin(pi*$)/81">
                                          <p:val>
                                            <p:fltVal val="0"/>
                                          </p:val>
                                        </p:tav>
                                        <p:tav tm="100000">
                                          <p:val>
                                            <p:fltVal val="1"/>
                                          </p:val>
                                        </p:tav>
                                      </p:tavLst>
                                    </p:anim>
                                    <p:animScale>
                                      <p:cBhvr>
                                        <p:cTn id="34" dur="10">
                                          <p:stCondLst>
                                            <p:cond delay="244"/>
                                          </p:stCondLst>
                                        </p:cTn>
                                        <p:tgtEl>
                                          <p:spTgt spid="35"/>
                                        </p:tgtEl>
                                      </p:cBhvr>
                                      <p:to x="100000" y="60000"/>
                                    </p:animScale>
                                    <p:animScale>
                                      <p:cBhvr>
                                        <p:cTn id="35" dur="62" decel="50000">
                                          <p:stCondLst>
                                            <p:cond delay="254"/>
                                          </p:stCondLst>
                                        </p:cTn>
                                        <p:tgtEl>
                                          <p:spTgt spid="35"/>
                                        </p:tgtEl>
                                      </p:cBhvr>
                                      <p:to x="100000" y="100000"/>
                                    </p:animScale>
                                    <p:animScale>
                                      <p:cBhvr>
                                        <p:cTn id="36" dur="10">
                                          <p:stCondLst>
                                            <p:cond delay="492"/>
                                          </p:stCondLst>
                                        </p:cTn>
                                        <p:tgtEl>
                                          <p:spTgt spid="35"/>
                                        </p:tgtEl>
                                      </p:cBhvr>
                                      <p:to x="100000" y="80000"/>
                                    </p:animScale>
                                    <p:animScale>
                                      <p:cBhvr>
                                        <p:cTn id="37" dur="62" decel="50000">
                                          <p:stCondLst>
                                            <p:cond delay="502"/>
                                          </p:stCondLst>
                                        </p:cTn>
                                        <p:tgtEl>
                                          <p:spTgt spid="35"/>
                                        </p:tgtEl>
                                      </p:cBhvr>
                                      <p:to x="100000" y="100000"/>
                                    </p:animScale>
                                    <p:animScale>
                                      <p:cBhvr>
                                        <p:cTn id="38" dur="10">
                                          <p:stCondLst>
                                            <p:cond delay="616"/>
                                          </p:stCondLst>
                                        </p:cTn>
                                        <p:tgtEl>
                                          <p:spTgt spid="35"/>
                                        </p:tgtEl>
                                      </p:cBhvr>
                                      <p:to x="100000" y="90000"/>
                                    </p:animScale>
                                    <p:animScale>
                                      <p:cBhvr>
                                        <p:cTn id="39" dur="62" decel="50000">
                                          <p:stCondLst>
                                            <p:cond delay="625"/>
                                          </p:stCondLst>
                                        </p:cTn>
                                        <p:tgtEl>
                                          <p:spTgt spid="35"/>
                                        </p:tgtEl>
                                      </p:cBhvr>
                                      <p:to x="100000" y="100000"/>
                                    </p:animScale>
                                    <p:animScale>
                                      <p:cBhvr>
                                        <p:cTn id="40" dur="10">
                                          <p:stCondLst>
                                            <p:cond delay="678"/>
                                          </p:stCondLst>
                                        </p:cTn>
                                        <p:tgtEl>
                                          <p:spTgt spid="35"/>
                                        </p:tgtEl>
                                      </p:cBhvr>
                                      <p:to x="100000" y="95000"/>
                                    </p:animScale>
                                    <p:animScale>
                                      <p:cBhvr>
                                        <p:cTn id="41" dur="62" decel="50000">
                                          <p:stCondLst>
                                            <p:cond delay="688"/>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normAutofit/>
          </a:bodyPr>
          <a:lstStyle/>
          <a:p>
            <a:pPr eaLnBrk="1" fontAlgn="auto" hangingPunct="1">
              <a:spcAft>
                <a:spcPts val="0"/>
              </a:spcAft>
              <a:defRPr/>
            </a:pPr>
            <a:r>
              <a:rPr kumimoji="1" lang="zh-TW" altLang="en-US" b="1" dirty="0">
                <a:effectLst>
                  <a:outerShdw blurRad="38100" dist="38100" dir="2700000" algn="tl">
                    <a:srgbClr val="000000">
                      <a:alpha val="43137"/>
                    </a:srgbClr>
                  </a:outerShdw>
                </a:effectLst>
                <a:cs typeface="+mj-cs"/>
              </a:rPr>
              <a:t>三大資訊，</a:t>
            </a:r>
            <a:r>
              <a:rPr kumimoji="1" lang="zh-TW" altLang="en-US" b="1" dirty="0" smtClean="0">
                <a:effectLst>
                  <a:outerShdw blurRad="38100" dist="38100" dir="2700000" algn="tl">
                    <a:srgbClr val="000000">
                      <a:alpha val="43137"/>
                    </a:srgbClr>
                  </a:outerShdw>
                </a:effectLst>
                <a:cs typeface="+mj-cs"/>
              </a:rPr>
              <a:t>瞭解我</a:t>
            </a:r>
            <a:r>
              <a:rPr kumimoji="1" lang="zh-TW" altLang="en-US" b="1" dirty="0">
                <a:effectLst>
                  <a:outerShdw blurRad="38100" dist="38100" dir="2700000" algn="tl">
                    <a:srgbClr val="000000">
                      <a:alpha val="43137"/>
                    </a:srgbClr>
                  </a:outerShdw>
                </a:effectLst>
                <a:cs typeface="+mj-cs"/>
              </a:rPr>
              <a:t>的</a:t>
            </a:r>
            <a:r>
              <a:rPr kumimoji="1" lang="zh-TW" altLang="en-US" b="1" dirty="0" smtClean="0">
                <a:effectLst>
                  <a:outerShdw blurRad="38100" dist="38100" dir="2700000" algn="tl">
                    <a:srgbClr val="000000">
                      <a:alpha val="43137"/>
                    </a:srgbClr>
                  </a:outerShdw>
                </a:effectLst>
                <a:cs typeface="+mj-cs"/>
              </a:rPr>
              <a:t>能力</a:t>
            </a:r>
            <a:endParaRPr kumimoji="1" lang="zh-TW" altLang="en-US" b="1" dirty="0">
              <a:effectLst>
                <a:outerShdw blurRad="38100" dist="38100" dir="2700000" algn="tl">
                  <a:srgbClr val="000000">
                    <a:alpha val="43137"/>
                  </a:srgbClr>
                </a:outerShdw>
              </a:effectLst>
              <a:cs typeface="+mj-cs"/>
            </a:endParaRPr>
          </a:p>
        </p:txBody>
      </p:sp>
      <p:graphicFrame>
        <p:nvGraphicFramePr>
          <p:cNvPr id="33" name="資料庫圖表 32"/>
          <p:cNvGraphicFramePr/>
          <p:nvPr/>
        </p:nvGraphicFramePr>
        <p:xfrm>
          <a:off x="7414647" y="365129"/>
          <a:ext cx="4768715" cy="556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圖片 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32584" y="1537003"/>
            <a:ext cx="5635424" cy="4930996"/>
          </a:xfrm>
          <a:prstGeom prst="rect">
            <a:avLst/>
          </a:prstGeom>
          <a:ln>
            <a:noFill/>
          </a:ln>
          <a:effectLst>
            <a:softEdge rad="112500"/>
          </a:effectLst>
        </p:spPr>
      </p:pic>
      <p:pic>
        <p:nvPicPr>
          <p:cNvPr id="6" name="圖片 5"/>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219832" y="1513702"/>
            <a:ext cx="5564800" cy="5001522"/>
          </a:xfrm>
          <a:prstGeom prst="rect">
            <a:avLst/>
          </a:prstGeom>
          <a:ln>
            <a:noFill/>
          </a:ln>
          <a:effectLst>
            <a:softEdge rad="112500"/>
          </a:effectLst>
        </p:spPr>
      </p:pic>
      <p:sp>
        <p:nvSpPr>
          <p:cNvPr id="7" name="文字方塊 6"/>
          <p:cNvSpPr txBox="1"/>
          <p:nvPr/>
        </p:nvSpPr>
        <p:spPr>
          <a:xfrm>
            <a:off x="1943100" y="4849813"/>
            <a:ext cx="2557463" cy="1500187"/>
          </a:xfrm>
          <a:prstGeom prst="rect">
            <a:avLst/>
          </a:prstGeom>
          <a:noFill/>
        </p:spPr>
        <p:txBody>
          <a:bodyPr>
            <a:spAutoFit/>
          </a:bodyPr>
          <a:lstStyle/>
          <a:p>
            <a:pPr>
              <a:defRPr/>
            </a:pPr>
            <a:r>
              <a:rPr kumimoji="0" lang="zh-TW" altLang="en-US" sz="8800" dirty="0">
                <a:solidFill>
                  <a:srgbClr val="FFFF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能力</a:t>
            </a:r>
          </a:p>
        </p:txBody>
      </p:sp>
      <p:sp>
        <p:nvSpPr>
          <p:cNvPr id="37" name="文字方塊 36"/>
          <p:cNvSpPr txBox="1"/>
          <p:nvPr/>
        </p:nvSpPr>
        <p:spPr>
          <a:xfrm>
            <a:off x="7516813" y="4849813"/>
            <a:ext cx="2559050" cy="1500187"/>
          </a:xfrm>
          <a:prstGeom prst="rect">
            <a:avLst/>
          </a:prstGeom>
          <a:noFill/>
        </p:spPr>
        <p:txBody>
          <a:bodyPr>
            <a:spAutoFit/>
          </a:bodyPr>
          <a:lstStyle/>
          <a:p>
            <a:pPr>
              <a:defRPr/>
            </a:pPr>
            <a:r>
              <a:rPr kumimoji="0" lang="zh-TW" altLang="en-US" sz="8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成績</a:t>
            </a:r>
          </a:p>
        </p:txBody>
      </p:sp>
      <p:grpSp>
        <p:nvGrpSpPr>
          <p:cNvPr id="10" name="群組 9"/>
          <p:cNvGrpSpPr>
            <a:grpSpLocks/>
          </p:cNvGrpSpPr>
          <p:nvPr/>
        </p:nvGrpSpPr>
        <p:grpSpPr bwMode="auto">
          <a:xfrm>
            <a:off x="5664200" y="5481638"/>
            <a:ext cx="863600" cy="246062"/>
            <a:chOff x="5663952" y="5481797"/>
            <a:chExt cx="864096" cy="246442"/>
          </a:xfrm>
        </p:grpSpPr>
        <p:cxnSp>
          <p:nvCxnSpPr>
            <p:cNvPr id="9" name="直線接點 8"/>
            <p:cNvCxnSpPr/>
            <p:nvPr/>
          </p:nvCxnSpPr>
          <p:spPr>
            <a:xfrm>
              <a:off x="5663952" y="5481797"/>
              <a:ext cx="864096" cy="0"/>
            </a:xfrm>
            <a:prstGeom prst="line">
              <a:avLst/>
            </a:prstGeom>
            <a:ln w="76200">
              <a:solidFill>
                <a:schemeClr val="accent4"/>
              </a:solidFill>
            </a:ln>
          </p:spPr>
          <p:style>
            <a:lnRef idx="3">
              <a:schemeClr val="accent3"/>
            </a:lnRef>
            <a:fillRef idx="0">
              <a:schemeClr val="accent3"/>
            </a:fillRef>
            <a:effectRef idx="2">
              <a:schemeClr val="accent3"/>
            </a:effectRef>
            <a:fontRef idx="minor">
              <a:schemeClr val="tx1"/>
            </a:fontRef>
          </p:style>
        </p:cxnSp>
        <p:cxnSp>
          <p:nvCxnSpPr>
            <p:cNvPr id="51" name="直線接點 50"/>
            <p:cNvCxnSpPr/>
            <p:nvPr/>
          </p:nvCxnSpPr>
          <p:spPr>
            <a:xfrm>
              <a:off x="5663952" y="5728239"/>
              <a:ext cx="864096" cy="0"/>
            </a:xfrm>
            <a:prstGeom prst="line">
              <a:avLst/>
            </a:prstGeom>
            <a:ln w="76200">
              <a:solidFill>
                <a:schemeClr val="accent4"/>
              </a:solidFill>
            </a:ln>
          </p:spPr>
          <p:style>
            <a:lnRef idx="3">
              <a:schemeClr val="accent3"/>
            </a:lnRef>
            <a:fillRef idx="0">
              <a:schemeClr val="accent3"/>
            </a:fillRef>
            <a:effectRef idx="2">
              <a:schemeClr val="accent3"/>
            </a:effectRef>
            <a:fontRef idx="minor">
              <a:schemeClr val="tx1"/>
            </a:fontRef>
          </p:style>
        </p:cxnSp>
      </p:grpSp>
      <p:cxnSp>
        <p:nvCxnSpPr>
          <p:cNvPr id="12" name="直線接點 11"/>
          <p:cNvCxnSpPr/>
          <p:nvPr/>
        </p:nvCxnSpPr>
        <p:spPr>
          <a:xfrm>
            <a:off x="5808663" y="5078413"/>
            <a:ext cx="574675" cy="885825"/>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4" name="內容版面配置區 3"/>
          <p:cNvGraphicFramePr>
            <a:graphicFrameLocks noGrp="1"/>
          </p:cNvGraphicFramePr>
          <p:nvPr>
            <p:ph idx="1"/>
          </p:nvPr>
        </p:nvGraphicFramePr>
        <p:xfrm>
          <a:off x="1789474" y="365129"/>
          <a:ext cx="9995158" cy="666427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71" name="群組 70"/>
          <p:cNvGrpSpPr>
            <a:grpSpLocks/>
          </p:cNvGrpSpPr>
          <p:nvPr/>
        </p:nvGrpSpPr>
        <p:grpSpPr bwMode="auto">
          <a:xfrm>
            <a:off x="8639175" y="1882775"/>
            <a:ext cx="3197225" cy="3654425"/>
            <a:chOff x="6113771" y="2260574"/>
            <a:chExt cx="2397684" cy="3654029"/>
          </a:xfrm>
        </p:grpSpPr>
        <p:sp>
          <p:nvSpPr>
            <p:cNvPr id="65" name="圓角化同側角落矩形 64"/>
            <p:cNvSpPr/>
            <p:nvPr/>
          </p:nvSpPr>
          <p:spPr>
            <a:xfrm>
              <a:off x="6126867" y="2260574"/>
              <a:ext cx="2301252" cy="3654029"/>
            </a:xfrm>
            <a:prstGeom prst="round2SameRect">
              <a:avLst>
                <a:gd name="adj1" fmla="val 8000"/>
                <a:gd name="adj2" fmla="val 0"/>
              </a:avLst>
            </a:prstGeom>
          </p:spPr>
          <p:style>
            <a:lnRef idx="2">
              <a:schemeClr val="accent6"/>
            </a:lnRef>
            <a:fillRef idx="1">
              <a:schemeClr val="lt1"/>
            </a:fillRef>
            <a:effectRef idx="0">
              <a:schemeClr val="accent6"/>
            </a:effectRef>
            <a:fontRef idx="minor">
              <a:schemeClr val="dk1">
                <a:hueOff val="0"/>
                <a:satOff val="0"/>
                <a:lumOff val="0"/>
                <a:alphaOff val="0"/>
              </a:schemeClr>
            </a:fontRef>
          </p:style>
        </p:sp>
        <p:sp>
          <p:nvSpPr>
            <p:cNvPr id="177183" name="文字方塊 65"/>
            <p:cNvSpPr txBox="1">
              <a:spLocks noChangeArrowheads="1"/>
            </p:cNvSpPr>
            <p:nvPr/>
          </p:nvSpPr>
          <p:spPr bwMode="auto">
            <a:xfrm>
              <a:off x="6737941" y="2470612"/>
              <a:ext cx="152349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400">
                  <a:solidFill>
                    <a:srgbClr val="000000"/>
                  </a:solidFill>
                  <a:latin typeface="Franklin Gothic Book" pitchFamily="34" charset="0"/>
                  <a:ea typeface="微軟正黑體" pitchFamily="34" charset="-120"/>
                </a:rPr>
                <a:t>實用型（Ｒ）</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研究型（Ｉ）</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藝術型（Ａ）</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社會型（Ｓ）</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企業型（Ｅ）</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事務型（Ｃ）</a:t>
              </a:r>
              <a:endParaRPr lang="en-US" altLang="zh-TW" sz="2400">
                <a:solidFill>
                  <a:srgbClr val="000000"/>
                </a:solidFill>
                <a:latin typeface="Franklin Gothic Book" pitchFamily="34" charset="0"/>
                <a:ea typeface="微軟正黑體" pitchFamily="34" charset="-120"/>
              </a:endParaRPr>
            </a:p>
          </p:txBody>
        </p:sp>
        <p:grpSp>
          <p:nvGrpSpPr>
            <p:cNvPr id="177184" name="群組 66"/>
            <p:cNvGrpSpPr>
              <a:grpSpLocks/>
            </p:cNvGrpSpPr>
            <p:nvPr/>
          </p:nvGrpSpPr>
          <p:grpSpPr bwMode="auto">
            <a:xfrm>
              <a:off x="6113771" y="4835373"/>
              <a:ext cx="2302287" cy="790047"/>
              <a:chOff x="5276854" y="3557771"/>
              <a:chExt cx="2302287" cy="790047"/>
            </a:xfrm>
          </p:grpSpPr>
          <p:sp>
            <p:nvSpPr>
              <p:cNvPr id="68" name="矩形 67"/>
              <p:cNvSpPr/>
              <p:nvPr/>
            </p:nvSpPr>
            <p:spPr>
              <a:xfrm>
                <a:off x="5276854" y="3557618"/>
                <a:ext cx="2302443" cy="739694"/>
              </a:xfrm>
              <a:prstGeom prst="rect">
                <a:avLst/>
              </a:prstGeom>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sp>
          <p:sp>
            <p:nvSpPr>
              <p:cNvPr id="69" name="文字方塊 68"/>
              <p:cNvSpPr txBox="1"/>
              <p:nvPr/>
            </p:nvSpPr>
            <p:spPr>
              <a:xfrm>
                <a:off x="5360190" y="3608412"/>
                <a:ext cx="1621472" cy="739694"/>
              </a:xfrm>
              <a:prstGeom prst="rect">
                <a:avLst/>
              </a:prstGeom>
            </p:spPr>
            <p:style>
              <a:lnRef idx="0">
                <a:scrgbClr r="0" g="0" b="0"/>
              </a:lnRef>
              <a:fillRef idx="0">
                <a:scrgbClr r="0" g="0" b="0"/>
              </a:fillRef>
              <a:effectRef idx="0">
                <a:scrgbClr r="0" g="0" b="0"/>
              </a:effectRef>
              <a:fontRef idx="minor">
                <a:schemeClr val="lt1"/>
              </a:fontRef>
            </p:style>
            <p:txBody>
              <a:bodyPr lIns="68580" tIns="0" rIns="22860" bIns="0" spcCol="1270" anchor="ctr"/>
              <a:lstStyle/>
              <a:p>
                <a:pPr defTabSz="800100" eaLnBrk="1" fontAlgn="auto" hangingPunct="1">
                  <a:lnSpc>
                    <a:spcPct val="90000"/>
                  </a:lnSpc>
                  <a:spcAft>
                    <a:spcPct val="35000"/>
                  </a:spcAft>
                  <a:defRPr/>
                </a:pPr>
                <a:r>
                  <a:rPr kumimoji="0" lang="zh-TW" altLang="en-US" sz="2400" dirty="0">
                    <a:solidFill>
                      <a:srgbClr val="000000"/>
                    </a:solidFill>
                  </a:rPr>
                  <a:t>職業興趣量表</a:t>
                </a:r>
              </a:p>
            </p:txBody>
          </p:sp>
        </p:grpSp>
        <p:sp>
          <p:nvSpPr>
            <p:cNvPr id="70" name="橢圓 69"/>
            <p:cNvSpPr/>
            <p:nvPr/>
          </p:nvSpPr>
          <p:spPr>
            <a:xfrm>
              <a:off x="7705481" y="4919349"/>
              <a:ext cx="805974" cy="806363"/>
            </a:xfrm>
            <a:prstGeom prst="ellipse">
              <a:avLst/>
            </a:prstGeom>
            <a:blipFill>
              <a:blip r:embed="rId16" cstate="screen">
                <a:extLst>
                  <a:ext uri="{28A0092B-C50C-407E-A947-70E740481C1C}">
                    <a14:useLocalDpi xmlns:a14="http://schemas.microsoft.com/office/drawing/2010/main"/>
                  </a:ext>
                </a:extLst>
              </a:blip>
              <a:srcRect/>
              <a:stretch>
                <a:fillRect/>
              </a:stretch>
            </a:blipFill>
          </p:spPr>
          <p:style>
            <a:lnRef idx="1">
              <a:schemeClr val="accent4">
                <a:tint val="40000"/>
                <a:alpha val="90000"/>
                <a:hueOff val="11513918"/>
                <a:satOff val="-61261"/>
                <a:lumOff val="-3490"/>
                <a:alphaOff val="0"/>
              </a:schemeClr>
            </a:lnRef>
            <a:fillRef idx="1">
              <a:scrgbClr r="0" g="0" b="0"/>
            </a:fillRef>
            <a:effectRef idx="0">
              <a:schemeClr val="accent4">
                <a:tint val="40000"/>
                <a:alpha val="90000"/>
                <a:hueOff val="11513918"/>
                <a:satOff val="-61261"/>
                <a:lumOff val="-3490"/>
                <a:alphaOff val="0"/>
              </a:schemeClr>
            </a:effectRef>
            <a:fontRef idx="minor">
              <a:schemeClr val="dk1">
                <a:hueOff val="0"/>
                <a:satOff val="0"/>
                <a:lumOff val="0"/>
                <a:alphaOff val="0"/>
              </a:schemeClr>
            </a:fontRef>
          </p:style>
        </p:sp>
      </p:grpSp>
      <p:grpSp>
        <p:nvGrpSpPr>
          <p:cNvPr id="43" name="群組 42"/>
          <p:cNvGrpSpPr>
            <a:grpSpLocks/>
          </p:cNvGrpSpPr>
          <p:nvPr/>
        </p:nvGrpSpPr>
        <p:grpSpPr bwMode="auto">
          <a:xfrm>
            <a:off x="5154613" y="1779588"/>
            <a:ext cx="3086100" cy="4244975"/>
            <a:chOff x="3420856" y="1175981"/>
            <a:chExt cx="2314867" cy="4245482"/>
          </a:xfrm>
        </p:grpSpPr>
        <p:grpSp>
          <p:nvGrpSpPr>
            <p:cNvPr id="177175" name="群組 41"/>
            <p:cNvGrpSpPr>
              <a:grpSpLocks/>
            </p:cNvGrpSpPr>
            <p:nvPr/>
          </p:nvGrpSpPr>
          <p:grpSpPr bwMode="auto">
            <a:xfrm>
              <a:off x="3420856" y="1175981"/>
              <a:ext cx="2314867" cy="4245482"/>
              <a:chOff x="3420856" y="1175981"/>
              <a:chExt cx="2314867" cy="4245482"/>
            </a:xfrm>
          </p:grpSpPr>
          <p:sp>
            <p:nvSpPr>
              <p:cNvPr id="59" name="圓角化同側角落矩形 58"/>
              <p:cNvSpPr/>
              <p:nvPr/>
            </p:nvSpPr>
            <p:spPr>
              <a:xfrm>
                <a:off x="3420856" y="1175981"/>
                <a:ext cx="2301768" cy="4245482"/>
              </a:xfrm>
              <a:prstGeom prst="round2SameRect">
                <a:avLst>
                  <a:gd name="adj1" fmla="val 8000"/>
                  <a:gd name="adj2" fmla="val 0"/>
                </a:avLst>
              </a:prstGeom>
            </p:spPr>
            <p:style>
              <a:lnRef idx="1">
                <a:schemeClr val="accent4">
                  <a:hueOff val="5197846"/>
                  <a:satOff val="-23984"/>
                  <a:lumOff val="88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7178" name="文字方塊 59"/>
              <p:cNvSpPr txBox="1">
                <a:spLocks noChangeArrowheads="1"/>
              </p:cNvSpPr>
              <p:nvPr/>
            </p:nvSpPr>
            <p:spPr bwMode="auto">
              <a:xfrm>
                <a:off x="4041084" y="1260032"/>
                <a:ext cx="1061829"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400">
                    <a:solidFill>
                      <a:srgbClr val="000000"/>
                    </a:solidFill>
                    <a:latin typeface="Franklin Gothic Book" pitchFamily="34" charset="0"/>
                    <a:ea typeface="微軟正黑體" pitchFamily="34" charset="-120"/>
                  </a:rPr>
                  <a:t>語文</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邏輯數學</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空間</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音樂</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肢體運作</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人際</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內省</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自然探索</a:t>
                </a:r>
                <a:endParaRPr lang="en-US" altLang="zh-TW" sz="2400">
                  <a:solidFill>
                    <a:srgbClr val="000000"/>
                  </a:solidFill>
                  <a:latin typeface="Franklin Gothic Book" pitchFamily="34" charset="0"/>
                  <a:ea typeface="微軟正黑體" pitchFamily="34" charset="-120"/>
                </a:endParaRPr>
              </a:p>
            </p:txBody>
          </p:sp>
          <p:grpSp>
            <p:nvGrpSpPr>
              <p:cNvPr id="177179" name="群組 60"/>
              <p:cNvGrpSpPr>
                <a:grpSpLocks/>
              </p:cNvGrpSpPr>
              <p:nvPr/>
            </p:nvGrpSpPr>
            <p:grpSpPr bwMode="auto">
              <a:xfrm>
                <a:off x="3433436" y="4358322"/>
                <a:ext cx="2302287" cy="739001"/>
                <a:chOff x="2697220" y="3557771"/>
                <a:chExt cx="2302287" cy="739001"/>
              </a:xfrm>
            </p:grpSpPr>
            <p:sp>
              <p:nvSpPr>
                <p:cNvPr id="62" name="矩形 61"/>
                <p:cNvSpPr/>
                <p:nvPr/>
              </p:nvSpPr>
              <p:spPr>
                <a:xfrm>
                  <a:off x="2697738" y="3557160"/>
                  <a:ext cx="2301769" cy="739863"/>
                </a:xfrm>
                <a:prstGeom prst="rect">
                  <a:avLst/>
                </a:prstGeom>
              </p:spPr>
              <p:style>
                <a:lnRef idx="1">
                  <a:schemeClr val="accent4">
                    <a:hueOff val="5197846"/>
                    <a:satOff val="-23984"/>
                    <a:lumOff val="883"/>
                    <a:alphaOff val="0"/>
                  </a:schemeClr>
                </a:lnRef>
                <a:fillRef idx="3">
                  <a:schemeClr val="accent4">
                    <a:hueOff val="5197846"/>
                    <a:satOff val="-23984"/>
                    <a:lumOff val="883"/>
                    <a:alphaOff val="0"/>
                  </a:schemeClr>
                </a:fillRef>
                <a:effectRef idx="2">
                  <a:schemeClr val="accent4">
                    <a:hueOff val="5197846"/>
                    <a:satOff val="-23984"/>
                    <a:lumOff val="883"/>
                    <a:alphaOff val="0"/>
                  </a:schemeClr>
                </a:effectRef>
                <a:fontRef idx="minor">
                  <a:schemeClr val="lt1"/>
                </a:fontRef>
              </p:style>
            </p:sp>
            <p:sp>
              <p:nvSpPr>
                <p:cNvPr id="63" name="文字方塊 62"/>
                <p:cNvSpPr txBox="1"/>
                <p:nvPr/>
              </p:nvSpPr>
              <p:spPr>
                <a:xfrm>
                  <a:off x="2697738" y="3557160"/>
                  <a:ext cx="1620645" cy="739863"/>
                </a:xfrm>
                <a:prstGeom prst="rect">
                  <a:avLst/>
                </a:prstGeom>
              </p:spPr>
              <p:style>
                <a:lnRef idx="0">
                  <a:scrgbClr r="0" g="0" b="0"/>
                </a:lnRef>
                <a:fillRef idx="0">
                  <a:scrgbClr r="0" g="0" b="0"/>
                </a:fillRef>
                <a:effectRef idx="0">
                  <a:scrgbClr r="0" g="0" b="0"/>
                </a:effectRef>
                <a:fontRef idx="minor">
                  <a:schemeClr val="lt1"/>
                </a:fontRef>
              </p:style>
              <p:txBody>
                <a:bodyPr lIns="68580" tIns="0" rIns="22860" bIns="0" spcCol="1270" anchor="ctr"/>
                <a:lstStyle/>
                <a:p>
                  <a:pPr defTabSz="800100" eaLnBrk="1" fontAlgn="auto" hangingPunct="1">
                    <a:lnSpc>
                      <a:spcPct val="90000"/>
                    </a:lnSpc>
                    <a:spcAft>
                      <a:spcPct val="35000"/>
                    </a:spcAft>
                    <a:defRPr/>
                  </a:pPr>
                  <a:r>
                    <a:rPr kumimoji="0" lang="zh-TW" altLang="en-US" sz="2400" dirty="0">
                      <a:solidFill>
                        <a:srgbClr val="000000"/>
                      </a:solidFill>
                    </a:rPr>
                    <a:t>多元智能量表</a:t>
                  </a:r>
                </a:p>
              </p:txBody>
            </p:sp>
          </p:grpSp>
        </p:grpSp>
        <p:sp>
          <p:nvSpPr>
            <p:cNvPr id="64" name="橢圓 63"/>
            <p:cNvSpPr/>
            <p:nvPr/>
          </p:nvSpPr>
          <p:spPr>
            <a:xfrm>
              <a:off x="4929568" y="4537119"/>
              <a:ext cx="806155" cy="804959"/>
            </a:xfrm>
            <a:prstGeom prst="ellipse">
              <a:avLst/>
            </a:prstGeom>
            <a:blipFill>
              <a:blip r:embed="rId17" cstate="screen">
                <a:extLst>
                  <a:ext uri="{28A0092B-C50C-407E-A947-70E740481C1C}">
                    <a14:useLocalDpi xmlns:a14="http://schemas.microsoft.com/office/drawing/2010/main"/>
                  </a:ext>
                </a:extLst>
              </a:blip>
              <a:srcRect/>
              <a:stretch>
                <a:fillRect/>
              </a:stretch>
            </a:blipFill>
          </p:spPr>
          <p:style>
            <a:lnRef idx="1">
              <a:schemeClr val="accent4">
                <a:tint val="40000"/>
                <a:alpha val="90000"/>
                <a:hueOff val="5756959"/>
                <a:satOff val="-30630"/>
                <a:lumOff val="-1745"/>
                <a:alphaOff val="0"/>
              </a:schemeClr>
            </a:lnRef>
            <a:fillRef idx="1">
              <a:scrgbClr r="0" g="0" b="0"/>
            </a:fillRef>
            <a:effectRef idx="0">
              <a:schemeClr val="accent4">
                <a:tint val="40000"/>
                <a:alpha val="90000"/>
                <a:hueOff val="5756959"/>
                <a:satOff val="-30630"/>
                <a:lumOff val="-1745"/>
                <a:alphaOff val="0"/>
              </a:schemeClr>
            </a:effectRef>
            <a:fontRef idx="minor">
              <a:schemeClr val="dk1">
                <a:hueOff val="0"/>
                <a:satOff val="0"/>
                <a:lumOff val="0"/>
                <a:alphaOff val="0"/>
              </a:schemeClr>
            </a:fontRef>
          </p:style>
        </p:sp>
      </p:grpSp>
      <p:grpSp>
        <p:nvGrpSpPr>
          <p:cNvPr id="41" name="群組 40"/>
          <p:cNvGrpSpPr>
            <a:grpSpLocks/>
          </p:cNvGrpSpPr>
          <p:nvPr/>
        </p:nvGrpSpPr>
        <p:grpSpPr bwMode="auto">
          <a:xfrm>
            <a:off x="1589088" y="2092325"/>
            <a:ext cx="3429000" cy="3651250"/>
            <a:chOff x="649404" y="2236696"/>
            <a:chExt cx="2342078" cy="3501627"/>
          </a:xfrm>
        </p:grpSpPr>
        <p:grpSp>
          <p:nvGrpSpPr>
            <p:cNvPr id="177167" name="群組 39"/>
            <p:cNvGrpSpPr>
              <a:grpSpLocks/>
            </p:cNvGrpSpPr>
            <p:nvPr/>
          </p:nvGrpSpPr>
          <p:grpSpPr bwMode="auto">
            <a:xfrm>
              <a:off x="649404" y="2236696"/>
              <a:ext cx="2302288" cy="3501627"/>
              <a:chOff x="649404" y="2236696"/>
              <a:chExt cx="2302288" cy="3501627"/>
            </a:xfrm>
          </p:grpSpPr>
          <p:grpSp>
            <p:nvGrpSpPr>
              <p:cNvPr id="177169" name="群組 4"/>
              <p:cNvGrpSpPr>
                <a:grpSpLocks/>
              </p:cNvGrpSpPr>
              <p:nvPr/>
            </p:nvGrpSpPr>
            <p:grpSpPr bwMode="auto">
              <a:xfrm>
                <a:off x="649405" y="2236696"/>
                <a:ext cx="2302287" cy="3501627"/>
                <a:chOff x="649405" y="2236696"/>
                <a:chExt cx="2302287" cy="3501627"/>
              </a:xfrm>
            </p:grpSpPr>
            <p:sp>
              <p:nvSpPr>
                <p:cNvPr id="44" name="圓角化同側角落矩形 43"/>
                <p:cNvSpPr/>
                <p:nvPr/>
              </p:nvSpPr>
              <p:spPr>
                <a:xfrm>
                  <a:off x="649404" y="2236696"/>
                  <a:ext cx="2301958" cy="3501627"/>
                </a:xfrm>
                <a:prstGeom prst="round2SameRect">
                  <a:avLst>
                    <a:gd name="adj1" fmla="val 8000"/>
                    <a:gd name="adj2" fmla="val 0"/>
                  </a:avLst>
                </a:prstGeom>
              </p:spPr>
              <p:style>
                <a:lnRef idx="1">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7174" name="文字方塊 44"/>
                <p:cNvSpPr txBox="1">
                  <a:spLocks noChangeArrowheads="1"/>
                </p:cNvSpPr>
                <p:nvPr/>
              </p:nvSpPr>
              <p:spPr bwMode="auto">
                <a:xfrm>
                  <a:off x="1034505" y="2236697"/>
                  <a:ext cx="1597765" cy="221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2400">
                      <a:solidFill>
                        <a:srgbClr val="000000"/>
                      </a:solidFill>
                      <a:latin typeface="Franklin Gothic Book" pitchFamily="34" charset="0"/>
                      <a:ea typeface="微軟正黑體" pitchFamily="34" charset="-120"/>
                    </a:rPr>
                    <a:t>語文推理</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數學推理</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抽象推理</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空間關係</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機械推理</a:t>
                  </a:r>
                  <a:endParaRPr lang="en-US" altLang="zh-TW" sz="2400">
                    <a:solidFill>
                      <a:srgbClr val="000000"/>
                    </a:solidFill>
                    <a:latin typeface="Franklin Gothic Book" pitchFamily="34" charset="0"/>
                    <a:ea typeface="微軟正黑體" pitchFamily="34" charset="-120"/>
                  </a:endParaRPr>
                </a:p>
                <a:p>
                  <a:pPr algn="ctr" eaLnBrk="1" hangingPunct="1"/>
                  <a:r>
                    <a:rPr lang="zh-TW" altLang="en-US" sz="2400">
                      <a:solidFill>
                        <a:srgbClr val="000000"/>
                      </a:solidFill>
                      <a:latin typeface="Franklin Gothic Book" pitchFamily="34" charset="0"/>
                      <a:ea typeface="微軟正黑體" pitchFamily="34" charset="-120"/>
                    </a:rPr>
                    <a:t>知覺速度與確度</a:t>
                  </a:r>
                </a:p>
              </p:txBody>
            </p:sp>
          </p:grpSp>
          <p:grpSp>
            <p:nvGrpSpPr>
              <p:cNvPr id="177170" name="群組 49"/>
              <p:cNvGrpSpPr>
                <a:grpSpLocks/>
              </p:cNvGrpSpPr>
              <p:nvPr/>
            </p:nvGrpSpPr>
            <p:grpSpPr bwMode="auto">
              <a:xfrm>
                <a:off x="649404" y="4691579"/>
                <a:ext cx="2302287" cy="739001"/>
                <a:chOff x="5330" y="3557771"/>
                <a:chExt cx="2302287" cy="739001"/>
              </a:xfrm>
            </p:grpSpPr>
            <p:sp>
              <p:nvSpPr>
                <p:cNvPr id="52" name="矩形 51"/>
                <p:cNvSpPr/>
                <p:nvPr/>
              </p:nvSpPr>
              <p:spPr>
                <a:xfrm>
                  <a:off x="5330" y="3557072"/>
                  <a:ext cx="2301958" cy="739909"/>
                </a:xfrm>
                <a:prstGeom prst="rect">
                  <a:avLst/>
                </a:prstGeom>
              </p:spPr>
              <p:style>
                <a:lnRef idx="1">
                  <a:schemeClr val="accent4">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53" name="文字方塊 52"/>
                <p:cNvSpPr txBox="1"/>
                <p:nvPr/>
              </p:nvSpPr>
              <p:spPr>
                <a:xfrm>
                  <a:off x="5330" y="3557072"/>
                  <a:ext cx="1621021" cy="739909"/>
                </a:xfrm>
                <a:prstGeom prst="rect">
                  <a:avLst/>
                </a:prstGeom>
              </p:spPr>
              <p:style>
                <a:lnRef idx="0">
                  <a:scrgbClr r="0" g="0" b="0"/>
                </a:lnRef>
                <a:fillRef idx="0">
                  <a:scrgbClr r="0" g="0" b="0"/>
                </a:fillRef>
                <a:effectRef idx="0">
                  <a:scrgbClr r="0" g="0" b="0"/>
                </a:effectRef>
                <a:fontRef idx="minor">
                  <a:schemeClr val="lt1"/>
                </a:fontRef>
              </p:style>
              <p:txBody>
                <a:bodyPr lIns="68580" tIns="0" rIns="22860" bIns="0" spcCol="1270" anchor="ctr"/>
                <a:lstStyle/>
                <a:p>
                  <a:pPr defTabSz="800100" eaLnBrk="1" fontAlgn="auto" hangingPunct="1">
                    <a:lnSpc>
                      <a:spcPct val="90000"/>
                    </a:lnSpc>
                    <a:spcAft>
                      <a:spcPct val="35000"/>
                    </a:spcAft>
                    <a:defRPr/>
                  </a:pPr>
                  <a:r>
                    <a:rPr kumimoji="0" lang="zh-TW" altLang="en-US" sz="2400" dirty="0">
                      <a:solidFill>
                        <a:srgbClr val="000000"/>
                      </a:solidFill>
                    </a:rPr>
                    <a:t>多因素性向測驗</a:t>
                  </a:r>
                </a:p>
              </p:txBody>
            </p:sp>
          </p:grpSp>
        </p:grpSp>
        <p:sp>
          <p:nvSpPr>
            <p:cNvPr id="54" name="橢圓 53"/>
            <p:cNvSpPr/>
            <p:nvPr/>
          </p:nvSpPr>
          <p:spPr>
            <a:xfrm>
              <a:off x="2185850" y="4855304"/>
              <a:ext cx="805632" cy="806897"/>
            </a:xfrm>
            <a:prstGeom prst="ellipse">
              <a:avLst/>
            </a:prstGeom>
            <a:blipFill>
              <a:blip r:embed="rId18" cstate="screen">
                <a:extLst>
                  <a:ext uri="{28A0092B-C50C-407E-A947-70E740481C1C}">
                    <a14:useLocalDpi xmlns:a14="http://schemas.microsoft.com/office/drawing/2010/main"/>
                  </a:ext>
                </a:extLst>
              </a:blip>
              <a:srcRect/>
              <a:stretch>
                <a:fillRect/>
              </a:stretch>
            </a:blipFill>
          </p:spPr>
          <p:style>
            <a:lnRef idx="1">
              <a:schemeClr val="accent4">
                <a:tint val="40000"/>
                <a:alpha val="90000"/>
                <a:hueOff val="0"/>
                <a:satOff val="0"/>
                <a:lumOff val="0"/>
                <a:alphaOff val="0"/>
              </a:schemeClr>
            </a:lnRef>
            <a:fillRef idx="1">
              <a:scrgbClr r="0" g="0" b="0"/>
            </a:fillRef>
            <a:effectRef idx="0">
              <a:schemeClr val="accent4">
                <a:tint val="40000"/>
                <a:alpha val="90000"/>
                <a:hueOff val="0"/>
                <a:satOff val="0"/>
                <a:lumOff val="0"/>
                <a:alphaOff val="0"/>
              </a:schemeClr>
            </a:effectRef>
            <a:fontRef idx="minor">
              <a:schemeClr val="dk1">
                <a:hueOff val="0"/>
                <a:satOff val="0"/>
                <a:lumOff val="0"/>
                <a:alphaOff val="0"/>
              </a:schemeClr>
            </a:fontRef>
          </p:style>
        </p:sp>
      </p:grpSp>
      <p:pic>
        <p:nvPicPr>
          <p:cNvPr id="72" name="圖片 71"/>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rot="230097">
            <a:off x="4785436" y="1654127"/>
            <a:ext cx="3661422" cy="47509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xit" presetSubtype="1" fill="hold" grpId="1" nodeType="clickEffect">
                                  <p:stCondLst>
                                    <p:cond delay="0"/>
                                  </p:stCondLst>
                                  <p:childTnLst>
                                    <p:animEffect transition="out" filter="wipe(up)">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22" presetClass="exit" presetSubtype="1" fill="hold" grpId="1" nodeType="withEffect">
                                  <p:stCondLst>
                                    <p:cond delay="0"/>
                                  </p:stCondLst>
                                  <p:childTnLst>
                                    <p:animEffect transition="out" filter="wipe(up)">
                                      <p:cBhvr>
                                        <p:cTn id="26" dur="500"/>
                                        <p:tgtEl>
                                          <p:spTgt spid="37"/>
                                        </p:tgtEl>
                                      </p:cBhvr>
                                    </p:animEffect>
                                    <p:set>
                                      <p:cBhvr>
                                        <p:cTn id="27" dur="1" fill="hold">
                                          <p:stCondLst>
                                            <p:cond delay="499"/>
                                          </p:stCondLst>
                                        </p:cTn>
                                        <p:tgtEl>
                                          <p:spTgt spid="37"/>
                                        </p:tgtEl>
                                        <p:attrNameLst>
                                          <p:attrName>style.visibility</p:attrName>
                                        </p:attrNameLst>
                                      </p:cBhvr>
                                      <p:to>
                                        <p:strVal val="hidden"/>
                                      </p:to>
                                    </p:set>
                                  </p:childTnLst>
                                </p:cTn>
                              </p:par>
                              <p:par>
                                <p:cTn id="28" presetID="22" presetClass="exit" presetSubtype="1" fill="hold" nodeType="withEffect">
                                  <p:stCondLst>
                                    <p:cond delay="0"/>
                                  </p:stCondLst>
                                  <p:childTnLst>
                                    <p:animEffect transition="out" filter="wipe(up)">
                                      <p:cBhvr>
                                        <p:cTn id="29" dur="500"/>
                                        <p:tgtEl>
                                          <p:spTgt spid="10"/>
                                        </p:tgtEl>
                                      </p:cBhvr>
                                    </p:animEffect>
                                    <p:set>
                                      <p:cBhvr>
                                        <p:cTn id="30" dur="1" fill="hold">
                                          <p:stCondLst>
                                            <p:cond delay="499"/>
                                          </p:stCondLst>
                                        </p:cTn>
                                        <p:tgtEl>
                                          <p:spTgt spid="10"/>
                                        </p:tgtEl>
                                        <p:attrNameLst>
                                          <p:attrName>style.visibility</p:attrName>
                                        </p:attrNameLst>
                                      </p:cBhvr>
                                      <p:to>
                                        <p:strVal val="hidden"/>
                                      </p:to>
                                    </p:set>
                                  </p:childTnLst>
                                </p:cTn>
                              </p:par>
                              <p:par>
                                <p:cTn id="31" presetID="22" presetClass="exit" presetSubtype="1" fill="hold" nodeType="withEffect">
                                  <p:stCondLst>
                                    <p:cond delay="0"/>
                                  </p:stCondLst>
                                  <p:childTnLst>
                                    <p:animEffect transition="out" filter="wipe(up)">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22" presetClass="exit" presetSubtype="1" fill="hold" nodeType="withEffect">
                                  <p:stCondLst>
                                    <p:cond delay="0"/>
                                  </p:stCondLst>
                                  <p:childTnLst>
                                    <p:animEffect transition="out" filter="wipe(up)">
                                      <p:cBhvr>
                                        <p:cTn id="35" dur="500"/>
                                        <p:tgtEl>
                                          <p:spTgt spid="6"/>
                                        </p:tgtEl>
                                      </p:cBhvr>
                                    </p:animEffect>
                                    <p:set>
                                      <p:cBhvr>
                                        <p:cTn id="36" dur="1" fill="hold">
                                          <p:stCondLst>
                                            <p:cond delay="499"/>
                                          </p:stCondLst>
                                        </p:cTn>
                                        <p:tgtEl>
                                          <p:spTgt spid="6"/>
                                        </p:tgtEl>
                                        <p:attrNameLst>
                                          <p:attrName>style.visibility</p:attrName>
                                        </p:attrNameLst>
                                      </p:cBhvr>
                                      <p:to>
                                        <p:strVal val="hidden"/>
                                      </p:to>
                                    </p:set>
                                  </p:childTnLst>
                                </p:cTn>
                              </p:par>
                              <p:par>
                                <p:cTn id="37" presetID="22" presetClass="exit" presetSubtype="1" fill="hold" nodeType="withEffect">
                                  <p:stCondLst>
                                    <p:cond delay="0"/>
                                  </p:stCondLst>
                                  <p:childTnLst>
                                    <p:animEffect transition="out" filter="wipe(up)">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childTnLst>
                          </p:cTn>
                        </p:par>
                        <p:par>
                          <p:cTn id="40" fill="hold" nodeType="afterGroup">
                            <p:stCondLst>
                              <p:cond delay="500"/>
                            </p:stCondLst>
                            <p:childTnLst>
                              <p:par>
                                <p:cTn id="41" presetID="53" presetClass="entr" presetSubtype="16"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up)">
                                      <p:cBhvr>
                                        <p:cTn id="50" dur="500"/>
                                        <p:tgtEl>
                                          <p:spTgt spid="41"/>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1"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up)">
                                      <p:cBhvr>
                                        <p:cTn id="55" dur="500"/>
                                        <p:tgtEl>
                                          <p:spTgt spid="43"/>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nodeType="click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wipe(up)">
                                      <p:cBhvr>
                                        <p:cTn id="60" dur="500"/>
                                        <p:tgtEl>
                                          <p:spTgt spid="7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5" presetClass="entr" presetSubtype="0" fill="hold" nodeType="clickEffect">
                                  <p:stCondLst>
                                    <p:cond delay="0"/>
                                  </p:stCondLst>
                                  <p:childTnLst>
                                    <p:set>
                                      <p:cBhvr>
                                        <p:cTn id="64" dur="1" fill="hold">
                                          <p:stCondLst>
                                            <p:cond delay="0"/>
                                          </p:stCondLst>
                                        </p:cTn>
                                        <p:tgtEl>
                                          <p:spTgt spid="72"/>
                                        </p:tgtEl>
                                        <p:attrNameLst>
                                          <p:attrName>style.visibility</p:attrName>
                                        </p:attrNameLst>
                                      </p:cBhvr>
                                      <p:to>
                                        <p:strVal val="visible"/>
                                      </p:to>
                                    </p:set>
                                    <p:animEffect transition="in" filter="fade">
                                      <p:cBhvr>
                                        <p:cTn id="65" dur="2000"/>
                                        <p:tgtEl>
                                          <p:spTgt spid="72"/>
                                        </p:tgtEl>
                                      </p:cBhvr>
                                    </p:animEffect>
                                    <p:anim calcmode="lin" valueType="num">
                                      <p:cBhvr>
                                        <p:cTn id="66" dur="2000" fill="hold"/>
                                        <p:tgtEl>
                                          <p:spTgt spid="72"/>
                                        </p:tgtEl>
                                        <p:attrNameLst>
                                          <p:attrName>ppt_w</p:attrName>
                                        </p:attrNameLst>
                                      </p:cBhvr>
                                      <p:tavLst>
                                        <p:tav tm="0" fmla="#ppt_w*sin(2.5*pi*$)">
                                          <p:val>
                                            <p:fltVal val="0"/>
                                          </p:val>
                                        </p:tav>
                                        <p:tav tm="100000">
                                          <p:val>
                                            <p:fltVal val="1"/>
                                          </p:val>
                                        </p:tav>
                                      </p:tavLst>
                                    </p:anim>
                                    <p:anim calcmode="lin" valueType="num">
                                      <p:cBhvr>
                                        <p:cTn id="67" dur="2000" fill="hold"/>
                                        <p:tgtEl>
                                          <p:spTgt spid="7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37" grpId="0"/>
      <p:bldP spid="37" grpId="1"/>
      <p:bldGraphic spid="4"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593725" y="358775"/>
            <a:ext cx="10515600" cy="1325563"/>
          </a:xfrm>
        </p:spPr>
        <p:txBody>
          <a:bodyPr rtlCol="0">
            <a:normAutofit/>
          </a:bodyPr>
          <a:lstStyle/>
          <a:p>
            <a:pPr eaLnBrk="1" fontAlgn="auto" hangingPunct="1">
              <a:spcAft>
                <a:spcPts val="0"/>
              </a:spcAft>
              <a:defRPr/>
            </a:pPr>
            <a:r>
              <a:rPr kumimoji="1" lang="zh-TW" altLang="en-US" b="1" dirty="0">
                <a:effectLst>
                  <a:outerShdw blurRad="38100" dist="38100" dir="2700000" algn="tl">
                    <a:srgbClr val="000000">
                      <a:alpha val="43137"/>
                    </a:srgbClr>
                  </a:outerShdw>
                </a:effectLst>
                <a:cs typeface="+mj-cs"/>
              </a:rPr>
              <a:t>工作價值觀</a:t>
            </a:r>
            <a:r>
              <a:rPr kumimoji="1" lang="en-US" altLang="zh-TW" b="1" dirty="0">
                <a:effectLst>
                  <a:outerShdw blurRad="38100" dist="38100" dir="2700000" algn="tl">
                    <a:srgbClr val="000000">
                      <a:alpha val="43137"/>
                    </a:srgbClr>
                  </a:outerShdw>
                </a:effectLst>
                <a:cs typeface="+mj-cs"/>
              </a:rPr>
              <a:t>-15</a:t>
            </a:r>
            <a:r>
              <a:rPr kumimoji="1" lang="zh-TW" altLang="en-US" b="1" dirty="0">
                <a:effectLst>
                  <a:outerShdw blurRad="38100" dist="38100" dir="2700000" algn="tl">
                    <a:srgbClr val="000000">
                      <a:alpha val="43137"/>
                    </a:srgbClr>
                  </a:outerShdw>
                </a:effectLst>
                <a:cs typeface="+mj-cs"/>
              </a:rPr>
              <a:t>項</a:t>
            </a:r>
          </a:p>
        </p:txBody>
      </p:sp>
      <p:sp>
        <p:nvSpPr>
          <p:cNvPr id="16" name="文字方塊 15"/>
          <p:cNvSpPr txBox="1"/>
          <p:nvPr/>
        </p:nvSpPr>
        <p:spPr>
          <a:xfrm>
            <a:off x="1258888" y="1793875"/>
            <a:ext cx="4583112"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利他</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能為人服務、幫助他人</a:t>
            </a:r>
          </a:p>
        </p:txBody>
      </p:sp>
      <p:sp>
        <p:nvSpPr>
          <p:cNvPr id="17" name="文字方塊 16"/>
          <p:cNvSpPr txBox="1"/>
          <p:nvPr/>
        </p:nvSpPr>
        <p:spPr>
          <a:xfrm>
            <a:off x="1258888" y="2536825"/>
            <a:ext cx="4583112"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美感</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追求美、充滿藝術氣息</a:t>
            </a:r>
          </a:p>
        </p:txBody>
      </p:sp>
      <p:sp>
        <p:nvSpPr>
          <p:cNvPr id="18" name="文字方塊 17"/>
          <p:cNvSpPr txBox="1"/>
          <p:nvPr/>
        </p:nvSpPr>
        <p:spPr>
          <a:xfrm>
            <a:off x="1258888" y="3273425"/>
            <a:ext cx="4583112"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創造</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設計產品、創造新觀念</a:t>
            </a:r>
          </a:p>
        </p:txBody>
      </p:sp>
      <p:sp>
        <p:nvSpPr>
          <p:cNvPr id="19" name="文字方塊 18"/>
          <p:cNvSpPr txBox="1"/>
          <p:nvPr/>
        </p:nvSpPr>
        <p:spPr>
          <a:xfrm>
            <a:off x="1258888" y="3948113"/>
            <a:ext cx="3505200" cy="522287"/>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智性</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獨立思考與學習</a:t>
            </a:r>
          </a:p>
        </p:txBody>
      </p:sp>
      <p:sp>
        <p:nvSpPr>
          <p:cNvPr id="20" name="文字方塊 19"/>
          <p:cNvSpPr txBox="1"/>
          <p:nvPr/>
        </p:nvSpPr>
        <p:spPr>
          <a:xfrm>
            <a:off x="1258888" y="4752975"/>
            <a:ext cx="3506787"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成就</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能看到具體成果</a:t>
            </a:r>
          </a:p>
        </p:txBody>
      </p:sp>
      <p:sp>
        <p:nvSpPr>
          <p:cNvPr id="21" name="文字方塊 20"/>
          <p:cNvSpPr txBox="1"/>
          <p:nvPr/>
        </p:nvSpPr>
        <p:spPr>
          <a:xfrm>
            <a:off x="1263650" y="5516563"/>
            <a:ext cx="4224338"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獨立</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自主工作、不受拘束</a:t>
            </a:r>
            <a:endParaRPr kumimoji="0" lang="en-US" altLang="zh-TW" sz="2800" dirty="0">
              <a:solidFill>
                <a:prstClr val="black"/>
              </a:solidFill>
              <a:latin typeface="Franklin Gothic Book"/>
              <a:ea typeface="微軟正黑體"/>
            </a:endParaRPr>
          </a:p>
        </p:txBody>
      </p:sp>
      <p:sp>
        <p:nvSpPr>
          <p:cNvPr id="22" name="文字方塊 21"/>
          <p:cNvSpPr txBox="1"/>
          <p:nvPr/>
        </p:nvSpPr>
        <p:spPr>
          <a:xfrm>
            <a:off x="6613525" y="6251575"/>
            <a:ext cx="3865563" cy="522288"/>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名聲</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能獲得聲望與地位</a:t>
            </a:r>
          </a:p>
        </p:txBody>
      </p:sp>
      <p:sp>
        <p:nvSpPr>
          <p:cNvPr id="23" name="文字方塊 22"/>
          <p:cNvSpPr txBox="1"/>
          <p:nvPr/>
        </p:nvSpPr>
        <p:spPr>
          <a:xfrm>
            <a:off x="1258888" y="6232525"/>
            <a:ext cx="4224337" cy="522288"/>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領導</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管理他人、帶領團隊</a:t>
            </a:r>
          </a:p>
        </p:txBody>
      </p:sp>
      <p:sp>
        <p:nvSpPr>
          <p:cNvPr id="24" name="文字方塊 23"/>
          <p:cNvSpPr txBox="1"/>
          <p:nvPr/>
        </p:nvSpPr>
        <p:spPr>
          <a:xfrm>
            <a:off x="6616700" y="4159250"/>
            <a:ext cx="4583113" cy="522288"/>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報酬</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有豐富收入或物質酬勞</a:t>
            </a:r>
          </a:p>
        </p:txBody>
      </p:sp>
      <p:sp>
        <p:nvSpPr>
          <p:cNvPr id="25" name="文字方塊 24"/>
          <p:cNvSpPr txBox="1"/>
          <p:nvPr/>
        </p:nvSpPr>
        <p:spPr>
          <a:xfrm>
            <a:off x="6624638" y="2003425"/>
            <a:ext cx="5302250"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安全</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有生活保障、不受外界影響</a:t>
            </a:r>
          </a:p>
        </p:txBody>
      </p:sp>
      <p:sp>
        <p:nvSpPr>
          <p:cNvPr id="26" name="文字方塊 25"/>
          <p:cNvSpPr txBox="1"/>
          <p:nvPr/>
        </p:nvSpPr>
        <p:spPr>
          <a:xfrm>
            <a:off x="6624638" y="4889500"/>
            <a:ext cx="3865562"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環境</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有舒適的工作環境</a:t>
            </a:r>
          </a:p>
        </p:txBody>
      </p:sp>
      <p:sp>
        <p:nvSpPr>
          <p:cNvPr id="27" name="文字方塊 26"/>
          <p:cNvSpPr txBox="1"/>
          <p:nvPr/>
        </p:nvSpPr>
        <p:spPr>
          <a:xfrm>
            <a:off x="6616700" y="3406775"/>
            <a:ext cx="3863975" cy="522288"/>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生活</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能實現自己的理想</a:t>
            </a:r>
          </a:p>
        </p:txBody>
      </p:sp>
      <p:sp>
        <p:nvSpPr>
          <p:cNvPr id="28" name="文字方塊 27"/>
          <p:cNvSpPr txBox="1"/>
          <p:nvPr/>
        </p:nvSpPr>
        <p:spPr>
          <a:xfrm>
            <a:off x="6616700" y="2727325"/>
            <a:ext cx="3863975"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督導</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有好的上司與前輩</a:t>
            </a:r>
          </a:p>
        </p:txBody>
      </p:sp>
      <p:sp>
        <p:nvSpPr>
          <p:cNvPr id="30" name="文字方塊 29"/>
          <p:cNvSpPr txBox="1"/>
          <p:nvPr/>
        </p:nvSpPr>
        <p:spPr>
          <a:xfrm>
            <a:off x="6619875" y="1295400"/>
            <a:ext cx="4237038" cy="523875"/>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同伴</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有志同道合的人一起</a:t>
            </a:r>
          </a:p>
        </p:txBody>
      </p:sp>
      <p:sp>
        <p:nvSpPr>
          <p:cNvPr id="31" name="文字方塊 30"/>
          <p:cNvSpPr txBox="1"/>
          <p:nvPr/>
        </p:nvSpPr>
        <p:spPr>
          <a:xfrm>
            <a:off x="6613525" y="5591175"/>
            <a:ext cx="4224338" cy="522288"/>
          </a:xfrm>
          <a:prstGeom prst="rect">
            <a:avLst/>
          </a:prstGeom>
          <a:solidFill>
            <a:schemeClr val="accent6">
              <a:lumMod val="20000"/>
              <a:lumOff val="80000"/>
            </a:schemeClr>
          </a:solidFill>
        </p:spPr>
        <p:txBody>
          <a:bodyPr wrap="none">
            <a:spAutoFit/>
          </a:bodyPr>
          <a:lstStyle/>
          <a:p>
            <a:pPr eaLnBrk="1" fontAlgn="auto" hangingPunct="1">
              <a:spcBef>
                <a:spcPts val="0"/>
              </a:spcBef>
              <a:spcAft>
                <a:spcPts val="0"/>
              </a:spcAft>
              <a:defRPr/>
            </a:pPr>
            <a:r>
              <a:rPr kumimoji="0" lang="zh-TW" altLang="en-US" sz="2800" b="1" dirty="0">
                <a:solidFill>
                  <a:srgbClr val="0070C0"/>
                </a:solidFill>
                <a:effectLst>
                  <a:outerShdw blurRad="38100" dist="38100" dir="2700000" algn="tl">
                    <a:srgbClr val="000000">
                      <a:alpha val="43137"/>
                    </a:srgbClr>
                  </a:outerShdw>
                </a:effectLst>
                <a:latin typeface="Franklin Gothic Book"/>
                <a:ea typeface="微軟正黑體"/>
              </a:rPr>
              <a:t>變化</a:t>
            </a:r>
            <a:r>
              <a:rPr kumimoji="0" lang="en-US" altLang="zh-TW" sz="2800" dirty="0">
                <a:solidFill>
                  <a:prstClr val="black"/>
                </a:solidFill>
                <a:latin typeface="Franklin Gothic Book"/>
                <a:ea typeface="微軟正黑體"/>
              </a:rPr>
              <a:t>-</a:t>
            </a:r>
            <a:r>
              <a:rPr kumimoji="0" lang="zh-TW" altLang="en-US" sz="2800" dirty="0">
                <a:solidFill>
                  <a:prstClr val="black"/>
                </a:solidFill>
                <a:latin typeface="Franklin Gothic Book"/>
                <a:ea typeface="微軟正黑體"/>
              </a:rPr>
              <a:t>有機會變換工作內容</a:t>
            </a:r>
          </a:p>
        </p:txBody>
      </p:sp>
      <p:graphicFrame>
        <p:nvGraphicFramePr>
          <p:cNvPr id="29" name="資料庫圖表 28"/>
          <p:cNvGraphicFramePr/>
          <p:nvPr/>
        </p:nvGraphicFramePr>
        <p:xfrm>
          <a:off x="7414647" y="365129"/>
          <a:ext cx="4768715" cy="5560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bg/>
                                          </p:spTgt>
                                        </p:tgtEl>
                                        <p:attrNameLst>
                                          <p:attrName>style.visibility</p:attrName>
                                        </p:attrNameLst>
                                      </p:cBhvr>
                                      <p:to>
                                        <p:strVal val="visible"/>
                                      </p:to>
                                    </p:set>
                                    <p:animEffect transition="in" filter="randombar(horizontal)">
                                      <p:cBhvr>
                                        <p:cTn id="7" dur="500"/>
                                        <p:tgtEl>
                                          <p:spTgt spid="1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bg/>
                                          </p:spTgt>
                                        </p:tgtEl>
                                        <p:attrNameLst>
                                          <p:attrName>style.visibility</p:attrName>
                                        </p:attrNameLst>
                                      </p:cBhvr>
                                      <p:to>
                                        <p:strVal val="visible"/>
                                      </p:to>
                                    </p:set>
                                    <p:animEffect transition="in" filter="randombar(horizontal)">
                                      <p:cBhvr>
                                        <p:cTn id="10" dur="500"/>
                                        <p:tgtEl>
                                          <p:spTgt spid="17">
                                            <p:bg/>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bg/>
                                          </p:spTgt>
                                        </p:tgtEl>
                                        <p:attrNameLst>
                                          <p:attrName>style.visibility</p:attrName>
                                        </p:attrNameLst>
                                      </p:cBhvr>
                                      <p:to>
                                        <p:strVal val="visible"/>
                                      </p:to>
                                    </p:set>
                                    <p:animEffect transition="in" filter="randombar(horizontal)">
                                      <p:cBhvr>
                                        <p:cTn id="13" dur="500"/>
                                        <p:tgtEl>
                                          <p:spTgt spid="18">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bg/>
                                          </p:spTgt>
                                        </p:tgtEl>
                                        <p:attrNameLst>
                                          <p:attrName>style.visibility</p:attrName>
                                        </p:attrNameLst>
                                      </p:cBhvr>
                                      <p:to>
                                        <p:strVal val="visible"/>
                                      </p:to>
                                    </p:set>
                                    <p:animEffect transition="in" filter="randombar(horizontal)">
                                      <p:cBhvr>
                                        <p:cTn id="16" dur="500"/>
                                        <p:tgtEl>
                                          <p:spTgt spid="19">
                                            <p:bg/>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bg/>
                                          </p:spTgt>
                                        </p:tgtEl>
                                        <p:attrNameLst>
                                          <p:attrName>style.visibility</p:attrName>
                                        </p:attrNameLst>
                                      </p:cBhvr>
                                      <p:to>
                                        <p:strVal val="visible"/>
                                      </p:to>
                                    </p:set>
                                    <p:animEffect transition="in" filter="randombar(horizontal)">
                                      <p:cBhvr>
                                        <p:cTn id="19" dur="500"/>
                                        <p:tgtEl>
                                          <p:spTgt spid="20">
                                            <p:bg/>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1">
                                            <p:bg/>
                                          </p:spTgt>
                                        </p:tgtEl>
                                        <p:attrNameLst>
                                          <p:attrName>style.visibility</p:attrName>
                                        </p:attrNameLst>
                                      </p:cBhvr>
                                      <p:to>
                                        <p:strVal val="visible"/>
                                      </p:to>
                                    </p:set>
                                    <p:animEffect transition="in" filter="randombar(horizontal)">
                                      <p:cBhvr>
                                        <p:cTn id="22" dur="500"/>
                                        <p:tgtEl>
                                          <p:spTgt spid="21">
                                            <p:bg/>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3">
                                            <p:bg/>
                                          </p:spTgt>
                                        </p:tgtEl>
                                        <p:attrNameLst>
                                          <p:attrName>style.visibility</p:attrName>
                                        </p:attrNameLst>
                                      </p:cBhvr>
                                      <p:to>
                                        <p:strVal val="visible"/>
                                      </p:to>
                                    </p:set>
                                    <p:animEffect transition="in" filter="randombar(horizontal)">
                                      <p:cBhvr>
                                        <p:cTn id="25" dur="500"/>
                                        <p:tgtEl>
                                          <p:spTgt spid="23">
                                            <p:bg/>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bg/>
                                          </p:spTgt>
                                        </p:tgtEl>
                                        <p:attrNameLst>
                                          <p:attrName>style.visibility</p:attrName>
                                        </p:attrNameLst>
                                      </p:cBhvr>
                                      <p:to>
                                        <p:strVal val="visible"/>
                                      </p:to>
                                    </p:set>
                                    <p:animEffect transition="in" filter="randombar(horizontal)">
                                      <p:cBhvr>
                                        <p:cTn id="28" dur="500"/>
                                        <p:tgtEl>
                                          <p:spTgt spid="25">
                                            <p:bg/>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bg/>
                                          </p:spTgt>
                                        </p:tgtEl>
                                        <p:attrNameLst>
                                          <p:attrName>style.visibility</p:attrName>
                                        </p:attrNameLst>
                                      </p:cBhvr>
                                      <p:to>
                                        <p:strVal val="visible"/>
                                      </p:to>
                                    </p:set>
                                    <p:animEffect transition="in" filter="randombar(horizontal)">
                                      <p:cBhvr>
                                        <p:cTn id="31" dur="500"/>
                                        <p:tgtEl>
                                          <p:spTgt spid="28">
                                            <p:bg/>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7">
                                            <p:bg/>
                                          </p:spTgt>
                                        </p:tgtEl>
                                        <p:attrNameLst>
                                          <p:attrName>style.visibility</p:attrName>
                                        </p:attrNameLst>
                                      </p:cBhvr>
                                      <p:to>
                                        <p:strVal val="visible"/>
                                      </p:to>
                                    </p:set>
                                    <p:animEffect transition="in" filter="randombar(horizontal)">
                                      <p:cBhvr>
                                        <p:cTn id="34" dur="500"/>
                                        <p:tgtEl>
                                          <p:spTgt spid="27">
                                            <p:bg/>
                                          </p:spTgt>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24">
                                            <p:bg/>
                                          </p:spTgt>
                                        </p:tgtEl>
                                        <p:attrNameLst>
                                          <p:attrName>style.visibility</p:attrName>
                                        </p:attrNameLst>
                                      </p:cBhvr>
                                      <p:to>
                                        <p:strVal val="visible"/>
                                      </p:to>
                                    </p:set>
                                    <p:animEffect transition="in" filter="randombar(horizontal)">
                                      <p:cBhvr>
                                        <p:cTn id="37" dur="500"/>
                                        <p:tgtEl>
                                          <p:spTgt spid="24">
                                            <p:bg/>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bg/>
                                          </p:spTgt>
                                        </p:tgtEl>
                                        <p:attrNameLst>
                                          <p:attrName>style.visibility</p:attrName>
                                        </p:attrNameLst>
                                      </p:cBhvr>
                                      <p:to>
                                        <p:strVal val="visible"/>
                                      </p:to>
                                    </p:set>
                                    <p:animEffect transition="in" filter="randombar(horizontal)">
                                      <p:cBhvr>
                                        <p:cTn id="40" dur="500"/>
                                        <p:tgtEl>
                                          <p:spTgt spid="26">
                                            <p:bg/>
                                          </p:spTgt>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31">
                                            <p:bg/>
                                          </p:spTgt>
                                        </p:tgtEl>
                                        <p:attrNameLst>
                                          <p:attrName>style.visibility</p:attrName>
                                        </p:attrNameLst>
                                      </p:cBhvr>
                                      <p:to>
                                        <p:strVal val="visible"/>
                                      </p:to>
                                    </p:set>
                                    <p:animEffect transition="in" filter="randombar(horizontal)">
                                      <p:cBhvr>
                                        <p:cTn id="43" dur="500"/>
                                        <p:tgtEl>
                                          <p:spTgt spid="31">
                                            <p:bg/>
                                          </p:spTgt>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22">
                                            <p:bg/>
                                          </p:spTgt>
                                        </p:tgtEl>
                                        <p:attrNameLst>
                                          <p:attrName>style.visibility</p:attrName>
                                        </p:attrNameLst>
                                      </p:cBhvr>
                                      <p:to>
                                        <p:strVal val="visible"/>
                                      </p:to>
                                    </p:set>
                                    <p:animEffect transition="in" filter="randombar(horizontal)">
                                      <p:cBhvr>
                                        <p:cTn id="46" dur="500"/>
                                        <p:tgtEl>
                                          <p:spTgt spid="22">
                                            <p:bg/>
                                          </p:spTgt>
                                        </p:tgtEl>
                                      </p:cBhvr>
                                    </p:animEffec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animBg="1"/>
      <p:bldP spid="17" grpId="0" build="p" animBg="1"/>
      <p:bldP spid="18" grpId="0" build="p" animBg="1"/>
      <p:bldP spid="19" grpId="0" build="p" animBg="1"/>
      <p:bldP spid="20" grpId="0" build="p" animBg="1"/>
      <p:bldP spid="21" grpId="0" build="p" animBg="1"/>
      <p:bldP spid="22" grpId="0" build="p" animBg="1"/>
      <p:bldP spid="23" grpId="0" build="p" animBg="1"/>
      <p:bldP spid="24" grpId="0" build="p" animBg="1"/>
      <p:bldP spid="25" grpId="0" build="p" animBg="1"/>
      <p:bldP spid="26" grpId="0" build="p" animBg="1"/>
      <p:bldP spid="27" grpId="0" build="p" animBg="1"/>
      <p:bldP spid="28" grpId="0" build="p" animBg="1"/>
      <p:bldP spid="30" grpId="0" animBg="1"/>
      <p:bldP spid="31" grpId="0" build="p"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aphicFrame>
        <p:nvGraphicFramePr>
          <p:cNvPr id="21" name="內容版面配置區 20"/>
          <p:cNvGraphicFramePr>
            <a:graphicFrameLocks noGrp="1"/>
          </p:cNvGraphicFramePr>
          <p:nvPr>
            <p:ph idx="1"/>
          </p:nvPr>
        </p:nvGraphicFramePr>
        <p:xfrm>
          <a:off x="0" y="2184417"/>
          <a:ext cx="11640615" cy="42773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標題 1"/>
          <p:cNvSpPr>
            <a:spLocks noGrp="1"/>
          </p:cNvSpPr>
          <p:nvPr>
            <p:ph type="title"/>
          </p:nvPr>
        </p:nvSpPr>
        <p:spPr>
          <a:xfrm>
            <a:off x="968375" y="400050"/>
            <a:ext cx="10515600" cy="1325563"/>
          </a:xfrm>
        </p:spPr>
        <p:txBody>
          <a:bodyPr rtlCol="0">
            <a:normAutofit/>
          </a:bodyPr>
          <a:lstStyle/>
          <a:p>
            <a:pPr eaLnBrk="1" fontAlgn="auto" hangingPunct="1">
              <a:spcAft>
                <a:spcPts val="0"/>
              </a:spcAft>
              <a:defRPr/>
            </a:pPr>
            <a:r>
              <a:rPr kumimoji="1" lang="zh-TW" altLang="en-US" b="1" dirty="0">
                <a:effectLst>
                  <a:outerShdw blurRad="38100" dist="38100" dir="2700000" algn="tl">
                    <a:srgbClr val="000000">
                      <a:alpha val="43137"/>
                    </a:srgbClr>
                  </a:outerShdw>
                </a:effectLst>
                <a:cs typeface="+mj-cs"/>
              </a:rPr>
              <a:t>兩大概念，</a:t>
            </a:r>
            <a:r>
              <a:rPr kumimoji="1" lang="zh-TW" altLang="en-US" b="1" dirty="0" smtClean="0">
                <a:effectLst>
                  <a:outerShdw blurRad="38100" dist="38100" dir="2700000" algn="tl">
                    <a:srgbClr val="000000">
                      <a:alpha val="43137"/>
                    </a:srgbClr>
                  </a:outerShdw>
                </a:effectLst>
                <a:cs typeface="+mj-cs"/>
              </a:rPr>
              <a:t>靠近</a:t>
            </a:r>
            <a:r>
              <a:rPr kumimoji="1" lang="zh-TW" altLang="en-US" b="1" dirty="0">
                <a:effectLst>
                  <a:outerShdw blurRad="38100" dist="38100" dir="2700000" algn="tl">
                    <a:srgbClr val="000000">
                      <a:alpha val="43137"/>
                    </a:srgbClr>
                  </a:outerShdw>
                </a:effectLst>
                <a:cs typeface="+mj-cs"/>
              </a:rPr>
              <a:t>我</a:t>
            </a:r>
            <a:r>
              <a:rPr kumimoji="1" lang="zh-TW" altLang="en-US" b="1" dirty="0" smtClean="0">
                <a:effectLst>
                  <a:outerShdw blurRad="38100" dist="38100" dir="2700000" algn="tl">
                    <a:srgbClr val="000000">
                      <a:alpha val="43137"/>
                    </a:srgbClr>
                  </a:outerShdw>
                </a:effectLst>
                <a:cs typeface="+mj-cs"/>
              </a:rPr>
              <a:t>的</a:t>
            </a:r>
            <a:r>
              <a:rPr kumimoji="1" lang="zh-TW" altLang="en-US" b="1" dirty="0">
                <a:effectLst>
                  <a:outerShdw blurRad="38100" dist="38100" dir="2700000" algn="tl">
                    <a:srgbClr val="000000">
                      <a:alpha val="43137"/>
                    </a:srgbClr>
                  </a:outerShdw>
                </a:effectLst>
                <a:cs typeface="+mj-cs"/>
              </a:rPr>
              <a:t>工作價值觀</a:t>
            </a:r>
          </a:p>
        </p:txBody>
      </p:sp>
      <p:pic>
        <p:nvPicPr>
          <p:cNvPr id="179204" name="圖片 2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66988" y="2174875"/>
            <a:ext cx="1963737"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5" name="圖片 2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04063" y="4495800"/>
            <a:ext cx="2016125" cy="196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資料庫圖表 12"/>
          <p:cNvGraphicFramePr/>
          <p:nvPr/>
        </p:nvGraphicFramePr>
        <p:xfrm>
          <a:off x="7414647" y="365129"/>
          <a:ext cx="4768715" cy="55604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BFC"/>
            </a:gs>
            <a:gs pos="74001">
              <a:srgbClr val="AEDAE5"/>
            </a:gs>
            <a:gs pos="83000">
              <a:srgbClr val="AEDAE5"/>
            </a:gs>
            <a:gs pos="100000">
              <a:srgbClr val="C9E6EE"/>
            </a:gs>
          </a:gsLst>
          <a:lin ang="5400000" scaled="1"/>
        </a:gradFill>
        <a:effectLst/>
      </p:bgPr>
    </p:bg>
    <p:spTree>
      <p:nvGrpSpPr>
        <p:cNvPr id="1" name=""/>
        <p:cNvGrpSpPr/>
        <p:nvPr/>
      </p:nvGrpSpPr>
      <p:grpSpPr>
        <a:xfrm>
          <a:off x="0" y="0"/>
          <a:ext cx="0" cy="0"/>
          <a:chOff x="0" y="0"/>
          <a:chExt cx="0" cy="0"/>
        </a:xfrm>
      </p:grpSpPr>
      <p:sp>
        <p:nvSpPr>
          <p:cNvPr id="3" name="任意多边形 52"/>
          <p:cNvSpPr/>
          <p:nvPr/>
        </p:nvSpPr>
        <p:spPr>
          <a:xfrm>
            <a:off x="3275013" y="4035425"/>
            <a:ext cx="2408237" cy="1447800"/>
          </a:xfrm>
          <a:custGeom>
            <a:avLst/>
            <a:gdLst>
              <a:gd name="connsiteX0" fmla="*/ 613113 w 1863270"/>
              <a:gd name="connsiteY0" fmla="*/ 0 h 1119753"/>
              <a:gd name="connsiteX1" fmla="*/ 937320 w 1863270"/>
              <a:gd name="connsiteY1" fmla="*/ 214899 h 1119753"/>
              <a:gd name="connsiteX2" fmla="*/ 938985 w 1863270"/>
              <a:gd name="connsiteY2" fmla="*/ 220260 h 1119753"/>
              <a:gd name="connsiteX3" fmla="*/ 957596 w 1863270"/>
              <a:gd name="connsiteY3" fmla="*/ 185972 h 1119753"/>
              <a:gd name="connsiteX4" fmla="*/ 1249362 w 1863270"/>
              <a:gd name="connsiteY4" fmla="*/ 30841 h 1119753"/>
              <a:gd name="connsiteX5" fmla="*/ 1594072 w 1863270"/>
              <a:gd name="connsiteY5" fmla="*/ 311787 h 1119753"/>
              <a:gd name="connsiteX6" fmla="*/ 1600380 w 1863270"/>
              <a:gd name="connsiteY6" fmla="*/ 374360 h 1119753"/>
              <a:gd name="connsiteX7" fmla="*/ 1648371 w 1863270"/>
              <a:gd name="connsiteY7" fmla="*/ 389258 h 1119753"/>
              <a:gd name="connsiteX8" fmla="*/ 1863270 w 1863270"/>
              <a:gd name="connsiteY8" fmla="*/ 713465 h 1119753"/>
              <a:gd name="connsiteX9" fmla="*/ 1511412 w 1863270"/>
              <a:gd name="connsiteY9" fmla="*/ 1065323 h 1119753"/>
              <a:gd name="connsiteX10" fmla="*/ 1245355 w 1863270"/>
              <a:gd name="connsiteY10" fmla="*/ 943730 h 1119753"/>
              <a:gd name="connsiteX11" fmla="*/ 1233031 w 1863270"/>
              <a:gd name="connsiteY11" fmla="*/ 926827 h 1119753"/>
              <a:gd name="connsiteX12" fmla="*/ 1212516 w 1863270"/>
              <a:gd name="connsiteY12" fmla="*/ 964622 h 1119753"/>
              <a:gd name="connsiteX13" fmla="*/ 920750 w 1863270"/>
              <a:gd name="connsiteY13" fmla="*/ 1119753 h 1119753"/>
              <a:gd name="connsiteX14" fmla="*/ 671949 w 1863270"/>
              <a:gd name="connsiteY14" fmla="*/ 1016696 h 1119753"/>
              <a:gd name="connsiteX15" fmla="*/ 630549 w 1863270"/>
              <a:gd name="connsiteY15" fmla="*/ 966519 h 1119753"/>
              <a:gd name="connsiteX16" fmla="*/ 600659 w 1863270"/>
              <a:gd name="connsiteY16" fmla="*/ 1002746 h 1119753"/>
              <a:gd name="connsiteX17" fmla="*/ 351858 w 1863270"/>
              <a:gd name="connsiteY17" fmla="*/ 1105803 h 1119753"/>
              <a:gd name="connsiteX18" fmla="*/ 0 w 1863270"/>
              <a:gd name="connsiteY18" fmla="*/ 753945 h 1119753"/>
              <a:gd name="connsiteX19" fmla="*/ 214899 w 1863270"/>
              <a:gd name="connsiteY19" fmla="*/ 429738 h 1119753"/>
              <a:gd name="connsiteX20" fmla="*/ 267461 w 1863270"/>
              <a:gd name="connsiteY20" fmla="*/ 413422 h 1119753"/>
              <a:gd name="connsiteX21" fmla="*/ 261255 w 1863270"/>
              <a:gd name="connsiteY21" fmla="*/ 351858 h 1119753"/>
              <a:gd name="connsiteX22" fmla="*/ 613113 w 1863270"/>
              <a:gd name="connsiteY22" fmla="*/ 0 h 11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3270" h="1119753">
                <a:moveTo>
                  <a:pt x="613113" y="0"/>
                </a:moveTo>
                <a:cubicBezTo>
                  <a:pt x="758857" y="0"/>
                  <a:pt x="883905" y="88612"/>
                  <a:pt x="937320" y="214899"/>
                </a:cubicBezTo>
                <a:lnTo>
                  <a:pt x="938985" y="220260"/>
                </a:lnTo>
                <a:lnTo>
                  <a:pt x="957596" y="185972"/>
                </a:lnTo>
                <a:cubicBezTo>
                  <a:pt x="1020827" y="92377"/>
                  <a:pt x="1127908" y="30841"/>
                  <a:pt x="1249362" y="30841"/>
                </a:cubicBezTo>
                <a:cubicBezTo>
                  <a:pt x="1419397" y="30841"/>
                  <a:pt x="1561262" y="151451"/>
                  <a:pt x="1594072" y="311787"/>
                </a:cubicBezTo>
                <a:lnTo>
                  <a:pt x="1600380" y="374360"/>
                </a:lnTo>
                <a:lnTo>
                  <a:pt x="1648371" y="389258"/>
                </a:lnTo>
                <a:cubicBezTo>
                  <a:pt x="1774658" y="442673"/>
                  <a:pt x="1863270" y="567721"/>
                  <a:pt x="1863270" y="713465"/>
                </a:cubicBezTo>
                <a:cubicBezTo>
                  <a:pt x="1863270" y="907791"/>
                  <a:pt x="1705738" y="1065323"/>
                  <a:pt x="1511412" y="1065323"/>
                </a:cubicBezTo>
                <a:cubicBezTo>
                  <a:pt x="1405140" y="1065323"/>
                  <a:pt x="1309872" y="1018210"/>
                  <a:pt x="1245355" y="943730"/>
                </a:cubicBezTo>
                <a:lnTo>
                  <a:pt x="1233031" y="926827"/>
                </a:lnTo>
                <a:lnTo>
                  <a:pt x="1212516" y="964622"/>
                </a:lnTo>
                <a:cubicBezTo>
                  <a:pt x="1149285" y="1058217"/>
                  <a:pt x="1042204" y="1119753"/>
                  <a:pt x="920750" y="1119753"/>
                </a:cubicBezTo>
                <a:cubicBezTo>
                  <a:pt x="823587" y="1119753"/>
                  <a:pt x="735622" y="1080370"/>
                  <a:pt x="671949" y="1016696"/>
                </a:cubicBezTo>
                <a:lnTo>
                  <a:pt x="630549" y="966519"/>
                </a:lnTo>
                <a:lnTo>
                  <a:pt x="600659" y="1002746"/>
                </a:lnTo>
                <a:cubicBezTo>
                  <a:pt x="536985" y="1066420"/>
                  <a:pt x="449021" y="1105803"/>
                  <a:pt x="351858" y="1105803"/>
                </a:cubicBezTo>
                <a:cubicBezTo>
                  <a:pt x="157532" y="1105803"/>
                  <a:pt x="0" y="948271"/>
                  <a:pt x="0" y="753945"/>
                </a:cubicBezTo>
                <a:cubicBezTo>
                  <a:pt x="0" y="608201"/>
                  <a:pt x="88612" y="483153"/>
                  <a:pt x="214899" y="429738"/>
                </a:cubicBezTo>
                <a:lnTo>
                  <a:pt x="267461" y="413422"/>
                </a:lnTo>
                <a:lnTo>
                  <a:pt x="261255" y="351858"/>
                </a:lnTo>
                <a:cubicBezTo>
                  <a:pt x="261255" y="157532"/>
                  <a:pt x="418787" y="0"/>
                  <a:pt x="613113" y="0"/>
                </a:cubicBezTo>
                <a:close/>
              </a:path>
            </a:pathLst>
          </a:custGeom>
          <a:solidFill>
            <a:schemeClr val="bg1"/>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4" name="椭圆 2"/>
          <p:cNvSpPr/>
          <p:nvPr/>
        </p:nvSpPr>
        <p:spPr>
          <a:xfrm>
            <a:off x="4976813" y="750888"/>
            <a:ext cx="2427287" cy="2427287"/>
          </a:xfrm>
          <a:prstGeom prst="ellipse">
            <a:avLst/>
          </a:prstGeom>
          <a:solidFill>
            <a:srgbClr val="C7C7C7">
              <a:alpha val="90000"/>
            </a:srgbClr>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5" name="直接连接符 21"/>
          <p:cNvCxnSpPr/>
          <p:nvPr/>
        </p:nvCxnSpPr>
        <p:spPr>
          <a:xfrm flipH="1">
            <a:off x="4843463" y="3178175"/>
            <a:ext cx="1168400" cy="311943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30"/>
          <p:cNvCxnSpPr>
            <a:stCxn id="7" idx="3"/>
          </p:cNvCxnSpPr>
          <p:nvPr/>
        </p:nvCxnSpPr>
        <p:spPr>
          <a:xfrm flipH="1">
            <a:off x="6665913" y="3983038"/>
            <a:ext cx="1663700" cy="231457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 name="椭圆 1"/>
          <p:cNvSpPr/>
          <p:nvPr/>
        </p:nvSpPr>
        <p:spPr>
          <a:xfrm>
            <a:off x="8123238" y="2778125"/>
            <a:ext cx="1412875" cy="1412875"/>
          </a:xfrm>
          <a:prstGeom prst="ellipse">
            <a:avLst/>
          </a:prstGeom>
          <a:solidFill>
            <a:srgbClr val="C7C7C7">
              <a:alpha val="90000"/>
            </a:srgbClr>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8" name="直接连接符 19"/>
          <p:cNvCxnSpPr/>
          <p:nvPr/>
        </p:nvCxnSpPr>
        <p:spPr>
          <a:xfrm>
            <a:off x="3871913" y="2362200"/>
            <a:ext cx="971550" cy="39354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椭圆 3"/>
          <p:cNvSpPr/>
          <p:nvPr/>
        </p:nvSpPr>
        <p:spPr>
          <a:xfrm>
            <a:off x="3349625" y="1452563"/>
            <a:ext cx="909638" cy="909637"/>
          </a:xfrm>
          <a:prstGeom prst="ellipse">
            <a:avLst/>
          </a:prstGeom>
          <a:solidFill>
            <a:srgbClr val="C7C7C7">
              <a:alpha val="90000"/>
            </a:srgbClr>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10" name="直接连接符 15"/>
          <p:cNvCxnSpPr/>
          <p:nvPr/>
        </p:nvCxnSpPr>
        <p:spPr>
          <a:xfrm>
            <a:off x="3349625" y="4133850"/>
            <a:ext cx="1466850" cy="211931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 name="椭圆 4"/>
          <p:cNvSpPr/>
          <p:nvPr/>
        </p:nvSpPr>
        <p:spPr>
          <a:xfrm>
            <a:off x="1912938" y="2693988"/>
            <a:ext cx="1730375" cy="1730375"/>
          </a:xfrm>
          <a:prstGeom prst="ellipse">
            <a:avLst/>
          </a:prstGeom>
          <a:solidFill>
            <a:srgbClr val="C7C7C7">
              <a:alpha val="90000"/>
            </a:srgbClr>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12" name="椭圆 5"/>
          <p:cNvSpPr/>
          <p:nvPr/>
        </p:nvSpPr>
        <p:spPr>
          <a:xfrm>
            <a:off x="1790700" y="3581400"/>
            <a:ext cx="1895475" cy="1893888"/>
          </a:xfrm>
          <a:prstGeom prst="ellipse">
            <a:avLst/>
          </a:prstGeom>
          <a:solidFill>
            <a:srgbClr val="FF0000"/>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solidFill>
                <a:srgbClr val="FF0000"/>
              </a:solidFill>
            </a:endParaRPr>
          </a:p>
        </p:txBody>
      </p:sp>
      <p:cxnSp>
        <p:nvCxnSpPr>
          <p:cNvPr id="13" name="直接连接符 13"/>
          <p:cNvCxnSpPr/>
          <p:nvPr/>
        </p:nvCxnSpPr>
        <p:spPr>
          <a:xfrm>
            <a:off x="3275013" y="5386388"/>
            <a:ext cx="1541462" cy="9112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7"/>
          <p:cNvCxnSpPr/>
          <p:nvPr/>
        </p:nvCxnSpPr>
        <p:spPr>
          <a:xfrm flipH="1">
            <a:off x="4843463" y="3654425"/>
            <a:ext cx="73025" cy="26289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椭圆 9"/>
          <p:cNvSpPr/>
          <p:nvPr/>
        </p:nvSpPr>
        <p:spPr>
          <a:xfrm>
            <a:off x="5676900" y="4048125"/>
            <a:ext cx="1128713" cy="1128713"/>
          </a:xfrm>
          <a:prstGeom prst="ellipse">
            <a:avLst/>
          </a:prstGeom>
          <a:solidFill>
            <a:srgbClr val="C7C7C7">
              <a:alpha val="90000"/>
            </a:srgbClr>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17" name="直接连接符 23"/>
          <p:cNvCxnSpPr/>
          <p:nvPr/>
        </p:nvCxnSpPr>
        <p:spPr>
          <a:xfrm>
            <a:off x="6380163" y="5153025"/>
            <a:ext cx="263525" cy="11303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椭圆 7"/>
          <p:cNvSpPr/>
          <p:nvPr/>
        </p:nvSpPr>
        <p:spPr>
          <a:xfrm>
            <a:off x="6370638" y="2111375"/>
            <a:ext cx="2079625" cy="2079625"/>
          </a:xfrm>
          <a:prstGeom prst="ellipse">
            <a:avLst/>
          </a:prstGeom>
          <a:solidFill>
            <a:srgbClr val="663300"/>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19" name="直接连接符 25"/>
          <p:cNvCxnSpPr/>
          <p:nvPr/>
        </p:nvCxnSpPr>
        <p:spPr>
          <a:xfrm flipH="1">
            <a:off x="6665913" y="4117975"/>
            <a:ext cx="528637" cy="219075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椭圆 8"/>
          <p:cNvSpPr/>
          <p:nvPr/>
        </p:nvSpPr>
        <p:spPr>
          <a:xfrm>
            <a:off x="7894638" y="4038600"/>
            <a:ext cx="1698625" cy="1697038"/>
          </a:xfrm>
          <a:prstGeom prst="ellipse">
            <a:avLst/>
          </a:prstGeom>
          <a:solidFill>
            <a:srgbClr val="006600"/>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cxnSp>
        <p:nvCxnSpPr>
          <p:cNvPr id="21" name="直接连接符 28"/>
          <p:cNvCxnSpPr>
            <a:stCxn id="20" idx="3"/>
          </p:cNvCxnSpPr>
          <p:nvPr/>
        </p:nvCxnSpPr>
        <p:spPr>
          <a:xfrm flipH="1">
            <a:off x="6665913" y="5487988"/>
            <a:ext cx="1477962" cy="820737"/>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1268" name="文本框 34"/>
          <p:cNvSpPr txBox="1">
            <a:spLocks noChangeArrowheads="1"/>
          </p:cNvSpPr>
          <p:nvPr/>
        </p:nvSpPr>
        <p:spPr bwMode="auto">
          <a:xfrm>
            <a:off x="2235200" y="3973513"/>
            <a:ext cx="10302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6600" b="1">
                <a:solidFill>
                  <a:schemeClr val="bg1"/>
                </a:solidFill>
                <a:latin typeface="Microsoft YaHei" pitchFamily="34" charset="-122"/>
                <a:ea typeface="Microsoft YaHei" pitchFamily="34" charset="-122"/>
              </a:rPr>
              <a:t>諮</a:t>
            </a:r>
            <a:endParaRPr kumimoji="0" lang="zh-CN" altLang="en-US" sz="6600" b="1">
              <a:solidFill>
                <a:schemeClr val="bg1"/>
              </a:solidFill>
              <a:latin typeface="Microsoft YaHei" pitchFamily="34" charset="-122"/>
              <a:ea typeface="Microsoft YaHei" pitchFamily="34" charset="-122"/>
            </a:endParaRPr>
          </a:p>
        </p:txBody>
      </p:sp>
      <p:sp>
        <p:nvSpPr>
          <p:cNvPr id="26" name="任意多边形 51"/>
          <p:cNvSpPr/>
          <p:nvPr/>
        </p:nvSpPr>
        <p:spPr>
          <a:xfrm>
            <a:off x="249238" y="1471613"/>
            <a:ext cx="1862137" cy="1119187"/>
          </a:xfrm>
          <a:custGeom>
            <a:avLst/>
            <a:gdLst>
              <a:gd name="connsiteX0" fmla="*/ 613113 w 1863270"/>
              <a:gd name="connsiteY0" fmla="*/ 0 h 1119753"/>
              <a:gd name="connsiteX1" fmla="*/ 937320 w 1863270"/>
              <a:gd name="connsiteY1" fmla="*/ 214899 h 1119753"/>
              <a:gd name="connsiteX2" fmla="*/ 938985 w 1863270"/>
              <a:gd name="connsiteY2" fmla="*/ 220260 h 1119753"/>
              <a:gd name="connsiteX3" fmla="*/ 957596 w 1863270"/>
              <a:gd name="connsiteY3" fmla="*/ 185972 h 1119753"/>
              <a:gd name="connsiteX4" fmla="*/ 1249362 w 1863270"/>
              <a:gd name="connsiteY4" fmla="*/ 30841 h 1119753"/>
              <a:gd name="connsiteX5" fmla="*/ 1594072 w 1863270"/>
              <a:gd name="connsiteY5" fmla="*/ 311787 h 1119753"/>
              <a:gd name="connsiteX6" fmla="*/ 1600380 w 1863270"/>
              <a:gd name="connsiteY6" fmla="*/ 374360 h 1119753"/>
              <a:gd name="connsiteX7" fmla="*/ 1648371 w 1863270"/>
              <a:gd name="connsiteY7" fmla="*/ 389258 h 1119753"/>
              <a:gd name="connsiteX8" fmla="*/ 1863270 w 1863270"/>
              <a:gd name="connsiteY8" fmla="*/ 713465 h 1119753"/>
              <a:gd name="connsiteX9" fmla="*/ 1511412 w 1863270"/>
              <a:gd name="connsiteY9" fmla="*/ 1065323 h 1119753"/>
              <a:gd name="connsiteX10" fmla="*/ 1245355 w 1863270"/>
              <a:gd name="connsiteY10" fmla="*/ 943730 h 1119753"/>
              <a:gd name="connsiteX11" fmla="*/ 1233031 w 1863270"/>
              <a:gd name="connsiteY11" fmla="*/ 926827 h 1119753"/>
              <a:gd name="connsiteX12" fmla="*/ 1212516 w 1863270"/>
              <a:gd name="connsiteY12" fmla="*/ 964622 h 1119753"/>
              <a:gd name="connsiteX13" fmla="*/ 920750 w 1863270"/>
              <a:gd name="connsiteY13" fmla="*/ 1119753 h 1119753"/>
              <a:gd name="connsiteX14" fmla="*/ 671949 w 1863270"/>
              <a:gd name="connsiteY14" fmla="*/ 1016696 h 1119753"/>
              <a:gd name="connsiteX15" fmla="*/ 630549 w 1863270"/>
              <a:gd name="connsiteY15" fmla="*/ 966519 h 1119753"/>
              <a:gd name="connsiteX16" fmla="*/ 600659 w 1863270"/>
              <a:gd name="connsiteY16" fmla="*/ 1002746 h 1119753"/>
              <a:gd name="connsiteX17" fmla="*/ 351858 w 1863270"/>
              <a:gd name="connsiteY17" fmla="*/ 1105803 h 1119753"/>
              <a:gd name="connsiteX18" fmla="*/ 0 w 1863270"/>
              <a:gd name="connsiteY18" fmla="*/ 753945 h 1119753"/>
              <a:gd name="connsiteX19" fmla="*/ 214899 w 1863270"/>
              <a:gd name="connsiteY19" fmla="*/ 429738 h 1119753"/>
              <a:gd name="connsiteX20" fmla="*/ 267461 w 1863270"/>
              <a:gd name="connsiteY20" fmla="*/ 413422 h 1119753"/>
              <a:gd name="connsiteX21" fmla="*/ 261255 w 1863270"/>
              <a:gd name="connsiteY21" fmla="*/ 351858 h 1119753"/>
              <a:gd name="connsiteX22" fmla="*/ 613113 w 1863270"/>
              <a:gd name="connsiteY22" fmla="*/ 0 h 11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3270" h="1119753">
                <a:moveTo>
                  <a:pt x="613113" y="0"/>
                </a:moveTo>
                <a:cubicBezTo>
                  <a:pt x="758857" y="0"/>
                  <a:pt x="883905" y="88612"/>
                  <a:pt x="937320" y="214899"/>
                </a:cubicBezTo>
                <a:lnTo>
                  <a:pt x="938985" y="220260"/>
                </a:lnTo>
                <a:lnTo>
                  <a:pt x="957596" y="185972"/>
                </a:lnTo>
                <a:cubicBezTo>
                  <a:pt x="1020827" y="92377"/>
                  <a:pt x="1127908" y="30841"/>
                  <a:pt x="1249362" y="30841"/>
                </a:cubicBezTo>
                <a:cubicBezTo>
                  <a:pt x="1419397" y="30841"/>
                  <a:pt x="1561262" y="151451"/>
                  <a:pt x="1594072" y="311787"/>
                </a:cubicBezTo>
                <a:lnTo>
                  <a:pt x="1600380" y="374360"/>
                </a:lnTo>
                <a:lnTo>
                  <a:pt x="1648371" y="389258"/>
                </a:lnTo>
                <a:cubicBezTo>
                  <a:pt x="1774658" y="442673"/>
                  <a:pt x="1863270" y="567721"/>
                  <a:pt x="1863270" y="713465"/>
                </a:cubicBezTo>
                <a:cubicBezTo>
                  <a:pt x="1863270" y="907791"/>
                  <a:pt x="1705738" y="1065323"/>
                  <a:pt x="1511412" y="1065323"/>
                </a:cubicBezTo>
                <a:cubicBezTo>
                  <a:pt x="1405140" y="1065323"/>
                  <a:pt x="1309872" y="1018210"/>
                  <a:pt x="1245355" y="943730"/>
                </a:cubicBezTo>
                <a:lnTo>
                  <a:pt x="1233031" y="926827"/>
                </a:lnTo>
                <a:lnTo>
                  <a:pt x="1212516" y="964622"/>
                </a:lnTo>
                <a:cubicBezTo>
                  <a:pt x="1149285" y="1058217"/>
                  <a:pt x="1042204" y="1119753"/>
                  <a:pt x="920750" y="1119753"/>
                </a:cubicBezTo>
                <a:cubicBezTo>
                  <a:pt x="823587" y="1119753"/>
                  <a:pt x="735622" y="1080370"/>
                  <a:pt x="671949" y="1016696"/>
                </a:cubicBezTo>
                <a:lnTo>
                  <a:pt x="630549" y="966519"/>
                </a:lnTo>
                <a:lnTo>
                  <a:pt x="600659" y="1002746"/>
                </a:lnTo>
                <a:cubicBezTo>
                  <a:pt x="536985" y="1066420"/>
                  <a:pt x="449021" y="1105803"/>
                  <a:pt x="351858" y="1105803"/>
                </a:cubicBezTo>
                <a:cubicBezTo>
                  <a:pt x="157532" y="1105803"/>
                  <a:pt x="0" y="948271"/>
                  <a:pt x="0" y="753945"/>
                </a:cubicBezTo>
                <a:cubicBezTo>
                  <a:pt x="0" y="608201"/>
                  <a:pt x="88612" y="483153"/>
                  <a:pt x="214899" y="429738"/>
                </a:cubicBezTo>
                <a:lnTo>
                  <a:pt x="267461" y="413422"/>
                </a:lnTo>
                <a:lnTo>
                  <a:pt x="261255" y="351858"/>
                </a:lnTo>
                <a:cubicBezTo>
                  <a:pt x="261255" y="157532"/>
                  <a:pt x="418787" y="0"/>
                  <a:pt x="613113" y="0"/>
                </a:cubicBezTo>
                <a:close/>
              </a:path>
            </a:pathLst>
          </a:custGeom>
          <a:solidFill>
            <a:schemeClr val="bg1"/>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27" name="任意多边形 54"/>
          <p:cNvSpPr/>
          <p:nvPr/>
        </p:nvSpPr>
        <p:spPr>
          <a:xfrm>
            <a:off x="847725" y="2030413"/>
            <a:ext cx="1863725" cy="1120775"/>
          </a:xfrm>
          <a:custGeom>
            <a:avLst/>
            <a:gdLst>
              <a:gd name="connsiteX0" fmla="*/ 613113 w 1863270"/>
              <a:gd name="connsiteY0" fmla="*/ 0 h 1119753"/>
              <a:gd name="connsiteX1" fmla="*/ 937320 w 1863270"/>
              <a:gd name="connsiteY1" fmla="*/ 214899 h 1119753"/>
              <a:gd name="connsiteX2" fmla="*/ 938985 w 1863270"/>
              <a:gd name="connsiteY2" fmla="*/ 220260 h 1119753"/>
              <a:gd name="connsiteX3" fmla="*/ 957596 w 1863270"/>
              <a:gd name="connsiteY3" fmla="*/ 185972 h 1119753"/>
              <a:gd name="connsiteX4" fmla="*/ 1249362 w 1863270"/>
              <a:gd name="connsiteY4" fmla="*/ 30841 h 1119753"/>
              <a:gd name="connsiteX5" fmla="*/ 1594072 w 1863270"/>
              <a:gd name="connsiteY5" fmla="*/ 311787 h 1119753"/>
              <a:gd name="connsiteX6" fmla="*/ 1600380 w 1863270"/>
              <a:gd name="connsiteY6" fmla="*/ 374360 h 1119753"/>
              <a:gd name="connsiteX7" fmla="*/ 1648371 w 1863270"/>
              <a:gd name="connsiteY7" fmla="*/ 389258 h 1119753"/>
              <a:gd name="connsiteX8" fmla="*/ 1863270 w 1863270"/>
              <a:gd name="connsiteY8" fmla="*/ 713465 h 1119753"/>
              <a:gd name="connsiteX9" fmla="*/ 1511412 w 1863270"/>
              <a:gd name="connsiteY9" fmla="*/ 1065323 h 1119753"/>
              <a:gd name="connsiteX10" fmla="*/ 1245355 w 1863270"/>
              <a:gd name="connsiteY10" fmla="*/ 943730 h 1119753"/>
              <a:gd name="connsiteX11" fmla="*/ 1233031 w 1863270"/>
              <a:gd name="connsiteY11" fmla="*/ 926827 h 1119753"/>
              <a:gd name="connsiteX12" fmla="*/ 1212516 w 1863270"/>
              <a:gd name="connsiteY12" fmla="*/ 964622 h 1119753"/>
              <a:gd name="connsiteX13" fmla="*/ 920750 w 1863270"/>
              <a:gd name="connsiteY13" fmla="*/ 1119753 h 1119753"/>
              <a:gd name="connsiteX14" fmla="*/ 671949 w 1863270"/>
              <a:gd name="connsiteY14" fmla="*/ 1016696 h 1119753"/>
              <a:gd name="connsiteX15" fmla="*/ 630549 w 1863270"/>
              <a:gd name="connsiteY15" fmla="*/ 966519 h 1119753"/>
              <a:gd name="connsiteX16" fmla="*/ 600659 w 1863270"/>
              <a:gd name="connsiteY16" fmla="*/ 1002746 h 1119753"/>
              <a:gd name="connsiteX17" fmla="*/ 351858 w 1863270"/>
              <a:gd name="connsiteY17" fmla="*/ 1105803 h 1119753"/>
              <a:gd name="connsiteX18" fmla="*/ 0 w 1863270"/>
              <a:gd name="connsiteY18" fmla="*/ 753945 h 1119753"/>
              <a:gd name="connsiteX19" fmla="*/ 214899 w 1863270"/>
              <a:gd name="connsiteY19" fmla="*/ 429738 h 1119753"/>
              <a:gd name="connsiteX20" fmla="*/ 267461 w 1863270"/>
              <a:gd name="connsiteY20" fmla="*/ 413422 h 1119753"/>
              <a:gd name="connsiteX21" fmla="*/ 261255 w 1863270"/>
              <a:gd name="connsiteY21" fmla="*/ 351858 h 1119753"/>
              <a:gd name="connsiteX22" fmla="*/ 613113 w 1863270"/>
              <a:gd name="connsiteY22" fmla="*/ 0 h 11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3270" h="1119753">
                <a:moveTo>
                  <a:pt x="613113" y="0"/>
                </a:moveTo>
                <a:cubicBezTo>
                  <a:pt x="758857" y="0"/>
                  <a:pt x="883905" y="88612"/>
                  <a:pt x="937320" y="214899"/>
                </a:cubicBezTo>
                <a:lnTo>
                  <a:pt x="938985" y="220260"/>
                </a:lnTo>
                <a:lnTo>
                  <a:pt x="957596" y="185972"/>
                </a:lnTo>
                <a:cubicBezTo>
                  <a:pt x="1020827" y="92377"/>
                  <a:pt x="1127908" y="30841"/>
                  <a:pt x="1249362" y="30841"/>
                </a:cubicBezTo>
                <a:cubicBezTo>
                  <a:pt x="1419397" y="30841"/>
                  <a:pt x="1561262" y="151451"/>
                  <a:pt x="1594072" y="311787"/>
                </a:cubicBezTo>
                <a:lnTo>
                  <a:pt x="1600380" y="374360"/>
                </a:lnTo>
                <a:lnTo>
                  <a:pt x="1648371" y="389258"/>
                </a:lnTo>
                <a:cubicBezTo>
                  <a:pt x="1774658" y="442673"/>
                  <a:pt x="1863270" y="567721"/>
                  <a:pt x="1863270" y="713465"/>
                </a:cubicBezTo>
                <a:cubicBezTo>
                  <a:pt x="1863270" y="907791"/>
                  <a:pt x="1705738" y="1065323"/>
                  <a:pt x="1511412" y="1065323"/>
                </a:cubicBezTo>
                <a:cubicBezTo>
                  <a:pt x="1405140" y="1065323"/>
                  <a:pt x="1309872" y="1018210"/>
                  <a:pt x="1245355" y="943730"/>
                </a:cubicBezTo>
                <a:lnTo>
                  <a:pt x="1233031" y="926827"/>
                </a:lnTo>
                <a:lnTo>
                  <a:pt x="1212516" y="964622"/>
                </a:lnTo>
                <a:cubicBezTo>
                  <a:pt x="1149285" y="1058217"/>
                  <a:pt x="1042204" y="1119753"/>
                  <a:pt x="920750" y="1119753"/>
                </a:cubicBezTo>
                <a:cubicBezTo>
                  <a:pt x="823587" y="1119753"/>
                  <a:pt x="735622" y="1080370"/>
                  <a:pt x="671949" y="1016696"/>
                </a:cubicBezTo>
                <a:lnTo>
                  <a:pt x="630549" y="966519"/>
                </a:lnTo>
                <a:lnTo>
                  <a:pt x="600659" y="1002746"/>
                </a:lnTo>
                <a:cubicBezTo>
                  <a:pt x="536985" y="1066420"/>
                  <a:pt x="449021" y="1105803"/>
                  <a:pt x="351858" y="1105803"/>
                </a:cubicBezTo>
                <a:cubicBezTo>
                  <a:pt x="157532" y="1105803"/>
                  <a:pt x="0" y="948271"/>
                  <a:pt x="0" y="753945"/>
                </a:cubicBezTo>
                <a:cubicBezTo>
                  <a:pt x="0" y="608201"/>
                  <a:pt x="88612" y="483153"/>
                  <a:pt x="214899" y="429738"/>
                </a:cubicBezTo>
                <a:lnTo>
                  <a:pt x="267461" y="413422"/>
                </a:lnTo>
                <a:lnTo>
                  <a:pt x="261255" y="351858"/>
                </a:lnTo>
                <a:cubicBezTo>
                  <a:pt x="261255" y="157532"/>
                  <a:pt x="418787" y="0"/>
                  <a:pt x="613113" y="0"/>
                </a:cubicBezTo>
                <a:close/>
              </a:path>
            </a:pathLst>
          </a:custGeom>
          <a:solidFill>
            <a:schemeClr val="bg1"/>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28" name="任意多边形 55"/>
          <p:cNvSpPr/>
          <p:nvPr/>
        </p:nvSpPr>
        <p:spPr>
          <a:xfrm>
            <a:off x="10012363" y="3559175"/>
            <a:ext cx="1863725" cy="1119188"/>
          </a:xfrm>
          <a:custGeom>
            <a:avLst/>
            <a:gdLst>
              <a:gd name="connsiteX0" fmla="*/ 613113 w 1863270"/>
              <a:gd name="connsiteY0" fmla="*/ 0 h 1119753"/>
              <a:gd name="connsiteX1" fmla="*/ 937320 w 1863270"/>
              <a:gd name="connsiteY1" fmla="*/ 214899 h 1119753"/>
              <a:gd name="connsiteX2" fmla="*/ 938985 w 1863270"/>
              <a:gd name="connsiteY2" fmla="*/ 220260 h 1119753"/>
              <a:gd name="connsiteX3" fmla="*/ 957596 w 1863270"/>
              <a:gd name="connsiteY3" fmla="*/ 185972 h 1119753"/>
              <a:gd name="connsiteX4" fmla="*/ 1249362 w 1863270"/>
              <a:gd name="connsiteY4" fmla="*/ 30841 h 1119753"/>
              <a:gd name="connsiteX5" fmla="*/ 1594072 w 1863270"/>
              <a:gd name="connsiteY5" fmla="*/ 311787 h 1119753"/>
              <a:gd name="connsiteX6" fmla="*/ 1600380 w 1863270"/>
              <a:gd name="connsiteY6" fmla="*/ 374360 h 1119753"/>
              <a:gd name="connsiteX7" fmla="*/ 1648371 w 1863270"/>
              <a:gd name="connsiteY7" fmla="*/ 389258 h 1119753"/>
              <a:gd name="connsiteX8" fmla="*/ 1863270 w 1863270"/>
              <a:gd name="connsiteY8" fmla="*/ 713465 h 1119753"/>
              <a:gd name="connsiteX9" fmla="*/ 1511412 w 1863270"/>
              <a:gd name="connsiteY9" fmla="*/ 1065323 h 1119753"/>
              <a:gd name="connsiteX10" fmla="*/ 1245355 w 1863270"/>
              <a:gd name="connsiteY10" fmla="*/ 943730 h 1119753"/>
              <a:gd name="connsiteX11" fmla="*/ 1233031 w 1863270"/>
              <a:gd name="connsiteY11" fmla="*/ 926827 h 1119753"/>
              <a:gd name="connsiteX12" fmla="*/ 1212516 w 1863270"/>
              <a:gd name="connsiteY12" fmla="*/ 964622 h 1119753"/>
              <a:gd name="connsiteX13" fmla="*/ 920750 w 1863270"/>
              <a:gd name="connsiteY13" fmla="*/ 1119753 h 1119753"/>
              <a:gd name="connsiteX14" fmla="*/ 671949 w 1863270"/>
              <a:gd name="connsiteY14" fmla="*/ 1016696 h 1119753"/>
              <a:gd name="connsiteX15" fmla="*/ 630549 w 1863270"/>
              <a:gd name="connsiteY15" fmla="*/ 966519 h 1119753"/>
              <a:gd name="connsiteX16" fmla="*/ 600659 w 1863270"/>
              <a:gd name="connsiteY16" fmla="*/ 1002746 h 1119753"/>
              <a:gd name="connsiteX17" fmla="*/ 351858 w 1863270"/>
              <a:gd name="connsiteY17" fmla="*/ 1105803 h 1119753"/>
              <a:gd name="connsiteX18" fmla="*/ 0 w 1863270"/>
              <a:gd name="connsiteY18" fmla="*/ 753945 h 1119753"/>
              <a:gd name="connsiteX19" fmla="*/ 214899 w 1863270"/>
              <a:gd name="connsiteY19" fmla="*/ 429738 h 1119753"/>
              <a:gd name="connsiteX20" fmla="*/ 267461 w 1863270"/>
              <a:gd name="connsiteY20" fmla="*/ 413422 h 1119753"/>
              <a:gd name="connsiteX21" fmla="*/ 261255 w 1863270"/>
              <a:gd name="connsiteY21" fmla="*/ 351858 h 1119753"/>
              <a:gd name="connsiteX22" fmla="*/ 613113 w 1863270"/>
              <a:gd name="connsiteY22" fmla="*/ 0 h 11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3270" h="1119753">
                <a:moveTo>
                  <a:pt x="613113" y="0"/>
                </a:moveTo>
                <a:cubicBezTo>
                  <a:pt x="758857" y="0"/>
                  <a:pt x="883905" y="88612"/>
                  <a:pt x="937320" y="214899"/>
                </a:cubicBezTo>
                <a:lnTo>
                  <a:pt x="938985" y="220260"/>
                </a:lnTo>
                <a:lnTo>
                  <a:pt x="957596" y="185972"/>
                </a:lnTo>
                <a:cubicBezTo>
                  <a:pt x="1020827" y="92377"/>
                  <a:pt x="1127908" y="30841"/>
                  <a:pt x="1249362" y="30841"/>
                </a:cubicBezTo>
                <a:cubicBezTo>
                  <a:pt x="1419397" y="30841"/>
                  <a:pt x="1561262" y="151451"/>
                  <a:pt x="1594072" y="311787"/>
                </a:cubicBezTo>
                <a:lnTo>
                  <a:pt x="1600380" y="374360"/>
                </a:lnTo>
                <a:lnTo>
                  <a:pt x="1648371" y="389258"/>
                </a:lnTo>
                <a:cubicBezTo>
                  <a:pt x="1774658" y="442673"/>
                  <a:pt x="1863270" y="567721"/>
                  <a:pt x="1863270" y="713465"/>
                </a:cubicBezTo>
                <a:cubicBezTo>
                  <a:pt x="1863270" y="907791"/>
                  <a:pt x="1705738" y="1065323"/>
                  <a:pt x="1511412" y="1065323"/>
                </a:cubicBezTo>
                <a:cubicBezTo>
                  <a:pt x="1405140" y="1065323"/>
                  <a:pt x="1309872" y="1018210"/>
                  <a:pt x="1245355" y="943730"/>
                </a:cubicBezTo>
                <a:lnTo>
                  <a:pt x="1233031" y="926827"/>
                </a:lnTo>
                <a:lnTo>
                  <a:pt x="1212516" y="964622"/>
                </a:lnTo>
                <a:cubicBezTo>
                  <a:pt x="1149285" y="1058217"/>
                  <a:pt x="1042204" y="1119753"/>
                  <a:pt x="920750" y="1119753"/>
                </a:cubicBezTo>
                <a:cubicBezTo>
                  <a:pt x="823587" y="1119753"/>
                  <a:pt x="735622" y="1080370"/>
                  <a:pt x="671949" y="1016696"/>
                </a:cubicBezTo>
                <a:lnTo>
                  <a:pt x="630549" y="966519"/>
                </a:lnTo>
                <a:lnTo>
                  <a:pt x="600659" y="1002746"/>
                </a:lnTo>
                <a:cubicBezTo>
                  <a:pt x="536985" y="1066420"/>
                  <a:pt x="449021" y="1105803"/>
                  <a:pt x="351858" y="1105803"/>
                </a:cubicBezTo>
                <a:cubicBezTo>
                  <a:pt x="157532" y="1105803"/>
                  <a:pt x="0" y="948271"/>
                  <a:pt x="0" y="753945"/>
                </a:cubicBezTo>
                <a:cubicBezTo>
                  <a:pt x="0" y="608201"/>
                  <a:pt x="88612" y="483153"/>
                  <a:pt x="214899" y="429738"/>
                </a:cubicBezTo>
                <a:lnTo>
                  <a:pt x="267461" y="413422"/>
                </a:lnTo>
                <a:lnTo>
                  <a:pt x="261255" y="351858"/>
                </a:lnTo>
                <a:cubicBezTo>
                  <a:pt x="261255" y="157532"/>
                  <a:pt x="418787" y="0"/>
                  <a:pt x="613113" y="0"/>
                </a:cubicBezTo>
                <a:close/>
              </a:path>
            </a:pathLst>
          </a:custGeom>
          <a:solidFill>
            <a:schemeClr val="bg1"/>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29" name="任意多边形 56"/>
          <p:cNvSpPr/>
          <p:nvPr/>
        </p:nvSpPr>
        <p:spPr>
          <a:xfrm>
            <a:off x="9529763" y="3009900"/>
            <a:ext cx="1862137" cy="1120775"/>
          </a:xfrm>
          <a:custGeom>
            <a:avLst/>
            <a:gdLst>
              <a:gd name="connsiteX0" fmla="*/ 613113 w 1863270"/>
              <a:gd name="connsiteY0" fmla="*/ 0 h 1119753"/>
              <a:gd name="connsiteX1" fmla="*/ 937320 w 1863270"/>
              <a:gd name="connsiteY1" fmla="*/ 214899 h 1119753"/>
              <a:gd name="connsiteX2" fmla="*/ 938985 w 1863270"/>
              <a:gd name="connsiteY2" fmla="*/ 220260 h 1119753"/>
              <a:gd name="connsiteX3" fmla="*/ 957596 w 1863270"/>
              <a:gd name="connsiteY3" fmla="*/ 185972 h 1119753"/>
              <a:gd name="connsiteX4" fmla="*/ 1249362 w 1863270"/>
              <a:gd name="connsiteY4" fmla="*/ 30841 h 1119753"/>
              <a:gd name="connsiteX5" fmla="*/ 1594072 w 1863270"/>
              <a:gd name="connsiteY5" fmla="*/ 311787 h 1119753"/>
              <a:gd name="connsiteX6" fmla="*/ 1600380 w 1863270"/>
              <a:gd name="connsiteY6" fmla="*/ 374360 h 1119753"/>
              <a:gd name="connsiteX7" fmla="*/ 1648371 w 1863270"/>
              <a:gd name="connsiteY7" fmla="*/ 389258 h 1119753"/>
              <a:gd name="connsiteX8" fmla="*/ 1863270 w 1863270"/>
              <a:gd name="connsiteY8" fmla="*/ 713465 h 1119753"/>
              <a:gd name="connsiteX9" fmla="*/ 1511412 w 1863270"/>
              <a:gd name="connsiteY9" fmla="*/ 1065323 h 1119753"/>
              <a:gd name="connsiteX10" fmla="*/ 1245355 w 1863270"/>
              <a:gd name="connsiteY10" fmla="*/ 943730 h 1119753"/>
              <a:gd name="connsiteX11" fmla="*/ 1233031 w 1863270"/>
              <a:gd name="connsiteY11" fmla="*/ 926827 h 1119753"/>
              <a:gd name="connsiteX12" fmla="*/ 1212516 w 1863270"/>
              <a:gd name="connsiteY12" fmla="*/ 964622 h 1119753"/>
              <a:gd name="connsiteX13" fmla="*/ 920750 w 1863270"/>
              <a:gd name="connsiteY13" fmla="*/ 1119753 h 1119753"/>
              <a:gd name="connsiteX14" fmla="*/ 671949 w 1863270"/>
              <a:gd name="connsiteY14" fmla="*/ 1016696 h 1119753"/>
              <a:gd name="connsiteX15" fmla="*/ 630549 w 1863270"/>
              <a:gd name="connsiteY15" fmla="*/ 966519 h 1119753"/>
              <a:gd name="connsiteX16" fmla="*/ 600659 w 1863270"/>
              <a:gd name="connsiteY16" fmla="*/ 1002746 h 1119753"/>
              <a:gd name="connsiteX17" fmla="*/ 351858 w 1863270"/>
              <a:gd name="connsiteY17" fmla="*/ 1105803 h 1119753"/>
              <a:gd name="connsiteX18" fmla="*/ 0 w 1863270"/>
              <a:gd name="connsiteY18" fmla="*/ 753945 h 1119753"/>
              <a:gd name="connsiteX19" fmla="*/ 214899 w 1863270"/>
              <a:gd name="connsiteY19" fmla="*/ 429738 h 1119753"/>
              <a:gd name="connsiteX20" fmla="*/ 267461 w 1863270"/>
              <a:gd name="connsiteY20" fmla="*/ 413422 h 1119753"/>
              <a:gd name="connsiteX21" fmla="*/ 261255 w 1863270"/>
              <a:gd name="connsiteY21" fmla="*/ 351858 h 1119753"/>
              <a:gd name="connsiteX22" fmla="*/ 613113 w 1863270"/>
              <a:gd name="connsiteY22" fmla="*/ 0 h 111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63270" h="1119753">
                <a:moveTo>
                  <a:pt x="613113" y="0"/>
                </a:moveTo>
                <a:cubicBezTo>
                  <a:pt x="758857" y="0"/>
                  <a:pt x="883905" y="88612"/>
                  <a:pt x="937320" y="214899"/>
                </a:cubicBezTo>
                <a:lnTo>
                  <a:pt x="938985" y="220260"/>
                </a:lnTo>
                <a:lnTo>
                  <a:pt x="957596" y="185972"/>
                </a:lnTo>
                <a:cubicBezTo>
                  <a:pt x="1020827" y="92377"/>
                  <a:pt x="1127908" y="30841"/>
                  <a:pt x="1249362" y="30841"/>
                </a:cubicBezTo>
                <a:cubicBezTo>
                  <a:pt x="1419397" y="30841"/>
                  <a:pt x="1561262" y="151451"/>
                  <a:pt x="1594072" y="311787"/>
                </a:cubicBezTo>
                <a:lnTo>
                  <a:pt x="1600380" y="374360"/>
                </a:lnTo>
                <a:lnTo>
                  <a:pt x="1648371" y="389258"/>
                </a:lnTo>
                <a:cubicBezTo>
                  <a:pt x="1774658" y="442673"/>
                  <a:pt x="1863270" y="567721"/>
                  <a:pt x="1863270" y="713465"/>
                </a:cubicBezTo>
                <a:cubicBezTo>
                  <a:pt x="1863270" y="907791"/>
                  <a:pt x="1705738" y="1065323"/>
                  <a:pt x="1511412" y="1065323"/>
                </a:cubicBezTo>
                <a:cubicBezTo>
                  <a:pt x="1405140" y="1065323"/>
                  <a:pt x="1309872" y="1018210"/>
                  <a:pt x="1245355" y="943730"/>
                </a:cubicBezTo>
                <a:lnTo>
                  <a:pt x="1233031" y="926827"/>
                </a:lnTo>
                <a:lnTo>
                  <a:pt x="1212516" y="964622"/>
                </a:lnTo>
                <a:cubicBezTo>
                  <a:pt x="1149285" y="1058217"/>
                  <a:pt x="1042204" y="1119753"/>
                  <a:pt x="920750" y="1119753"/>
                </a:cubicBezTo>
                <a:cubicBezTo>
                  <a:pt x="823587" y="1119753"/>
                  <a:pt x="735622" y="1080370"/>
                  <a:pt x="671949" y="1016696"/>
                </a:cubicBezTo>
                <a:lnTo>
                  <a:pt x="630549" y="966519"/>
                </a:lnTo>
                <a:lnTo>
                  <a:pt x="600659" y="1002746"/>
                </a:lnTo>
                <a:cubicBezTo>
                  <a:pt x="536985" y="1066420"/>
                  <a:pt x="449021" y="1105803"/>
                  <a:pt x="351858" y="1105803"/>
                </a:cubicBezTo>
                <a:cubicBezTo>
                  <a:pt x="157532" y="1105803"/>
                  <a:pt x="0" y="948271"/>
                  <a:pt x="0" y="753945"/>
                </a:cubicBezTo>
                <a:cubicBezTo>
                  <a:pt x="0" y="608201"/>
                  <a:pt x="88612" y="483153"/>
                  <a:pt x="214899" y="429738"/>
                </a:cubicBezTo>
                <a:lnTo>
                  <a:pt x="267461" y="413422"/>
                </a:lnTo>
                <a:lnTo>
                  <a:pt x="261255" y="351858"/>
                </a:lnTo>
                <a:cubicBezTo>
                  <a:pt x="261255" y="157532"/>
                  <a:pt x="418787" y="0"/>
                  <a:pt x="613113" y="0"/>
                </a:cubicBezTo>
                <a:close/>
              </a:path>
            </a:pathLst>
          </a:custGeom>
          <a:solidFill>
            <a:schemeClr val="bg1"/>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30" name="太阳形 14"/>
          <p:cNvSpPr/>
          <p:nvPr/>
        </p:nvSpPr>
        <p:spPr>
          <a:xfrm>
            <a:off x="10194925" y="-973138"/>
            <a:ext cx="2973388" cy="2973388"/>
          </a:xfrm>
          <a:prstGeom prst="sun">
            <a:avLst/>
          </a:prstGeom>
          <a:solidFill>
            <a:srgbClr val="ECDC49"/>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14" name="椭圆 6"/>
          <p:cNvSpPr/>
          <p:nvPr/>
        </p:nvSpPr>
        <p:spPr>
          <a:xfrm>
            <a:off x="3503613" y="1643063"/>
            <a:ext cx="2547937" cy="2547937"/>
          </a:xfrm>
          <a:prstGeom prst="ellipse">
            <a:avLst/>
          </a:prstGeom>
          <a:solidFill>
            <a:srgbClr val="000099"/>
          </a:solidFill>
          <a:ln>
            <a:noFill/>
          </a:ln>
          <a:effectLst>
            <a:outerShdw blurRad="279400" dist="101600" dir="81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CN" altLang="en-US"/>
          </a:p>
        </p:txBody>
      </p:sp>
      <p:sp>
        <p:nvSpPr>
          <p:cNvPr id="181275" name="文本框 34"/>
          <p:cNvSpPr txBox="1">
            <a:spLocks noChangeArrowheads="1"/>
          </p:cNvSpPr>
          <p:nvPr/>
        </p:nvSpPr>
        <p:spPr bwMode="auto">
          <a:xfrm>
            <a:off x="4189413" y="2309813"/>
            <a:ext cx="121126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8000" b="1">
                <a:solidFill>
                  <a:schemeClr val="bg1"/>
                </a:solidFill>
                <a:latin typeface="Microsoft YaHei" pitchFamily="34" charset="-122"/>
                <a:ea typeface="Microsoft YaHei" pitchFamily="34" charset="-122"/>
              </a:rPr>
              <a:t>詢</a:t>
            </a:r>
            <a:endParaRPr kumimoji="0" lang="zh-CN" altLang="en-US" sz="8000" b="1">
              <a:solidFill>
                <a:schemeClr val="bg1"/>
              </a:solidFill>
              <a:latin typeface="Microsoft YaHei" pitchFamily="34" charset="-122"/>
              <a:ea typeface="Microsoft YaHei" pitchFamily="34" charset="-122"/>
            </a:endParaRPr>
          </a:p>
        </p:txBody>
      </p:sp>
      <p:sp>
        <p:nvSpPr>
          <p:cNvPr id="181276" name="文本框 34"/>
          <p:cNvSpPr txBox="1">
            <a:spLocks noChangeArrowheads="1"/>
          </p:cNvSpPr>
          <p:nvPr/>
        </p:nvSpPr>
        <p:spPr bwMode="auto">
          <a:xfrm>
            <a:off x="6897688" y="2551113"/>
            <a:ext cx="11080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7200" b="1">
                <a:solidFill>
                  <a:schemeClr val="bg1"/>
                </a:solidFill>
                <a:latin typeface="Microsoft YaHei" pitchFamily="34" charset="-122"/>
                <a:ea typeface="Microsoft YaHei" pitchFamily="34" charset="-122"/>
              </a:rPr>
              <a:t>管</a:t>
            </a:r>
            <a:endParaRPr kumimoji="0" lang="zh-CN" altLang="en-US" sz="7200" b="1">
              <a:solidFill>
                <a:schemeClr val="bg1"/>
              </a:solidFill>
              <a:latin typeface="Microsoft YaHei" pitchFamily="34" charset="-122"/>
              <a:ea typeface="Microsoft YaHei" pitchFamily="34" charset="-122"/>
            </a:endParaRPr>
          </a:p>
        </p:txBody>
      </p:sp>
      <p:sp>
        <p:nvSpPr>
          <p:cNvPr id="181277" name="文本框 34"/>
          <p:cNvSpPr txBox="1">
            <a:spLocks noChangeArrowheads="1"/>
          </p:cNvSpPr>
          <p:nvPr/>
        </p:nvSpPr>
        <p:spPr bwMode="auto">
          <a:xfrm>
            <a:off x="8283575" y="4394200"/>
            <a:ext cx="95408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r>
              <a:rPr kumimoji="0" lang="zh-TW" altLang="en-US" sz="6000" b="1">
                <a:solidFill>
                  <a:schemeClr val="bg1"/>
                </a:solidFill>
                <a:latin typeface="Microsoft YaHei" pitchFamily="34" charset="-122"/>
                <a:ea typeface="Microsoft YaHei" pitchFamily="34" charset="-122"/>
              </a:rPr>
              <a:t>道</a:t>
            </a:r>
            <a:endParaRPr kumimoji="0" lang="zh-CN" altLang="en-US" sz="6000" b="1">
              <a:solidFill>
                <a:schemeClr val="bg1"/>
              </a:solidFill>
              <a:latin typeface="Microsoft YaHei" pitchFamily="34" charset="-122"/>
              <a:ea typeface="Microsoft YaHei" pitchFamily="34" charset="-122"/>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投影片編號版面配置區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9260A9CB-4086-4367-976B-E35C3ADCDADF}" type="slidenum">
              <a:rPr lang="zh-TW" altLang="en-US" smtClean="0">
                <a:solidFill>
                  <a:prstClr val="black"/>
                </a:solidFill>
                <a:ea typeface="SimSun" pitchFamily="2" charset="-122"/>
              </a:rPr>
              <a:pPr/>
              <a:t>109</a:t>
            </a:fld>
            <a:endParaRPr lang="en-US" altLang="zh-TW" smtClean="0">
              <a:solidFill>
                <a:prstClr val="black"/>
              </a:solidFill>
              <a:ea typeface="SimSun" pitchFamily="2" charset="-122"/>
            </a:endParaRPr>
          </a:p>
        </p:txBody>
      </p:sp>
      <p:sp>
        <p:nvSpPr>
          <p:cNvPr id="50179" name="標題 1"/>
          <p:cNvSpPr>
            <a:spLocks noGrp="1"/>
          </p:cNvSpPr>
          <p:nvPr>
            <p:ph type="title"/>
          </p:nvPr>
        </p:nvSpPr>
        <p:spPr/>
        <p:txBody>
          <a:bodyPr rtlCol="0">
            <a:normAutofit/>
          </a:bodyPr>
          <a:lstStyle/>
          <a:p>
            <a:pPr eaLnBrk="1" fontAlgn="auto" hangingPunct="1">
              <a:spcAft>
                <a:spcPts val="0"/>
              </a:spcAft>
              <a:defRPr/>
            </a:pPr>
            <a:r>
              <a:rPr lang="zh-TW" altLang="en-US" b="1" dirty="0">
                <a:solidFill>
                  <a:srgbClr val="0000FF"/>
                </a:solidFill>
                <a:effectLst>
                  <a:outerShdw blurRad="38100" dist="38100" dir="2700000" algn="tl">
                    <a:srgbClr val="000000">
                      <a:alpha val="43137"/>
                    </a:srgbClr>
                  </a:outerShdw>
                </a:effectLst>
                <a:latin typeface="微軟正黑體" pitchFamily="34" charset="-120"/>
                <a:ea typeface="微軟正黑體" pitchFamily="34" charset="-120"/>
              </a:rPr>
              <a:t>諮詢專線及網路資訊</a:t>
            </a:r>
          </a:p>
        </p:txBody>
      </p:sp>
      <p:sp>
        <p:nvSpPr>
          <p:cNvPr id="4" name="內容版面配置區 3"/>
          <p:cNvSpPr>
            <a:spLocks noGrp="1"/>
          </p:cNvSpPr>
          <p:nvPr>
            <p:ph idx="1"/>
          </p:nvPr>
        </p:nvSpPr>
        <p:spPr>
          <a:xfrm>
            <a:off x="1703388" y="1341438"/>
            <a:ext cx="8713787" cy="5400675"/>
          </a:xfrm>
        </p:spPr>
        <p:txBody>
          <a:bodyPr rtlCol="0">
            <a:normAutofit/>
          </a:bodyPr>
          <a:lstStyle/>
          <a:p>
            <a:pPr marL="514350" indent="-457200" eaLnBrk="1" fontAlgn="auto" hangingPunct="1">
              <a:spcAft>
                <a:spcPts val="0"/>
              </a:spcAft>
              <a:defRPr/>
            </a:pPr>
            <a:r>
              <a:rPr lang="zh-TW" altLang="en-US"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諮詢專線：</a:t>
            </a:r>
            <a:endParaRPr lang="en-US" altLang="zh-TW"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a:p>
            <a:pPr marL="914400" lvl="1" indent="-457200" eaLnBrk="1" fontAlgn="auto" hangingPunct="1">
              <a:spcAft>
                <a:spcPts val="0"/>
              </a:spcAft>
              <a:defRPr/>
            </a:pPr>
            <a:r>
              <a:rPr lang="zh-TW" altLang="en-US" b="1" dirty="0">
                <a:latin typeface="微軟正黑體" pitchFamily="34" charset="-120"/>
                <a:ea typeface="微軟正黑體" pitchFamily="34" charset="-120"/>
              </a:rPr>
              <a:t>各校教務主任、</a:t>
            </a:r>
            <a:r>
              <a:rPr lang="zh-TW" altLang="en-US" b="1" dirty="0">
                <a:solidFill>
                  <a:srgbClr val="FF0000"/>
                </a:solidFill>
                <a:latin typeface="微軟正黑體" pitchFamily="34" charset="-120"/>
                <a:ea typeface="微軟正黑體" pitchFamily="34" charset="-120"/>
              </a:rPr>
              <a:t>輔導主任</a:t>
            </a:r>
            <a:r>
              <a:rPr lang="zh-TW" altLang="en-US" b="1" dirty="0" smtClean="0">
                <a:solidFill>
                  <a:srgbClr val="FF0000"/>
                </a:solidFill>
                <a:latin typeface="微軟正黑體" pitchFamily="34" charset="-120"/>
                <a:ea typeface="微軟正黑體" pitchFamily="34" charset="-120"/>
              </a:rPr>
              <a:t>、專兼任輔導教師</a:t>
            </a:r>
            <a:endParaRPr lang="en-US" altLang="zh-TW" b="1" dirty="0">
              <a:latin typeface="微軟正黑體" pitchFamily="34" charset="-120"/>
              <a:ea typeface="微軟正黑體" pitchFamily="34" charset="-120"/>
            </a:endParaRPr>
          </a:p>
          <a:p>
            <a:pPr marL="914400" lvl="1" indent="-457200" eaLnBrk="1" fontAlgn="auto" hangingPunct="1">
              <a:spcAft>
                <a:spcPts val="0"/>
              </a:spcAft>
              <a:defRPr/>
            </a:pPr>
            <a:r>
              <a:rPr lang="zh-TW" altLang="en-US" b="1" dirty="0">
                <a:latin typeface="微軟正黑體" pitchFamily="34" charset="-120"/>
                <a:ea typeface="微軟正黑體" pitchFamily="34" charset="-120"/>
              </a:rPr>
              <a:t>地方宣導團責任區講師</a:t>
            </a:r>
            <a:endParaRPr lang="en-US" altLang="zh-TW" b="1" dirty="0">
              <a:latin typeface="微軟正黑體" pitchFamily="34" charset="-120"/>
              <a:ea typeface="微軟正黑體" pitchFamily="34" charset="-120"/>
            </a:endParaRPr>
          </a:p>
          <a:p>
            <a:pPr marL="914400" lvl="1" indent="-457200" eaLnBrk="1" fontAlgn="auto" hangingPunct="1">
              <a:spcAft>
                <a:spcPts val="0"/>
              </a:spcAft>
              <a:defRPr/>
            </a:pPr>
            <a:r>
              <a:rPr lang="zh-TW" altLang="en-US" b="1" dirty="0">
                <a:solidFill>
                  <a:srgbClr val="FF00FF"/>
                </a:solidFill>
                <a:latin typeface="微軟正黑體" pitchFamily="34" charset="-120"/>
                <a:ea typeface="微軟正黑體" pitchFamily="34" charset="-120"/>
              </a:rPr>
              <a:t>苗栗</a:t>
            </a:r>
            <a:r>
              <a:rPr lang="zh-TW" altLang="en-US" b="1" dirty="0" smtClean="0">
                <a:solidFill>
                  <a:srgbClr val="FF00FF"/>
                </a:solidFill>
                <a:latin typeface="微軟正黑體" pitchFamily="34" charset="-120"/>
                <a:ea typeface="微軟正黑體" pitchFamily="34" charset="-120"/>
              </a:rPr>
              <a:t>縣政府</a:t>
            </a:r>
            <a:r>
              <a:rPr lang="zh-TW" altLang="en-US" b="1" dirty="0">
                <a:solidFill>
                  <a:srgbClr val="FF00FF"/>
                </a:solidFill>
                <a:latin typeface="微軟正黑體" pitchFamily="34" charset="-120"/>
                <a:ea typeface="微軟正黑體" pitchFamily="34" charset="-120"/>
              </a:rPr>
              <a:t>教育處</a:t>
            </a:r>
            <a:r>
              <a:rPr lang="en-US" altLang="zh-TW" b="1" dirty="0" smtClean="0">
                <a:solidFill>
                  <a:srgbClr val="FF00FF"/>
                </a:solidFill>
                <a:latin typeface="微軟正黑體" pitchFamily="34" charset="-120"/>
                <a:ea typeface="微軟正黑體" pitchFamily="34" charset="-120"/>
              </a:rPr>
              <a:t>559681</a:t>
            </a:r>
            <a:endParaRPr lang="en-US" altLang="zh-TW" b="1" dirty="0">
              <a:solidFill>
                <a:srgbClr val="FF00FF"/>
              </a:solidFill>
              <a:latin typeface="微軟正黑體" pitchFamily="34" charset="-120"/>
              <a:ea typeface="微軟正黑體" pitchFamily="34" charset="-120"/>
            </a:endParaRPr>
          </a:p>
          <a:p>
            <a:pPr marL="914400" lvl="1" indent="-457200" eaLnBrk="1" fontAlgn="auto" hangingPunct="1">
              <a:spcAft>
                <a:spcPts val="0"/>
              </a:spcAft>
              <a:defRPr/>
            </a:pPr>
            <a:r>
              <a:rPr lang="zh-TW" altLang="en-US" b="1" dirty="0">
                <a:solidFill>
                  <a:srgbClr val="006600"/>
                </a:solidFill>
                <a:latin typeface="微軟正黑體" pitchFamily="34" charset="-120"/>
                <a:ea typeface="微軟正黑體" pitchFamily="34" charset="-120"/>
              </a:rPr>
              <a:t>教育部免付費諮詢專線</a:t>
            </a:r>
            <a:r>
              <a:rPr lang="en-US" altLang="zh-TW" b="1" dirty="0">
                <a:solidFill>
                  <a:srgbClr val="006600"/>
                </a:solidFill>
                <a:latin typeface="微軟正黑體" pitchFamily="34" charset="-120"/>
                <a:ea typeface="微軟正黑體" pitchFamily="34" charset="-120"/>
              </a:rPr>
              <a:t>(0800012580)</a:t>
            </a:r>
          </a:p>
          <a:p>
            <a:pPr marL="514350" indent="-457200" eaLnBrk="1" fontAlgn="auto" hangingPunct="1">
              <a:spcAft>
                <a:spcPts val="0"/>
              </a:spcAft>
              <a:defRPr/>
            </a:pPr>
            <a:r>
              <a:rPr lang="zh-TW" altLang="en-US"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網路資訊：</a:t>
            </a:r>
            <a:endParaRPr lang="en-US" altLang="zh-TW"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a:p>
            <a:pPr lvl="1" eaLnBrk="1" fontAlgn="auto" hangingPunct="1">
              <a:spcAft>
                <a:spcPts val="0"/>
              </a:spcAft>
              <a:defRPr/>
            </a:pPr>
            <a:r>
              <a:rPr lang="zh-TW" altLang="en-US" b="1" dirty="0">
                <a:solidFill>
                  <a:srgbClr val="FF00FF"/>
                </a:solidFill>
                <a:latin typeface="微軟正黑體" pitchFamily="34" charset="-120"/>
                <a:ea typeface="微軟正黑體" pitchFamily="34" charset="-120"/>
              </a:rPr>
              <a:t>教育部十二年國民基本教育適性入學宣導網</a:t>
            </a:r>
            <a:endParaRPr lang="en-US" altLang="zh-TW" b="1" dirty="0">
              <a:solidFill>
                <a:srgbClr val="FF00FF"/>
              </a:solidFill>
              <a:latin typeface="微軟正黑體" pitchFamily="34" charset="-120"/>
              <a:ea typeface="微軟正黑體" pitchFamily="34" charset="-120"/>
            </a:endParaRPr>
          </a:p>
          <a:p>
            <a:pPr lvl="1" eaLnBrk="1" fontAlgn="auto" hangingPunct="1">
              <a:spcAft>
                <a:spcPts val="0"/>
              </a:spcAft>
              <a:defRPr/>
            </a:pPr>
            <a:r>
              <a:rPr lang="zh-TW" altLang="en-US" b="1" dirty="0">
                <a:latin typeface="微軟正黑體" pitchFamily="34" charset="-120"/>
                <a:ea typeface="微軟正黑體" pitchFamily="34" charset="-120"/>
              </a:rPr>
              <a:t>苗栗</a:t>
            </a:r>
            <a:r>
              <a:rPr lang="zh-TW" altLang="en-US" b="1" dirty="0" smtClean="0">
                <a:latin typeface="微軟正黑體" pitchFamily="34" charset="-120"/>
                <a:ea typeface="微軟正黑體" pitchFamily="34" charset="-120"/>
              </a:rPr>
              <a:t>縣</a:t>
            </a:r>
            <a:r>
              <a:rPr lang="zh-TW" altLang="en-US" b="1" dirty="0">
                <a:latin typeface="微軟正黑體" pitchFamily="34" charset="-120"/>
                <a:ea typeface="微軟正黑體" pitchFamily="34" charset="-120"/>
              </a:rPr>
              <a:t>十二年國民基本教育網</a:t>
            </a:r>
            <a:endParaRPr lang="en-US" altLang="zh-TW" b="1" dirty="0">
              <a:latin typeface="微軟正黑體" pitchFamily="34" charset="-120"/>
              <a:ea typeface="微軟正黑體" pitchFamily="34" charset="-120"/>
            </a:endParaRPr>
          </a:p>
          <a:p>
            <a:pPr marL="514350" indent="-457200" eaLnBrk="1" fontAlgn="auto" hangingPunct="1">
              <a:spcAft>
                <a:spcPts val="0"/>
              </a:spcAft>
              <a:defRPr/>
            </a:pPr>
            <a:r>
              <a:rPr lang="zh-TW" altLang="en-US"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各校升學博覽會訊息</a:t>
            </a:r>
            <a:endParaRPr lang="en-US" altLang="zh-TW" b="1"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endParaRPr>
          </a:p>
        </p:txBody>
      </p:sp>
    </p:spTree>
    <p:extLst>
      <p:ext uri="{BB962C8B-B14F-4D97-AF65-F5344CB8AC3E}">
        <p14:creationId xmlns:p14="http://schemas.microsoft.com/office/powerpoint/2010/main" val="2976172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F:\105適性入學宣導素材\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3731" name="群組 15"/>
          <p:cNvGrpSpPr>
            <a:grpSpLocks/>
          </p:cNvGrpSpPr>
          <p:nvPr/>
        </p:nvGrpSpPr>
        <p:grpSpPr bwMode="auto">
          <a:xfrm>
            <a:off x="334963" y="625475"/>
            <a:ext cx="2865437" cy="1790700"/>
            <a:chOff x="251520" y="625139"/>
            <a:chExt cx="2148606" cy="1791327"/>
          </a:xfrm>
        </p:grpSpPr>
        <p:pic>
          <p:nvPicPr>
            <p:cNvPr id="73741" name="图片 3" descr="sc1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520" y="625139"/>
              <a:ext cx="2148606" cy="179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2" name="矩形 4"/>
            <p:cNvSpPr>
              <a:spLocks noChangeArrowheads="1"/>
            </p:cNvSpPr>
            <p:nvPr/>
          </p:nvSpPr>
          <p:spPr bwMode="auto">
            <a:xfrm>
              <a:off x="595536" y="737039"/>
              <a:ext cx="12319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10000" b="1">
                  <a:solidFill>
                    <a:srgbClr val="FF0000"/>
                  </a:solidFill>
                  <a:latin typeface="微軟正黑體" pitchFamily="34" charset="-120"/>
                  <a:ea typeface="微軟正黑體" pitchFamily="34" charset="-120"/>
                  <a:cs typeface="Arial" pitchFamily="34" charset="0"/>
                </a:rPr>
                <a:t>升</a:t>
              </a:r>
              <a:endParaRPr kumimoji="0" lang="zh-CN" altLang="en-US" sz="10000" b="1">
                <a:solidFill>
                  <a:srgbClr val="FF0000"/>
                </a:solidFill>
                <a:latin typeface="微軟正黑體" pitchFamily="34" charset="-120"/>
                <a:ea typeface="微軟正黑體" pitchFamily="34" charset="-120"/>
                <a:cs typeface="Arial" pitchFamily="34" charset="0"/>
              </a:endParaRPr>
            </a:p>
          </p:txBody>
        </p:sp>
      </p:grpSp>
      <p:grpSp>
        <p:nvGrpSpPr>
          <p:cNvPr id="73732" name="群組 16"/>
          <p:cNvGrpSpPr>
            <a:grpSpLocks/>
          </p:cNvGrpSpPr>
          <p:nvPr/>
        </p:nvGrpSpPr>
        <p:grpSpPr bwMode="auto">
          <a:xfrm>
            <a:off x="3332163" y="2173288"/>
            <a:ext cx="2865437" cy="1790700"/>
            <a:chOff x="2769229" y="1949466"/>
            <a:chExt cx="2148606" cy="1791327"/>
          </a:xfrm>
        </p:grpSpPr>
        <p:pic>
          <p:nvPicPr>
            <p:cNvPr id="73739" name="图片 3" descr="sc1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69229" y="1949466"/>
              <a:ext cx="2148606" cy="179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40" name="矩形 6"/>
            <p:cNvSpPr>
              <a:spLocks noChangeArrowheads="1"/>
            </p:cNvSpPr>
            <p:nvPr/>
          </p:nvSpPr>
          <p:spPr bwMode="auto">
            <a:xfrm>
              <a:off x="3091075" y="2078379"/>
              <a:ext cx="12319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10000" b="1">
                  <a:solidFill>
                    <a:srgbClr val="FF0000"/>
                  </a:solidFill>
                  <a:latin typeface="微軟正黑體" pitchFamily="34" charset="-120"/>
                  <a:ea typeface="微軟正黑體" pitchFamily="34" charset="-120"/>
                  <a:cs typeface="Arial" pitchFamily="34" charset="0"/>
                </a:rPr>
                <a:t>學</a:t>
              </a:r>
              <a:endParaRPr kumimoji="0" lang="zh-CN" altLang="en-US" sz="10000" b="1">
                <a:solidFill>
                  <a:srgbClr val="FF0000"/>
                </a:solidFill>
                <a:latin typeface="微軟正黑體" pitchFamily="34" charset="-120"/>
                <a:ea typeface="微軟正黑體" pitchFamily="34" charset="-120"/>
                <a:cs typeface="Arial" pitchFamily="34" charset="0"/>
              </a:endParaRPr>
            </a:p>
          </p:txBody>
        </p:sp>
      </p:grpSp>
      <p:grpSp>
        <p:nvGrpSpPr>
          <p:cNvPr id="73733" name="群組 17"/>
          <p:cNvGrpSpPr>
            <a:grpSpLocks/>
          </p:cNvGrpSpPr>
          <p:nvPr/>
        </p:nvGrpSpPr>
        <p:grpSpPr bwMode="auto">
          <a:xfrm>
            <a:off x="6629400" y="1770063"/>
            <a:ext cx="2863850" cy="1792287"/>
            <a:chOff x="5480319" y="1602293"/>
            <a:chExt cx="2148606" cy="1791327"/>
          </a:xfrm>
        </p:grpSpPr>
        <p:pic>
          <p:nvPicPr>
            <p:cNvPr id="73737" name="图片 3" descr="sc1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0319" y="1602293"/>
              <a:ext cx="2148606" cy="179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8" name="矩形 8"/>
            <p:cNvSpPr>
              <a:spLocks noChangeArrowheads="1"/>
            </p:cNvSpPr>
            <p:nvPr/>
          </p:nvSpPr>
          <p:spPr bwMode="auto">
            <a:xfrm>
              <a:off x="5818995" y="1753397"/>
              <a:ext cx="12319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10000" b="1">
                  <a:solidFill>
                    <a:srgbClr val="FF0000"/>
                  </a:solidFill>
                  <a:latin typeface="微軟正黑體" pitchFamily="34" charset="-120"/>
                  <a:ea typeface="微軟正黑體" pitchFamily="34" charset="-120"/>
                  <a:cs typeface="Arial" pitchFamily="34" charset="0"/>
                </a:rPr>
                <a:t>管</a:t>
              </a:r>
              <a:endParaRPr kumimoji="0" lang="zh-CN" altLang="en-US" sz="10000" b="1">
                <a:solidFill>
                  <a:srgbClr val="FF0000"/>
                </a:solidFill>
                <a:latin typeface="微軟正黑體" pitchFamily="34" charset="-120"/>
                <a:ea typeface="微軟正黑體" pitchFamily="34" charset="-120"/>
                <a:cs typeface="Arial" pitchFamily="34" charset="0"/>
              </a:endParaRPr>
            </a:p>
          </p:txBody>
        </p:sp>
      </p:grpSp>
      <p:grpSp>
        <p:nvGrpSpPr>
          <p:cNvPr id="73734" name="群組 18"/>
          <p:cNvGrpSpPr>
            <a:grpSpLocks/>
          </p:cNvGrpSpPr>
          <p:nvPr/>
        </p:nvGrpSpPr>
        <p:grpSpPr bwMode="auto">
          <a:xfrm>
            <a:off x="9328150" y="3170238"/>
            <a:ext cx="2863850" cy="1790700"/>
            <a:chOff x="6995394" y="3318926"/>
            <a:chExt cx="2148606" cy="1791327"/>
          </a:xfrm>
        </p:grpSpPr>
        <p:pic>
          <p:nvPicPr>
            <p:cNvPr id="73735" name="图片 3" descr="sc1_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95394" y="3318926"/>
              <a:ext cx="2148606" cy="179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矩形 10"/>
            <p:cNvSpPr>
              <a:spLocks noChangeArrowheads="1"/>
            </p:cNvSpPr>
            <p:nvPr/>
          </p:nvSpPr>
          <p:spPr bwMode="auto">
            <a:xfrm>
              <a:off x="7339422" y="3440367"/>
              <a:ext cx="12319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10000" b="1">
                  <a:solidFill>
                    <a:srgbClr val="FF0000"/>
                  </a:solidFill>
                  <a:latin typeface="微軟正黑體" pitchFamily="34" charset="-120"/>
                  <a:ea typeface="微軟正黑體" pitchFamily="34" charset="-120"/>
                  <a:cs typeface="Arial" pitchFamily="34" charset="0"/>
                </a:rPr>
                <a:t>道</a:t>
              </a:r>
              <a:endParaRPr kumimoji="0" lang="zh-CN" altLang="en-US" sz="10000" b="1">
                <a:solidFill>
                  <a:srgbClr val="FF0000"/>
                </a:solidFill>
                <a:latin typeface="微軟正黑體" pitchFamily="34" charset="-120"/>
                <a:ea typeface="微軟正黑體" pitchFamily="34" charset="-120"/>
                <a:cs typeface="Arial" pitchFamily="34" charset="0"/>
              </a:endParaRPr>
            </a:p>
          </p:txBody>
        </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224501" y="332656"/>
            <a:ext cx="12192000" cy="895350"/>
          </a:xfrm>
          <a:prstGeom prst="rect">
            <a:avLst/>
          </a:prstGeom>
        </p:spPr>
        <p:txBody>
          <a:bodyPr lIns="121920" tIns="60960" rIns="121920" bIns="60960" anchor="ctr">
            <a:normAutofit fontScale="92500" lnSpcReduction="10000"/>
          </a:bodyPr>
          <a:lstStyle/>
          <a:p>
            <a:pPr algn="ctr" eaLnBrk="1" hangingPunct="1">
              <a:defRPr/>
            </a:pPr>
            <a:r>
              <a:rPr kumimoji="0" lang="en-US" altLang="zh-TW" sz="5867" b="1" dirty="0" smtClean="0">
                <a:solidFill>
                  <a:srgbClr val="000099"/>
                </a:solidFill>
                <a:latin typeface="微軟正黑體" pitchFamily="34" charset="-120"/>
                <a:ea typeface="微軟正黑體" pitchFamily="34" charset="-120"/>
                <a:cs typeface="標楷體" charset="0"/>
              </a:rPr>
              <a:t>108</a:t>
            </a:r>
            <a:r>
              <a:rPr kumimoji="0" lang="zh-TW" altLang="en-US" sz="5867" b="1" dirty="0" smtClean="0">
                <a:solidFill>
                  <a:srgbClr val="000099"/>
                </a:solidFill>
                <a:latin typeface="微軟正黑體" pitchFamily="34" charset="-120"/>
                <a:ea typeface="微軟正黑體" pitchFamily="34" charset="-120"/>
                <a:cs typeface="標楷體" charset="0"/>
              </a:rPr>
              <a:t>年</a:t>
            </a:r>
            <a:r>
              <a:rPr kumimoji="0" lang="zh-TW" altLang="en-US" sz="5867" b="1" dirty="0">
                <a:solidFill>
                  <a:srgbClr val="000099"/>
                </a:solidFill>
                <a:latin typeface="微軟正黑體" pitchFamily="34" charset="-120"/>
                <a:ea typeface="微軟正黑體" pitchFamily="34" charset="-120"/>
                <a:cs typeface="標楷體" charset="0"/>
              </a:rPr>
              <a:t>國中畢業生適性入學宣導網站</a:t>
            </a:r>
          </a:p>
        </p:txBody>
      </p:sp>
      <p:pic>
        <p:nvPicPr>
          <p:cNvPr id="3" name="圖片 2"/>
          <p:cNvPicPr>
            <a:picLocks noChangeAspect="1"/>
          </p:cNvPicPr>
          <p:nvPr/>
        </p:nvPicPr>
        <p:blipFill>
          <a:blip r:embed="rId3"/>
          <a:stretch>
            <a:fillRect/>
          </a:stretch>
        </p:blipFill>
        <p:spPr>
          <a:xfrm>
            <a:off x="623392" y="1200049"/>
            <a:ext cx="10945216" cy="5676723"/>
          </a:xfrm>
          <a:prstGeom prst="rect">
            <a:avLst/>
          </a:prstGeom>
        </p:spPr>
      </p:pic>
    </p:spTree>
    <p:extLst>
      <p:ext uri="{BB962C8B-B14F-4D97-AF65-F5344CB8AC3E}">
        <p14:creationId xmlns:p14="http://schemas.microsoft.com/office/powerpoint/2010/main" val="21713615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0"/>
            <a:ext cx="12042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橢圓 4"/>
          <p:cNvSpPr/>
          <p:nvPr/>
        </p:nvSpPr>
        <p:spPr>
          <a:xfrm>
            <a:off x="2349500" y="2543175"/>
            <a:ext cx="9605963" cy="41624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Tree>
    <p:extLst>
      <p:ext uri="{BB962C8B-B14F-4D97-AF65-F5344CB8AC3E}">
        <p14:creationId xmlns:p14="http://schemas.microsoft.com/office/powerpoint/2010/main" val="86593223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60848"/>
            <a:ext cx="12192000" cy="4324350"/>
          </a:xfrm>
          <a:prstGeom prst="rect">
            <a:avLst/>
          </a:prstGeom>
        </p:spPr>
      </p:pic>
      <p:sp>
        <p:nvSpPr>
          <p:cNvPr id="5" name="標題 1"/>
          <p:cNvSpPr txBox="1">
            <a:spLocks/>
          </p:cNvSpPr>
          <p:nvPr/>
        </p:nvSpPr>
        <p:spPr>
          <a:xfrm>
            <a:off x="-7657" y="549286"/>
            <a:ext cx="12192000" cy="895350"/>
          </a:xfrm>
          <a:prstGeom prst="rect">
            <a:avLst/>
          </a:prstGeom>
        </p:spPr>
        <p:txBody>
          <a:bodyPr lIns="121920" tIns="60960" rIns="121920" bIns="60960" anchor="ctr">
            <a:normAutofit fontScale="92500" lnSpcReduction="10000"/>
          </a:bodyPr>
          <a:lstStyle/>
          <a:p>
            <a:pPr algn="ctr" eaLnBrk="1" hangingPunct="1">
              <a:defRPr/>
            </a:pPr>
            <a:r>
              <a:rPr kumimoji="0" lang="zh-TW" altLang="en-US" sz="5867" b="1" dirty="0" smtClean="0">
                <a:solidFill>
                  <a:srgbClr val="000099"/>
                </a:solidFill>
                <a:latin typeface="微軟正黑體" pitchFamily="34" charset="-120"/>
                <a:ea typeface="微軟正黑體" pitchFamily="34" charset="-120"/>
                <a:cs typeface="標楷體" charset="0"/>
              </a:rPr>
              <a:t>苗栗縣</a:t>
            </a:r>
            <a:r>
              <a:rPr kumimoji="0" lang="en-US" altLang="zh-TW" sz="5867" b="1" dirty="0" smtClean="0">
                <a:solidFill>
                  <a:srgbClr val="000099"/>
                </a:solidFill>
                <a:latin typeface="微軟正黑體" pitchFamily="34" charset="-120"/>
                <a:ea typeface="微軟正黑體" pitchFamily="34" charset="-120"/>
                <a:cs typeface="標楷體" charset="0"/>
              </a:rPr>
              <a:t>108</a:t>
            </a:r>
            <a:r>
              <a:rPr kumimoji="0" lang="zh-TW" altLang="en-US" sz="5867" b="1" dirty="0" smtClean="0">
                <a:solidFill>
                  <a:srgbClr val="000099"/>
                </a:solidFill>
                <a:latin typeface="微軟正黑體" pitchFamily="34" charset="-120"/>
                <a:ea typeface="微軟正黑體" pitchFamily="34" charset="-120"/>
                <a:cs typeface="標楷體" charset="0"/>
              </a:rPr>
              <a:t>學年適</a:t>
            </a:r>
            <a:r>
              <a:rPr kumimoji="0" lang="zh-TW" altLang="en-US" sz="5867" b="1" dirty="0">
                <a:solidFill>
                  <a:srgbClr val="000099"/>
                </a:solidFill>
                <a:latin typeface="微軟正黑體" pitchFamily="34" charset="-120"/>
                <a:ea typeface="微軟正黑體" pitchFamily="34" charset="-120"/>
                <a:cs typeface="標楷體" charset="0"/>
              </a:rPr>
              <a:t>性入學</a:t>
            </a:r>
            <a:r>
              <a:rPr kumimoji="0" lang="zh-TW" altLang="en-US" sz="5867" b="1" dirty="0" smtClean="0">
                <a:solidFill>
                  <a:srgbClr val="000099"/>
                </a:solidFill>
                <a:latin typeface="微軟正黑體" pitchFamily="34" charset="-120"/>
                <a:ea typeface="微軟正黑體" pitchFamily="34" charset="-120"/>
                <a:cs typeface="標楷體" charset="0"/>
              </a:rPr>
              <a:t>宣導摺</a:t>
            </a:r>
            <a:r>
              <a:rPr kumimoji="0" lang="zh-TW" altLang="en-US" sz="5867" b="1" dirty="0">
                <a:solidFill>
                  <a:srgbClr val="000099"/>
                </a:solidFill>
                <a:latin typeface="微軟正黑體" pitchFamily="34" charset="-120"/>
                <a:ea typeface="微軟正黑體" pitchFamily="34" charset="-120"/>
                <a:cs typeface="標楷體" charset="0"/>
              </a:rPr>
              <a:t>頁</a:t>
            </a: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7" y="2060848"/>
            <a:ext cx="12192000" cy="4324350"/>
          </a:xfrm>
          <a:prstGeom prst="rect">
            <a:avLst/>
          </a:prstGeom>
        </p:spPr>
      </p:pic>
    </p:spTree>
    <p:extLst>
      <p:ext uri="{BB962C8B-B14F-4D97-AF65-F5344CB8AC3E}">
        <p14:creationId xmlns:p14="http://schemas.microsoft.com/office/powerpoint/2010/main" val="141925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sp>
        <p:nvSpPr>
          <p:cNvPr id="3" name="文字版面配置區 2"/>
          <p:cNvSpPr>
            <a:spLocks noGrp="1"/>
          </p:cNvSpPr>
          <p:nvPr>
            <p:ph type="body" idx="1"/>
          </p:nvPr>
        </p:nvSpPr>
        <p:spPr/>
        <p:txBody>
          <a:bodyPr/>
          <a:lstStyle/>
          <a:p>
            <a:endParaRPr lang="zh-TW" altLang="en-US"/>
          </a:p>
        </p:txBody>
      </p:sp>
      <p:sp>
        <p:nvSpPr>
          <p:cNvPr id="5" name="標題 1"/>
          <p:cNvSpPr txBox="1">
            <a:spLocks/>
          </p:cNvSpPr>
          <p:nvPr/>
        </p:nvSpPr>
        <p:spPr>
          <a:xfrm>
            <a:off x="-7657" y="549286"/>
            <a:ext cx="12192000" cy="895350"/>
          </a:xfrm>
          <a:prstGeom prst="rect">
            <a:avLst/>
          </a:prstGeom>
        </p:spPr>
        <p:txBody>
          <a:bodyPr lIns="121920" tIns="60960" rIns="121920" bIns="60960" anchor="ctr">
            <a:normAutofit fontScale="92500" lnSpcReduction="10000"/>
          </a:bodyPr>
          <a:lstStyle/>
          <a:p>
            <a:pPr algn="ctr" eaLnBrk="1" hangingPunct="1">
              <a:defRPr/>
            </a:pPr>
            <a:r>
              <a:rPr kumimoji="0" lang="zh-TW" altLang="en-US" sz="5867" b="1" dirty="0" smtClean="0">
                <a:solidFill>
                  <a:srgbClr val="000099"/>
                </a:solidFill>
                <a:latin typeface="微軟正黑體" pitchFamily="34" charset="-120"/>
                <a:ea typeface="微軟正黑體" pitchFamily="34" charset="-120"/>
                <a:cs typeface="標楷體" charset="0"/>
              </a:rPr>
              <a:t>苗栗縣</a:t>
            </a:r>
            <a:r>
              <a:rPr kumimoji="0" lang="en-US" altLang="zh-TW" sz="5867" b="1" dirty="0" smtClean="0">
                <a:solidFill>
                  <a:srgbClr val="000099"/>
                </a:solidFill>
                <a:latin typeface="微軟正黑體" pitchFamily="34" charset="-120"/>
                <a:ea typeface="微軟正黑體" pitchFamily="34" charset="-120"/>
                <a:cs typeface="標楷體" charset="0"/>
              </a:rPr>
              <a:t>108</a:t>
            </a:r>
            <a:r>
              <a:rPr kumimoji="0" lang="zh-TW" altLang="en-US" sz="5867" b="1" dirty="0" smtClean="0">
                <a:solidFill>
                  <a:srgbClr val="000099"/>
                </a:solidFill>
                <a:latin typeface="微軟正黑體" pitchFamily="34" charset="-120"/>
                <a:ea typeface="微軟正黑體" pitchFamily="34" charset="-120"/>
                <a:cs typeface="標楷體" charset="0"/>
              </a:rPr>
              <a:t>學年適</a:t>
            </a:r>
            <a:r>
              <a:rPr kumimoji="0" lang="zh-TW" altLang="en-US" sz="5867" b="1" dirty="0">
                <a:solidFill>
                  <a:srgbClr val="000099"/>
                </a:solidFill>
                <a:latin typeface="微軟正黑體" pitchFamily="34" charset="-120"/>
                <a:ea typeface="微軟正黑體" pitchFamily="34" charset="-120"/>
                <a:cs typeface="標楷體" charset="0"/>
              </a:rPr>
              <a:t>性入學</a:t>
            </a:r>
            <a:r>
              <a:rPr kumimoji="0" lang="zh-TW" altLang="en-US" sz="5867" b="1" dirty="0" smtClean="0">
                <a:solidFill>
                  <a:srgbClr val="000099"/>
                </a:solidFill>
                <a:latin typeface="微軟正黑體" pitchFamily="34" charset="-120"/>
                <a:ea typeface="微軟正黑體" pitchFamily="34" charset="-120"/>
                <a:cs typeface="標楷體" charset="0"/>
              </a:rPr>
              <a:t>宣導</a:t>
            </a:r>
            <a:r>
              <a:rPr kumimoji="0" lang="zh-TW" altLang="en-US" sz="5867" b="1" dirty="0">
                <a:solidFill>
                  <a:srgbClr val="000099"/>
                </a:solidFill>
                <a:latin typeface="微軟正黑體" pitchFamily="34" charset="-120"/>
                <a:ea typeface="微軟正黑體" pitchFamily="34" charset="-120"/>
                <a:cs typeface="標楷體" charset="0"/>
              </a:rPr>
              <a:t>墊</a:t>
            </a:r>
            <a:r>
              <a:rPr kumimoji="0" lang="zh-TW" altLang="en-US" sz="5867" b="1" dirty="0" smtClean="0">
                <a:solidFill>
                  <a:srgbClr val="000099"/>
                </a:solidFill>
                <a:latin typeface="微軟正黑體" pitchFamily="34" charset="-120"/>
                <a:ea typeface="微軟正黑體" pitchFamily="34" charset="-120"/>
                <a:cs typeface="標楷體" charset="0"/>
              </a:rPr>
              <a:t>板</a:t>
            </a:r>
            <a:endParaRPr kumimoji="0" lang="zh-TW" altLang="en-US" sz="5867" b="1" dirty="0">
              <a:solidFill>
                <a:srgbClr val="000099"/>
              </a:solidFill>
              <a:latin typeface="微軟正黑體" pitchFamily="34" charset="-120"/>
              <a:ea typeface="微軟正黑體" pitchFamily="34" charset="-120"/>
              <a:cs typeface="標楷體" charset="0"/>
            </a:endParaRP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3948" y="1332659"/>
            <a:ext cx="7781471" cy="5525341"/>
          </a:xfrm>
          <a:prstGeom prst="rect">
            <a:avLst/>
          </a:prstGeom>
        </p:spPr>
      </p:pic>
      <p:pic>
        <p:nvPicPr>
          <p:cNvPr id="7" name="圖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3949" y="1320808"/>
            <a:ext cx="7781470" cy="5525341"/>
          </a:xfrm>
          <a:prstGeom prst="rect">
            <a:avLst/>
          </a:prstGeom>
        </p:spPr>
      </p:pic>
    </p:spTree>
    <p:extLst>
      <p:ext uri="{BB962C8B-B14F-4D97-AF65-F5344CB8AC3E}">
        <p14:creationId xmlns:p14="http://schemas.microsoft.com/office/powerpoint/2010/main" val="413808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endParaRPr lang="zh-TW" altLang="en-US"/>
          </a:p>
        </p:txBody>
      </p:sp>
      <p:sp>
        <p:nvSpPr>
          <p:cNvPr id="3" name="副標題 2"/>
          <p:cNvSpPr>
            <a:spLocks noGrp="1"/>
          </p:cNvSpPr>
          <p:nvPr>
            <p:ph type="subTitle" idx="1"/>
          </p:nvPr>
        </p:nvSpPr>
        <p:spPr/>
        <p:txBody>
          <a:bodyPr/>
          <a:lstStyle/>
          <a:p>
            <a:endParaRPr lang="zh-TW" altLang="en-US"/>
          </a:p>
        </p:txBody>
      </p:sp>
      <p:pic>
        <p:nvPicPr>
          <p:cNvPr id="261123" name="Picture 2" descr="E:\1041128十二年國教待用\11251821_976723872383670_4524776582697423362_n.jpg"/>
          <p:cNvPicPr>
            <a:picLocks noChangeAspect="1" noChangeArrowheads="1"/>
          </p:cNvPicPr>
          <p:nvPr/>
        </p:nvPicPr>
        <p:blipFill>
          <a:blip r:embed="rId3"/>
          <a:srcRect/>
          <a:stretch>
            <a:fillRect/>
          </a:stretch>
        </p:blipFill>
        <p:spPr bwMode="auto">
          <a:xfrm>
            <a:off x="2309813" y="642939"/>
            <a:ext cx="7473950" cy="3214687"/>
          </a:xfrm>
          <a:prstGeom prst="rect">
            <a:avLst/>
          </a:prstGeom>
          <a:noFill/>
          <a:ln w="9525">
            <a:noFill/>
            <a:miter lim="800000"/>
            <a:headEnd/>
            <a:tailEnd/>
          </a:ln>
        </p:spPr>
      </p:pic>
      <p:sp>
        <p:nvSpPr>
          <p:cNvPr id="5" name="矩形 4"/>
          <p:cNvSpPr/>
          <p:nvPr/>
        </p:nvSpPr>
        <p:spPr>
          <a:xfrm>
            <a:off x="2309786" y="4357694"/>
            <a:ext cx="7358114" cy="1938992"/>
          </a:xfrm>
          <a:prstGeom prst="rect">
            <a:avLst/>
          </a:prstGeom>
          <a:solidFill>
            <a:schemeClr val="bg1"/>
          </a:solidFill>
          <a:ln>
            <a:solidFill>
              <a:schemeClr val="bg1"/>
            </a:solidFill>
          </a:ln>
        </p:spPr>
        <p:txBody>
          <a:bodyPr>
            <a:spAutoFit/>
          </a:bodyPr>
          <a:lstStyle/>
          <a:p>
            <a:pPr algn="ctr" eaLnBrk="0" hangingPunct="0">
              <a:defRPr/>
            </a:pPr>
            <a:r>
              <a:rPr lang="zh-TW" altLang="en-US" sz="6000" b="1" dirty="0">
                <a:ln w="10541" cmpd="sng">
                  <a:solidFill>
                    <a:srgbClr val="C00000"/>
                  </a:solidFill>
                  <a:prstDash val="solid"/>
                </a:ln>
                <a:solidFill>
                  <a:srgbClr val="93030D"/>
                </a:solidFill>
              </a:rPr>
              <a:t>在爆炸的年代 </a:t>
            </a:r>
            <a:endParaRPr lang="en-US" altLang="zh-TW" sz="6000" b="1" dirty="0">
              <a:ln w="10541" cmpd="sng">
                <a:solidFill>
                  <a:srgbClr val="C00000"/>
                </a:solidFill>
                <a:prstDash val="solid"/>
              </a:ln>
              <a:solidFill>
                <a:srgbClr val="93030D"/>
              </a:solidFill>
            </a:endParaRPr>
          </a:p>
          <a:p>
            <a:pPr algn="ctr" eaLnBrk="0" hangingPunct="0">
              <a:defRPr/>
            </a:pPr>
            <a:r>
              <a:rPr lang="zh-TW" altLang="en-US" sz="6000" b="1" u="sng" dirty="0">
                <a:ln w="10541" cmpd="sng">
                  <a:solidFill>
                    <a:srgbClr val="C00000"/>
                  </a:solidFill>
                  <a:prstDash val="solid"/>
                </a:ln>
                <a:solidFill>
                  <a:srgbClr val="93030D"/>
                </a:solidFill>
              </a:rPr>
              <a:t>學力</a:t>
            </a:r>
            <a:r>
              <a:rPr lang="zh-TW" altLang="en-US" sz="6000" b="1" dirty="0">
                <a:ln w="10541" cmpd="sng">
                  <a:solidFill>
                    <a:srgbClr val="C00000"/>
                  </a:solidFill>
                  <a:prstDash val="solid"/>
                </a:ln>
                <a:solidFill>
                  <a:srgbClr val="93030D"/>
                </a:solidFill>
              </a:rPr>
              <a:t>比</a:t>
            </a:r>
            <a:r>
              <a:rPr lang="zh-TW" altLang="en-US" sz="6000" b="1" u="sng" dirty="0">
                <a:ln w="10541" cmpd="sng">
                  <a:solidFill>
                    <a:srgbClr val="C00000"/>
                  </a:solidFill>
                  <a:prstDash val="solid"/>
                </a:ln>
                <a:solidFill>
                  <a:srgbClr val="93030D"/>
                </a:solidFill>
              </a:rPr>
              <a:t>學歷</a:t>
            </a:r>
            <a:r>
              <a:rPr lang="zh-TW" altLang="en-US" sz="6000" b="1" dirty="0">
                <a:ln w="10541" cmpd="sng">
                  <a:solidFill>
                    <a:srgbClr val="C00000"/>
                  </a:solidFill>
                  <a:prstDash val="solid"/>
                </a:ln>
                <a:solidFill>
                  <a:srgbClr val="93030D"/>
                </a:solidFill>
              </a:rPr>
              <a:t>更重要</a:t>
            </a:r>
          </a:p>
        </p:txBody>
      </p:sp>
    </p:spTree>
    <p:extLst>
      <p:ext uri="{BB962C8B-B14F-4D97-AF65-F5344CB8AC3E}">
        <p14:creationId xmlns:p14="http://schemas.microsoft.com/office/powerpoint/2010/main" val="328609129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3392" y="10127"/>
            <a:ext cx="10972800" cy="1143000"/>
          </a:xfrm>
        </p:spPr>
        <p:txBody>
          <a:bodyPr/>
          <a:lstStyle/>
          <a:p>
            <a:r>
              <a:rPr lang="zh-TW" altLang="en-US" dirty="0">
                <a:solidFill>
                  <a:srgbClr val="FF0000"/>
                </a:solidFill>
              </a:rPr>
              <a:t>數位經濟時代</a:t>
            </a:r>
            <a:r>
              <a:rPr lang="zh-TW" altLang="en-US" dirty="0" smtClean="0">
                <a:solidFill>
                  <a:srgbClr val="FF0000"/>
                </a:solidFill>
              </a:rPr>
              <a:t>來臨</a:t>
            </a:r>
            <a:r>
              <a:rPr lang="en-US" altLang="zh-TW" dirty="0" smtClean="0">
                <a:solidFill>
                  <a:srgbClr val="FF0000"/>
                </a:solidFill>
              </a:rPr>
              <a:t>~  </a:t>
            </a:r>
            <a:r>
              <a:rPr lang="en-US" altLang="zh-TW" dirty="0" smtClean="0">
                <a:solidFill>
                  <a:srgbClr val="006600"/>
                </a:solidFill>
              </a:rPr>
              <a:t>AI</a:t>
            </a:r>
            <a:r>
              <a:rPr lang="en-US" altLang="zh-TW" dirty="0" smtClean="0">
                <a:solidFill>
                  <a:srgbClr val="FF0000"/>
                </a:solidFill>
              </a:rPr>
              <a:t>  &amp;  </a:t>
            </a:r>
            <a:r>
              <a:rPr lang="en-US" altLang="zh-TW" dirty="0" smtClean="0">
                <a:solidFill>
                  <a:srgbClr val="000099"/>
                </a:solidFill>
              </a:rPr>
              <a:t>5G</a:t>
            </a:r>
            <a:endParaRPr lang="zh-TW" altLang="en-US" dirty="0">
              <a:solidFill>
                <a:srgbClr val="000099"/>
              </a:solidFill>
            </a:endParaRPr>
          </a:p>
        </p:txBody>
      </p:sp>
      <p:pic>
        <p:nvPicPr>
          <p:cNvPr id="6" name="內容版面配置區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87887" y="1176481"/>
            <a:ext cx="5472609" cy="5531350"/>
          </a:xfrm>
        </p:spPr>
      </p:pic>
      <p:pic>
        <p:nvPicPr>
          <p:cNvPr id="7" name="圖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04" y="1176481"/>
            <a:ext cx="2448272" cy="5544094"/>
          </a:xfrm>
          <a:prstGeom prst="rect">
            <a:avLst/>
          </a:prstGeom>
        </p:spPr>
      </p:pic>
      <p:sp>
        <p:nvSpPr>
          <p:cNvPr id="8" name="矩形 7"/>
          <p:cNvSpPr/>
          <p:nvPr/>
        </p:nvSpPr>
        <p:spPr>
          <a:xfrm>
            <a:off x="9775954" y="6361853"/>
            <a:ext cx="2242922" cy="369332"/>
          </a:xfrm>
          <a:prstGeom prst="rect">
            <a:avLst/>
          </a:prstGeom>
        </p:spPr>
        <p:txBody>
          <a:bodyPr wrap="none">
            <a:spAutoFit/>
          </a:bodyPr>
          <a:lstStyle/>
          <a:p>
            <a:r>
              <a:rPr lang="en-US" altLang="zh-TW" b="1" dirty="0">
                <a:solidFill>
                  <a:srgbClr val="7030A0"/>
                </a:solidFill>
                <a:latin typeface="+mj-ea"/>
                <a:ea typeface="+mj-ea"/>
              </a:rPr>
              <a:t>2018-12-19 </a:t>
            </a:r>
            <a:r>
              <a:rPr lang="zh-TW" altLang="en-US" b="1" dirty="0" smtClean="0">
                <a:solidFill>
                  <a:srgbClr val="7030A0"/>
                </a:solidFill>
                <a:latin typeface="+mj-ea"/>
                <a:ea typeface="+mj-ea"/>
              </a:rPr>
              <a:t>經濟日報 </a:t>
            </a:r>
            <a:endParaRPr lang="zh-TW" altLang="en-US" b="1" dirty="0">
              <a:solidFill>
                <a:srgbClr val="7030A0"/>
              </a:solidFill>
              <a:latin typeface="+mj-ea"/>
              <a:ea typeface="+mj-ea"/>
            </a:endParaRPr>
          </a:p>
        </p:txBody>
      </p:sp>
    </p:spTree>
    <p:extLst>
      <p:ext uri="{BB962C8B-B14F-4D97-AF65-F5344CB8AC3E}">
        <p14:creationId xmlns:p14="http://schemas.microsoft.com/office/powerpoint/2010/main" val="3413055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4"/>
          <p:cNvGrpSpPr>
            <a:grpSpLocks/>
          </p:cNvGrpSpPr>
          <p:nvPr/>
        </p:nvGrpSpPr>
        <p:grpSpPr bwMode="auto">
          <a:xfrm>
            <a:off x="369682" y="836712"/>
            <a:ext cx="10685497" cy="5577999"/>
            <a:chOff x="683568" y="639221"/>
            <a:chExt cx="8014767" cy="5431944"/>
          </a:xfrm>
        </p:grpSpPr>
        <p:sp>
          <p:nvSpPr>
            <p:cNvPr id="5" name="標題 1"/>
            <p:cNvSpPr txBox="1">
              <a:spLocks/>
            </p:cNvSpPr>
            <p:nvPr/>
          </p:nvSpPr>
          <p:spPr>
            <a:xfrm>
              <a:off x="683568" y="639221"/>
              <a:ext cx="7200800" cy="3097516"/>
            </a:xfrm>
            <a:prstGeom prst="rect">
              <a:avLst/>
            </a:prstGeom>
          </p:spPr>
          <p:txBody>
            <a:bodyPr anchor="ctr">
              <a:normAutofit/>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fontAlgn="auto">
                <a:spcAft>
                  <a:spcPts val="0"/>
                </a:spcAft>
                <a:defRPr/>
              </a:pPr>
              <a:r>
                <a:rPr lang="zh-TW" altLang="en-US" sz="2800" dirty="0" smtClean="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每</a:t>
              </a:r>
              <a:r>
                <a:rPr lang="zh-TW" altLang="en-US" sz="2800" dirty="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個人都是</a:t>
              </a:r>
              <a:r>
                <a:rPr lang="zh-TW" altLang="en-US" sz="2800" dirty="0" smtClean="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天才。</a:t>
              </a:r>
              <a:endParaRPr lang="en-US" altLang="zh-TW" sz="2800" dirty="0" smtClean="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endParaRPr>
            </a:p>
            <a:p>
              <a:pPr fontAlgn="auto">
                <a:spcAft>
                  <a:spcPts val="0"/>
                </a:spcAft>
                <a:defRPr/>
              </a:pPr>
              <a:r>
                <a:rPr lang="zh-TW" altLang="en-US" sz="2800" dirty="0" smtClean="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但如果你用爬樹的能力來斷定一條魚，</a:t>
              </a:r>
              <a:endParaRPr lang="en-US" altLang="zh-TW" sz="2800" dirty="0" smtClean="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endParaRPr>
            </a:p>
            <a:p>
              <a:pPr fontAlgn="auto">
                <a:spcAft>
                  <a:spcPts val="0"/>
                </a:spcAft>
                <a:defRPr/>
              </a:pPr>
              <a:r>
                <a:rPr lang="zh-TW" altLang="en-US" sz="2800" dirty="0" smtClean="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魚一生都會相信自己很愚蠢。</a:t>
              </a:r>
              <a:endParaRPr lang="en-US" altLang="zh-TW" sz="2800" dirty="0" smtClean="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endParaRPr>
            </a:p>
            <a:p>
              <a:pPr algn="r" fontAlgn="auto">
                <a:spcAft>
                  <a:spcPts val="0"/>
                </a:spcAft>
                <a:defRPr/>
              </a:pPr>
              <a:r>
                <a:rPr lang="en-US" altLang="zh-TW" sz="2800" dirty="0" smtClean="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a:t>
              </a:r>
              <a:r>
                <a:rPr lang="zh-TW" altLang="en-US" sz="2800" dirty="0" smtClean="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rPr>
                <a:t>愛因斯坦</a:t>
              </a:r>
              <a:endParaRPr lang="zh-TW" altLang="en-US" sz="2800" dirty="0">
                <a:ln>
                  <a:solidFill>
                    <a:srgbClr val="990000"/>
                  </a:solidFill>
                </a:ln>
                <a:solidFill>
                  <a:srgbClr val="FF0000"/>
                </a:solidFill>
                <a:effectLst/>
                <a:latin typeface="標楷體" panose="03000509000000000000" pitchFamily="65" charset="-120"/>
                <a:ea typeface="全真顏體" pitchFamily="49" charset="-120"/>
                <a:cs typeface="Times New Roman" panose="02020603050405020304" pitchFamily="18" charset="0"/>
              </a:endParaRPr>
            </a:p>
          </p:txBody>
        </p:sp>
        <p:sp>
          <p:nvSpPr>
            <p:cNvPr id="6" name="標題 1"/>
            <p:cNvSpPr txBox="1">
              <a:spLocks/>
            </p:cNvSpPr>
            <p:nvPr/>
          </p:nvSpPr>
          <p:spPr>
            <a:xfrm>
              <a:off x="2843808" y="4221088"/>
              <a:ext cx="5854527" cy="1780108"/>
            </a:xfrm>
            <a:prstGeom prst="rect">
              <a:avLst/>
            </a:prstGeom>
            <a:ln>
              <a:noFill/>
            </a:ln>
            <a:effectLst/>
          </p:spPr>
          <p:txBody>
            <a:bodyPr anchor="ctr">
              <a:normAutofit lnSpcReduction="10000"/>
              <a:scene3d>
                <a:camera prst="orthographicFront"/>
                <a:lightRig rig="soft" dir="t"/>
              </a:scene3d>
              <a:sp3d prstMaterial="softEdge">
                <a:bevelT w="25400" h="25400"/>
              </a:sp3d>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pPr algn="ctr" fontAlgn="auto">
                <a:spcAft>
                  <a:spcPts val="0"/>
                </a:spcAft>
                <a:defRPr/>
              </a:pPr>
              <a:r>
                <a:rPr lang="zh-TW" altLang="en-US" sz="3200" i="1" dirty="0" smtClean="0">
                  <a:ln>
                    <a:solidFill>
                      <a:srgbClr val="990000"/>
                    </a:solidFill>
                  </a:ln>
                  <a:solidFill>
                    <a:srgbClr val="C00000"/>
                  </a:solidFill>
                  <a:effectLst/>
                  <a:latin typeface="微軟正黑體" panose="020B0604030504040204" pitchFamily="34" charset="-120"/>
                  <a:ea typeface="文鼎粗隸" pitchFamily="49" charset="-120"/>
                  <a:cs typeface="Times New Roman" panose="02020603050405020304" pitchFamily="18" charset="0"/>
                </a:rPr>
                <a:t>每一個</a:t>
              </a:r>
              <a:r>
                <a:rPr lang="zh-TW" altLang="en-US" sz="3200" i="1" dirty="0">
                  <a:ln>
                    <a:solidFill>
                      <a:srgbClr val="990000"/>
                    </a:solidFill>
                  </a:ln>
                  <a:solidFill>
                    <a:srgbClr val="C00000"/>
                  </a:solidFill>
                  <a:effectLst/>
                  <a:latin typeface="微軟正黑體" panose="020B0604030504040204" pitchFamily="34" charset="-120"/>
                  <a:ea typeface="文鼎粗隸" pitchFamily="49" charset="-120"/>
                  <a:cs typeface="Times New Roman" panose="02020603050405020304" pitchFamily="18" charset="0"/>
                </a:rPr>
                <a:t>種子</a:t>
              </a:r>
              <a:r>
                <a:rPr lang="zh-TW" altLang="en-US" sz="3200" i="1" dirty="0" smtClean="0">
                  <a:ln>
                    <a:solidFill>
                      <a:srgbClr val="990000"/>
                    </a:solidFill>
                  </a:ln>
                  <a:solidFill>
                    <a:srgbClr val="C00000"/>
                  </a:solidFill>
                  <a:effectLst/>
                  <a:latin typeface="微軟正黑體" panose="020B0604030504040204" pitchFamily="34" charset="-120"/>
                  <a:ea typeface="文鼎粗隸" pitchFamily="49" charset="-120"/>
                  <a:cs typeface="Times New Roman" panose="02020603050405020304" pitchFamily="18" charset="0"/>
                </a:rPr>
                <a:t>都有適合他的土地</a:t>
              </a:r>
              <a:endParaRPr lang="en-US" altLang="zh-TW" sz="3200" i="1" dirty="0" smtClean="0">
                <a:ln>
                  <a:solidFill>
                    <a:srgbClr val="990000"/>
                  </a:solidFill>
                </a:ln>
                <a:solidFill>
                  <a:srgbClr val="C00000"/>
                </a:solidFill>
                <a:effectLst/>
                <a:latin typeface="微軟正黑體" panose="020B0604030504040204" pitchFamily="34" charset="-120"/>
                <a:ea typeface="文鼎粗隸" pitchFamily="49" charset="-120"/>
                <a:cs typeface="Times New Roman" panose="02020603050405020304" pitchFamily="18" charset="0"/>
              </a:endParaRPr>
            </a:p>
            <a:p>
              <a:pPr algn="ctr" fontAlgn="auto">
                <a:spcAft>
                  <a:spcPts val="0"/>
                </a:spcAft>
                <a:defRPr/>
              </a:pPr>
              <a:r>
                <a:rPr lang="zh-TW" altLang="en-US" sz="4800" i="1" dirty="0">
                  <a:ln>
                    <a:solidFill>
                      <a:srgbClr val="990000"/>
                    </a:solidFill>
                  </a:ln>
                  <a:solidFill>
                    <a:srgbClr val="3333FF"/>
                  </a:solidFill>
                  <a:effectLst>
                    <a:outerShdw blurRad="38100" dist="38100" dir="2700000" algn="tl">
                      <a:srgbClr val="000000">
                        <a:alpha val="43137"/>
                      </a:srgbClr>
                    </a:outerShdw>
                  </a:effectLst>
                  <a:latin typeface="微軟正黑體" panose="020B0604030504040204" pitchFamily="34" charset="-120"/>
                  <a:ea typeface="文鼎粗隸" pitchFamily="49" charset="-120"/>
                  <a:cs typeface="Times New Roman" panose="02020603050405020304" pitchFamily="18" charset="0"/>
                </a:rPr>
                <a:t>放對</a:t>
              </a:r>
              <a:r>
                <a:rPr lang="zh-TW" altLang="en-US" sz="4800" i="1" dirty="0" smtClean="0">
                  <a:ln>
                    <a:solidFill>
                      <a:srgbClr val="990000"/>
                    </a:solidFill>
                  </a:ln>
                  <a:solidFill>
                    <a:srgbClr val="3333FF"/>
                  </a:solidFill>
                  <a:effectLst>
                    <a:outerShdw blurRad="38100" dist="38100" dir="2700000" algn="tl">
                      <a:srgbClr val="000000">
                        <a:alpha val="43137"/>
                      </a:srgbClr>
                    </a:outerShdw>
                  </a:effectLst>
                  <a:latin typeface="微軟正黑體" panose="020B0604030504040204" pitchFamily="34" charset="-120"/>
                  <a:ea typeface="文鼎粗隸" pitchFamily="49" charset="-120"/>
                  <a:cs typeface="Times New Roman" panose="02020603050405020304" pitchFamily="18" charset="0"/>
                </a:rPr>
                <a:t>位置  就是天才</a:t>
              </a:r>
              <a:endParaRPr lang="en-US" altLang="zh-TW" sz="4800" i="1" dirty="0" smtClean="0">
                <a:ln>
                  <a:solidFill>
                    <a:srgbClr val="990000"/>
                  </a:solidFill>
                </a:ln>
                <a:solidFill>
                  <a:srgbClr val="3333FF"/>
                </a:solidFill>
                <a:effectLst>
                  <a:outerShdw blurRad="38100" dist="38100" dir="2700000" algn="tl">
                    <a:srgbClr val="000000">
                      <a:alpha val="43137"/>
                    </a:srgbClr>
                  </a:outerShdw>
                </a:effectLst>
                <a:latin typeface="微軟正黑體" panose="020B0604030504040204" pitchFamily="34" charset="-120"/>
                <a:ea typeface="文鼎粗隸" pitchFamily="49" charset="-120"/>
                <a:cs typeface="Times New Roman" panose="02020603050405020304" pitchFamily="18" charset="0"/>
              </a:endParaRPr>
            </a:p>
            <a:p>
              <a:pPr algn="ctr" fontAlgn="auto">
                <a:spcAft>
                  <a:spcPts val="0"/>
                </a:spcAft>
                <a:defRPr/>
              </a:pPr>
              <a:r>
                <a:rPr lang="en-US" altLang="zh-TW" sz="2000" dirty="0" smtClean="0">
                  <a:ln>
                    <a:solidFill>
                      <a:srgbClr val="990000"/>
                    </a:solidFill>
                  </a:ln>
                  <a:solidFill>
                    <a:srgbClr val="3333FF"/>
                  </a:solidFill>
                  <a:effectLst>
                    <a:outerShdw blurRad="38100" dist="38100" dir="2700000" algn="tl">
                      <a:srgbClr val="000000">
                        <a:alpha val="43137"/>
                      </a:srgbClr>
                    </a:outerShdw>
                  </a:effectLst>
                  <a:latin typeface="微軟正黑體" panose="020B0604030504040204" pitchFamily="34" charset="-120"/>
                  <a:ea typeface="文鼎粗隸" pitchFamily="49" charset="-120"/>
                  <a:cs typeface="Times New Roman" panose="02020603050405020304" pitchFamily="18" charset="0"/>
                </a:rPr>
                <a:t>He is one who has been put in the right environment is viewed as a genius </a:t>
              </a:r>
            </a:p>
          </p:txBody>
        </p:sp>
        <p:pic>
          <p:nvPicPr>
            <p:cNvPr id="7" name="圖片 6"/>
            <p:cNvPicPr>
              <a:picLocks noChangeAspect="1"/>
            </p:cNvPicPr>
            <p:nvPr/>
          </p:nvPicPr>
          <p:blipFill>
            <a:blip r:embed="rId3" cstate="print">
              <a:extLst/>
            </a:blip>
            <a:stretch>
              <a:fillRect/>
            </a:stretch>
          </p:blipFill>
          <p:spPr>
            <a:xfrm>
              <a:off x="683568" y="3773308"/>
              <a:ext cx="2297857" cy="2297857"/>
            </a:xfrm>
            <a:prstGeom prst="rect">
              <a:avLst/>
            </a:prstGeom>
            <a:ln>
              <a:noFill/>
            </a:ln>
            <a:effectLst>
              <a:softEdge rad="112500"/>
            </a:effectLst>
          </p:spPr>
        </p:pic>
      </p:grpSp>
    </p:spTree>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標題 1"/>
          <p:cNvSpPr>
            <a:spLocks noGrp="1"/>
          </p:cNvSpPr>
          <p:nvPr>
            <p:ph type="title" idx="4294967295"/>
          </p:nvPr>
        </p:nvSpPr>
        <p:spPr>
          <a:xfrm>
            <a:off x="2063750" y="404813"/>
            <a:ext cx="8712770" cy="1143000"/>
          </a:xfrm>
        </p:spPr>
        <p:txBody>
          <a:bodyPr/>
          <a:lstStyle/>
          <a:p>
            <a:r>
              <a:rPr lang="zh-TW" altLang="en-US" sz="4000" dirty="0">
                <a:solidFill>
                  <a:srgbClr val="FF0000"/>
                </a:solidFill>
              </a:rPr>
              <a:t>德國著名詩人、劇作家、思想家</a:t>
            </a:r>
            <a:r>
              <a:rPr lang="en-US" altLang="zh-TW" sz="4000" dirty="0">
                <a:solidFill>
                  <a:srgbClr val="FF0000"/>
                </a:solidFill>
              </a:rPr>
              <a:t>~</a:t>
            </a:r>
            <a:r>
              <a:rPr lang="zh-TW" altLang="en-US" sz="4000" dirty="0">
                <a:solidFill>
                  <a:srgbClr val="006600"/>
                </a:solidFill>
              </a:rPr>
              <a:t>歌德</a:t>
            </a:r>
          </a:p>
        </p:txBody>
      </p:sp>
      <p:sp>
        <p:nvSpPr>
          <p:cNvPr id="155651" name="內容版面配置區 2"/>
          <p:cNvSpPr>
            <a:spLocks noGrp="1"/>
          </p:cNvSpPr>
          <p:nvPr>
            <p:ph idx="4294967295"/>
          </p:nvPr>
        </p:nvSpPr>
        <p:spPr>
          <a:xfrm>
            <a:off x="2208213" y="2541589"/>
            <a:ext cx="5364162" cy="3024187"/>
          </a:xfrm>
        </p:spPr>
        <p:txBody>
          <a:bodyPr/>
          <a:lstStyle/>
          <a:p>
            <a:pPr marL="0" indent="0">
              <a:buNone/>
            </a:pPr>
            <a:r>
              <a:rPr lang="zh-TW" altLang="en-US" sz="4000">
                <a:solidFill>
                  <a:srgbClr val="0070C0"/>
                </a:solidFill>
              </a:rPr>
              <a:t>人之所以愛旅行</a:t>
            </a:r>
            <a:r>
              <a:rPr lang="zh-TW" altLang="en-US" sz="4000">
                <a:solidFill>
                  <a:srgbClr val="0070C0"/>
                </a:solidFill>
                <a:latin typeface="新細明體" panose="02020500000000000000" pitchFamily="18" charset="-120"/>
              </a:rPr>
              <a:t>，</a:t>
            </a:r>
            <a:endParaRPr lang="en-US" altLang="zh-TW" sz="4000">
              <a:solidFill>
                <a:srgbClr val="0070C0"/>
              </a:solidFill>
              <a:latin typeface="新細明體" panose="02020500000000000000" pitchFamily="18" charset="-120"/>
            </a:endParaRPr>
          </a:p>
          <a:p>
            <a:pPr marL="0" indent="0">
              <a:buNone/>
            </a:pPr>
            <a:r>
              <a:rPr lang="zh-TW" altLang="en-US" sz="4000">
                <a:solidFill>
                  <a:srgbClr val="0070C0"/>
                </a:solidFill>
                <a:latin typeface="新細明體" panose="02020500000000000000" pitchFamily="18" charset="-120"/>
              </a:rPr>
              <a:t>不是為了抵達目的地，</a:t>
            </a:r>
            <a:endParaRPr lang="en-US" altLang="zh-TW" sz="4000">
              <a:solidFill>
                <a:srgbClr val="0070C0"/>
              </a:solidFill>
              <a:latin typeface="新細明體" panose="02020500000000000000" pitchFamily="18" charset="-120"/>
            </a:endParaRPr>
          </a:p>
          <a:p>
            <a:pPr marL="0" indent="0">
              <a:buNone/>
            </a:pPr>
            <a:r>
              <a:rPr lang="zh-TW" altLang="en-US" sz="4000">
                <a:solidFill>
                  <a:srgbClr val="0070C0"/>
                </a:solidFill>
                <a:latin typeface="新細明體" panose="02020500000000000000" pitchFamily="18" charset="-120"/>
              </a:rPr>
              <a:t>而是為了享受</a:t>
            </a:r>
            <a:endParaRPr lang="en-US" altLang="zh-TW" sz="4000">
              <a:solidFill>
                <a:srgbClr val="0070C0"/>
              </a:solidFill>
              <a:latin typeface="新細明體" panose="02020500000000000000" pitchFamily="18" charset="-120"/>
            </a:endParaRPr>
          </a:p>
          <a:p>
            <a:pPr marL="0" indent="0">
              <a:buNone/>
            </a:pPr>
            <a:r>
              <a:rPr lang="zh-TW" altLang="en-US" sz="4000">
                <a:solidFill>
                  <a:srgbClr val="0070C0"/>
                </a:solidFill>
                <a:latin typeface="新細明體" panose="02020500000000000000" pitchFamily="18" charset="-120"/>
              </a:rPr>
              <a:t>旅途中的種種樂趣。</a:t>
            </a:r>
            <a:endParaRPr lang="zh-TW" altLang="en-US" sz="4000">
              <a:solidFill>
                <a:srgbClr val="0070C0"/>
              </a:solidFill>
            </a:endParaRPr>
          </a:p>
        </p:txBody>
      </p:sp>
      <p:pic>
        <p:nvPicPr>
          <p:cNvPr id="155652" name="Picture 2" descr="http://news.xinhuanet.com/photo/2010-03/21/xin_512030721161243711438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205039"/>
            <a:ext cx="2736850" cy="369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48622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a:xfrm>
            <a:off x="1981200" y="584774"/>
            <a:ext cx="8229600" cy="630237"/>
          </a:xfrm>
        </p:spPr>
        <p:txBody>
          <a:bodyPr/>
          <a:lstStyle/>
          <a:p>
            <a:r>
              <a:rPr kumimoji="1" lang="zh-TW" altLang="en-US" dirty="0">
                <a:ea typeface="新細明體" pitchFamily="18" charset="-120"/>
              </a:rPr>
              <a:t>十二年國教微電影</a:t>
            </a:r>
            <a:r>
              <a:rPr kumimoji="1" lang="en-US" altLang="zh-TW" dirty="0">
                <a:ea typeface="新細明體" pitchFamily="18" charset="-120"/>
              </a:rPr>
              <a:t>(</a:t>
            </a:r>
            <a:r>
              <a:rPr kumimoji="1" lang="zh-TW" altLang="en-US" dirty="0">
                <a:solidFill>
                  <a:srgbClr val="006600"/>
                </a:solidFill>
                <a:ea typeface="新細明體" pitchFamily="18" charset="-120"/>
              </a:rPr>
              <a:t>實現心願篇</a:t>
            </a:r>
            <a:r>
              <a:rPr kumimoji="1" lang="en-US" altLang="zh-TW" dirty="0">
                <a:ea typeface="新細明體" pitchFamily="18" charset="-120"/>
              </a:rPr>
              <a:t>)</a:t>
            </a:r>
            <a:endParaRPr kumimoji="1" lang="zh-TW" altLang="en-US" dirty="0" smtClean="0">
              <a:ea typeface="新細明體" pitchFamily="18" charset="-120"/>
            </a:endParaRPr>
          </a:p>
        </p:txBody>
      </p:sp>
      <p:sp>
        <p:nvSpPr>
          <p:cNvPr id="4" name="文字方塊 3"/>
          <p:cNvSpPr txBox="1"/>
          <p:nvPr/>
        </p:nvSpPr>
        <p:spPr>
          <a:xfrm>
            <a:off x="2927648" y="3645024"/>
            <a:ext cx="6552728" cy="1323439"/>
          </a:xfrm>
          <a:prstGeom prst="rect">
            <a:avLst/>
          </a:prstGeom>
          <a:noFill/>
        </p:spPr>
        <p:txBody>
          <a:bodyPr wrap="square" rtlCol="0">
            <a:spAutoFit/>
          </a:bodyPr>
          <a:lstStyle/>
          <a:p>
            <a:r>
              <a:rPr lang="en-US" altLang="zh-TW" sz="4000" dirty="0">
                <a:solidFill>
                  <a:srgbClr val="5F5F5F"/>
                </a:solidFill>
                <a:hlinkClick r:id="rId3"/>
              </a:rPr>
              <a:t>https://www.youtube.com/watch?v=GxQCBhrF-_I</a:t>
            </a:r>
            <a:endParaRPr lang="zh-TW" altLang="en-US" sz="4000" dirty="0">
              <a:solidFill>
                <a:srgbClr val="5F5F5F"/>
              </a:solidFill>
            </a:endParaRPr>
          </a:p>
        </p:txBody>
      </p:sp>
      <p:sp>
        <p:nvSpPr>
          <p:cNvPr id="5" name="標題 1"/>
          <p:cNvSpPr txBox="1">
            <a:spLocks/>
          </p:cNvSpPr>
          <p:nvPr/>
        </p:nvSpPr>
        <p:spPr bwMode="auto">
          <a:xfrm>
            <a:off x="1788350" y="2132856"/>
            <a:ext cx="86153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r>
              <a:rPr lang="zh-TW" altLang="en-US" dirty="0">
                <a:solidFill>
                  <a:srgbClr val="FF0000"/>
                </a:solidFill>
                <a:ea typeface="新細明體" pitchFamily="18" charset="-120"/>
              </a:rPr>
              <a:t>支持孩子的好</a:t>
            </a:r>
          </a:p>
          <a:p>
            <a:r>
              <a:rPr lang="zh-TW" altLang="en-US" dirty="0">
                <a:solidFill>
                  <a:srgbClr val="FF0000"/>
                </a:solidFill>
                <a:ea typeface="新細明體" pitchFamily="18" charset="-120"/>
              </a:rPr>
              <a:t>就是為孩子好</a:t>
            </a:r>
            <a:endParaRPr lang="zh-TW" altLang="en-US" dirty="0" smtClean="0">
              <a:solidFill>
                <a:srgbClr val="FF0000"/>
              </a:solidFill>
              <a:ea typeface="新細明體" pitchFamily="18" charset="-120"/>
            </a:endParaRPr>
          </a:p>
        </p:txBody>
      </p:sp>
    </p:spTree>
    <p:extLst>
      <p:ext uri="{BB962C8B-B14F-4D97-AF65-F5344CB8AC3E}">
        <p14:creationId xmlns:p14="http://schemas.microsoft.com/office/powerpoint/2010/main" val="413209314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fld id="{231BC999-57F0-4EE6-9439-DFA066067E4B}" type="slidenum">
              <a:rPr kumimoji="0" lang="zh-TW" altLang="en-US" smtClean="0">
                <a:solidFill>
                  <a:srgbClr val="898989"/>
                </a:solidFill>
                <a:latin typeface="Calibri" pitchFamily="34" charset="0"/>
                <a:ea typeface="SimSun" pitchFamily="2" charset="-122"/>
              </a:rPr>
              <a:pPr/>
              <a:t>119</a:t>
            </a:fld>
            <a:endParaRPr kumimoji="0" lang="en-US" altLang="zh-TW" smtClean="0">
              <a:solidFill>
                <a:srgbClr val="898989"/>
              </a:solidFill>
              <a:latin typeface="Calibri" pitchFamily="34" charset="0"/>
              <a:ea typeface="SimSun" pitchFamily="2" charset="-122"/>
            </a:endParaRPr>
          </a:p>
        </p:txBody>
      </p:sp>
      <p:pic>
        <p:nvPicPr>
          <p:cNvPr id="7" name="Picture 2" descr="「Thank you」的圖片搜尋結果"/>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47528" y="1249310"/>
            <a:ext cx="8280920" cy="48439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74330984"/>
              </p:ext>
            </p:extLst>
          </p:nvPr>
        </p:nvGraphicFramePr>
        <p:xfrm>
          <a:off x="320014" y="1650161"/>
          <a:ext cx="5270880" cy="4293763"/>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950400">
                  <a:extLst>
                    <a:ext uri="{9D8B030D-6E8A-4147-A177-3AD203B41FA5}"/>
                  </a:extLst>
                </a:gridCol>
                <a:gridCol w="4320480">
                  <a:extLst>
                    <a:ext uri="{9D8B030D-6E8A-4147-A177-3AD203B41FA5}"/>
                  </a:extLst>
                </a:gridCol>
              </a:tblGrid>
              <a:tr h="631470">
                <a:tc rowSpan="6">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10160" marR="1016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a:t>
                      </a:r>
                      <a:r>
                        <a:rPr lang="zh-TW" altLang="en-US" sz="2800" b="1" kern="1200" dirty="0" smtClean="0">
                          <a:solidFill>
                            <a:srgbClr val="0000FF"/>
                          </a:solidFill>
                          <a:latin typeface="微軟正黑體" pitchFamily="34" charset="-120"/>
                          <a:ea typeface="微軟正黑體" pitchFamily="34" charset="-120"/>
                          <a:cs typeface="+mn-cs"/>
                        </a:rPr>
                        <a:t>入學</a:t>
                      </a:r>
                      <a:endParaRPr lang="en-US" altLang="zh-TW" sz="2800" b="1" kern="1200" dirty="0" smtClean="0">
                        <a:solidFill>
                          <a:srgbClr val="0000FF"/>
                        </a:solidFill>
                        <a:latin typeface="微軟正黑體" pitchFamily="34" charset="-120"/>
                        <a:ea typeface="微軟正黑體" pitchFamily="34" charset="-120"/>
                        <a:cs typeface="+mn-cs"/>
                      </a:endParaRP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64331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smtClean="0">
                          <a:solidFill>
                            <a:srgbClr val="0000FF"/>
                          </a:solidFill>
                          <a:latin typeface="微軟正黑體" pitchFamily="34" charset="-120"/>
                          <a:ea typeface="微軟正黑體" pitchFamily="34" charset="-120"/>
                          <a:cs typeface="+mn-cs"/>
                        </a:rPr>
                        <a:t>優先免試</a:t>
                      </a:r>
                      <a:r>
                        <a:rPr lang="en-US" altLang="zh-TW" sz="2800" b="1" kern="1200" dirty="0" smtClean="0">
                          <a:solidFill>
                            <a:srgbClr val="0000FF"/>
                          </a:solidFill>
                          <a:latin typeface="微軟正黑體" pitchFamily="34" charset="-120"/>
                          <a:ea typeface="微軟正黑體" pitchFamily="34" charset="-120"/>
                          <a:cs typeface="+mn-cs"/>
                        </a:rPr>
                        <a:t>:</a:t>
                      </a:r>
                      <a:r>
                        <a:rPr lang="zh-TW" altLang="en-US" sz="2800" b="1" kern="1200" dirty="0" smtClean="0">
                          <a:solidFill>
                            <a:srgbClr val="0000FF"/>
                          </a:solidFill>
                          <a:latin typeface="微軟正黑體" pitchFamily="34" charset="-120"/>
                          <a:ea typeface="微軟正黑體" pitchFamily="34" charset="-120"/>
                          <a:cs typeface="+mn-cs"/>
                        </a:rPr>
                        <a:t>新竹縣市、苗栗縣共計十四所公立高中辦理</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extLst>
              </a:tr>
              <a:tr h="577009">
                <a:tc vMerge="1">
                  <a:txBody>
                    <a:bodyPr/>
                    <a:lstStyle/>
                    <a:p>
                      <a:endParaRPr lang="zh-TW" altLang="en-US"/>
                    </a:p>
                  </a:txBody>
                  <a:tcPr/>
                </a:tc>
                <a:tc>
                  <a:txBody>
                    <a:bodyPr/>
                    <a:lstStyle/>
                    <a:p>
                      <a:pPr marL="0" lvl="0" algn="r" defTabSz="1422400" rtl="0" eaLnBrk="1" fontAlgn="ctr" latinLnBrk="0" hangingPunct="1">
                        <a:lnSpc>
                          <a:spcPct val="90000"/>
                        </a:lnSpc>
                        <a:spcBef>
                          <a:spcPct val="0"/>
                        </a:spcBef>
                        <a:spcAft>
                          <a:spcPct val="35000"/>
                        </a:spcAft>
                      </a:pPr>
                      <a:r>
                        <a:rPr lang="zh-TW" altLang="en-US" sz="2800" b="1" kern="1200" dirty="0" smtClean="0">
                          <a:solidFill>
                            <a:srgbClr val="0000FF"/>
                          </a:solidFill>
                          <a:latin typeface="微軟正黑體" pitchFamily="34" charset="-120"/>
                          <a:ea typeface="微軟正黑體" pitchFamily="34" charset="-120"/>
                          <a:cs typeface="+mn-cs"/>
                        </a:rPr>
                        <a:t>完全免試</a:t>
                      </a:r>
                      <a:r>
                        <a:rPr lang="en-US" altLang="zh-TW" sz="2800" b="1" kern="1200" dirty="0" smtClean="0">
                          <a:solidFill>
                            <a:srgbClr val="0000FF"/>
                          </a:solidFill>
                          <a:latin typeface="微軟正黑體" pitchFamily="34" charset="-120"/>
                          <a:ea typeface="微軟正黑體" pitchFamily="34" charset="-120"/>
                          <a:cs typeface="+mn-cs"/>
                        </a:rPr>
                        <a:t>(</a:t>
                      </a:r>
                      <a:r>
                        <a:rPr lang="zh-TW" altLang="en-US" sz="2800" b="1" kern="1200" dirty="0" smtClean="0">
                          <a:solidFill>
                            <a:srgbClr val="0000FF"/>
                          </a:solidFill>
                          <a:latin typeface="微軟正黑體" pitchFamily="34" charset="-120"/>
                          <a:ea typeface="微軟正黑體" pitchFamily="34" charset="-120"/>
                          <a:cs typeface="+mn-cs"/>
                        </a:rPr>
                        <a:t>苗栗卓蘭高中、大湖農工</a:t>
                      </a:r>
                      <a:r>
                        <a:rPr lang="en-US" altLang="zh-TW" sz="2800" b="1" kern="1200" dirty="0" smtClean="0">
                          <a:solidFill>
                            <a:srgbClr val="0000FF"/>
                          </a:solidFill>
                          <a:latin typeface="微軟正黑體" pitchFamily="34" charset="-120"/>
                          <a:ea typeface="微軟正黑體" pitchFamily="34" charset="-120"/>
                          <a:cs typeface="+mn-cs"/>
                        </a:rPr>
                        <a:t>)</a:t>
                      </a:r>
                      <a:endParaRPr lang="zh-TW" altLang="en-US" sz="2800" b="1" kern="1200" dirty="0" smtClean="0">
                        <a:solidFill>
                          <a:srgbClr val="0000FF"/>
                        </a:solidFill>
                        <a:latin typeface="微軟正黑體" pitchFamily="34" charset="-120"/>
                        <a:ea typeface="微軟正黑體" pitchFamily="34" charset="-120"/>
                        <a:cs typeface="+mn-cs"/>
                      </a:endParaRP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solidFill>
                  </a:tcPr>
                </a:tc>
                <a:extLst>
                  <a:ext uri="{0D108BD9-81ED-4DB2-BD59-A6C34878D82A}"/>
                </a:extLst>
              </a:tr>
              <a:tr h="651299">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729781">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729781">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園區生</a:t>
                      </a:r>
                      <a:r>
                        <a:rPr lang="en-US" altLang="zh-TW" sz="2800" b="1" kern="1200" dirty="0" smtClean="0">
                          <a:solidFill>
                            <a:srgbClr val="0000FF"/>
                          </a:solidFill>
                          <a:latin typeface="微軟正黑體" pitchFamily="34" charset="-120"/>
                          <a:ea typeface="微軟正黑體" pitchFamily="34" charset="-120"/>
                          <a:cs typeface="+mn-cs"/>
                        </a:rPr>
                        <a:t>)</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bl>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2588233028"/>
              </p:ext>
            </p:extLst>
          </p:nvPr>
        </p:nvGraphicFramePr>
        <p:xfrm>
          <a:off x="6168687" y="1806020"/>
          <a:ext cx="5246492" cy="2304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2304256">
                  <a:extLst>
                    <a:ext uri="{9D8B030D-6E8A-4147-A177-3AD203B41FA5}"/>
                  </a:extLst>
                </a:gridCol>
                <a:gridCol w="2942236">
                  <a:extLst>
                    <a:ext uri="{9D8B030D-6E8A-4147-A177-3AD203B41FA5}"/>
                  </a:extLst>
                </a:gridCol>
              </a:tblGrid>
              <a:tr h="576000">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57600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57600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576000">
                <a:tc vMerge="1">
                  <a:txBody>
                    <a:bodyPr/>
                    <a:lstStyle/>
                    <a:p>
                      <a:endParaRPr lang="zh-TW" alt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800" b="1" kern="1200" dirty="0">
                          <a:solidFill>
                            <a:srgbClr val="0000FF"/>
                          </a:solidFill>
                          <a:latin typeface="微軟正黑體" pitchFamily="34" charset="-120"/>
                          <a:ea typeface="微軟正黑體" pitchFamily="34" charset="-120"/>
                          <a:cs typeface="+mn-cs"/>
                        </a:rPr>
                        <a:t>職業類科</a:t>
                      </a:r>
                      <a:endParaRPr lang="zh-TW" altLang="en-US" sz="2800" dirty="0"/>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2060604834"/>
              </p:ext>
            </p:extLst>
          </p:nvPr>
        </p:nvGraphicFramePr>
        <p:xfrm>
          <a:off x="6145413" y="4408076"/>
          <a:ext cx="5312879" cy="2189276"/>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2337228">
                  <a:extLst>
                    <a:ext uri="{9D8B030D-6E8A-4147-A177-3AD203B41FA5}"/>
                  </a:extLst>
                </a:gridCol>
                <a:gridCol w="2975651">
                  <a:extLst>
                    <a:ext uri="{9D8B030D-6E8A-4147-A177-3AD203B41FA5}"/>
                  </a:extLst>
                </a:gridCol>
              </a:tblGrid>
              <a:tr h="547319">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其他</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718A"/>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實用技能學程</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547319">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建教合作班</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547319">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運動績優</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547319">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私校獨招</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5" name="標題 1"/>
          <p:cNvSpPr txBox="1">
            <a:spLocks/>
          </p:cNvSpPr>
          <p:nvPr/>
        </p:nvSpPr>
        <p:spPr>
          <a:xfrm>
            <a:off x="1415480" y="658204"/>
            <a:ext cx="9264650" cy="941388"/>
          </a:xfrm>
          <a:prstGeom prst="rect">
            <a:avLst/>
          </a:prstGeom>
        </p:spPr>
        <p:txBody>
          <a:bodyPr lIns="121920" tIns="60960" rIns="121920" bIns="60960" anchor="ctr">
            <a:normAutofit fontScale="85000" lnSpcReduction="10000"/>
          </a:bodyPr>
          <a:lstStyle/>
          <a:p>
            <a:pPr algn="ctr" eaLnBrk="1" hangingPunct="1">
              <a:defRPr/>
            </a:pPr>
            <a:r>
              <a:rPr kumimoji="0" lang="en-US" altLang="zh-TW" sz="5867" b="1" dirty="0" smtClean="0">
                <a:solidFill>
                  <a:srgbClr val="000099"/>
                </a:solidFill>
                <a:latin typeface="微軟正黑體" panose="020B0604030504040204" pitchFamily="34" charset="-120"/>
                <a:ea typeface="微軟正黑體" panose="020B0604030504040204" pitchFamily="34" charset="-120"/>
              </a:rPr>
              <a:t>108</a:t>
            </a:r>
            <a:r>
              <a:rPr kumimoji="0" lang="zh-TW" altLang="zh-TW" sz="5867" b="1" dirty="0" smtClean="0">
                <a:solidFill>
                  <a:srgbClr val="000099"/>
                </a:solidFill>
                <a:latin typeface="微軟正黑體" panose="020B0604030504040204" pitchFamily="34" charset="-120"/>
                <a:ea typeface="微軟正黑體" panose="020B0604030504040204" pitchFamily="34" charset="-120"/>
              </a:rPr>
              <a:t>學年</a:t>
            </a:r>
            <a:r>
              <a:rPr kumimoji="0" lang="zh-TW" altLang="zh-TW" sz="5867" b="1" dirty="0">
                <a:solidFill>
                  <a:srgbClr val="000099"/>
                </a:solidFill>
                <a:latin typeface="微軟正黑體" panose="020B0604030504040204" pitchFamily="34" charset="-120"/>
                <a:ea typeface="微軟正黑體" panose="020B0604030504040204" pitchFamily="34" charset="-120"/>
              </a:rPr>
              <a:t>度</a:t>
            </a:r>
            <a:r>
              <a:rPr kumimoji="0" lang="zh-TW" altLang="en-US" sz="5867" b="1" dirty="0">
                <a:solidFill>
                  <a:srgbClr val="000099"/>
                </a:solidFill>
                <a:latin typeface="微軟正黑體" panose="020B0604030504040204" pitchFamily="34" charset="-120"/>
                <a:ea typeface="微軟正黑體" panose="020B0604030504040204" pitchFamily="34" charset="-120"/>
              </a:rPr>
              <a:t>竹苗區</a:t>
            </a:r>
            <a:r>
              <a:rPr kumimoji="0" lang="zh-TW" altLang="zh-TW" sz="5867" b="1" dirty="0">
                <a:solidFill>
                  <a:srgbClr val="000099"/>
                </a:solidFill>
                <a:latin typeface="微軟正黑體" panose="020B0604030504040204" pitchFamily="34" charset="-120"/>
                <a:ea typeface="微軟正黑體" panose="020B0604030504040204" pitchFamily="34" charset="-120"/>
              </a:rPr>
              <a:t>適性入學管道</a:t>
            </a:r>
            <a:endParaRPr lang="zh-TW" altLang="en-US" sz="5867" b="1" dirty="0">
              <a:solidFill>
                <a:srgbClr val="000099"/>
              </a:solidFill>
              <a:latin typeface="微軟正黑體" pitchFamily="34" charset="-120"/>
              <a:ea typeface="微軟正黑體" pitchFamily="34"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416536391"/>
              </p:ext>
            </p:extLst>
          </p:nvPr>
        </p:nvGraphicFramePr>
        <p:xfrm>
          <a:off x="320014" y="6005161"/>
          <a:ext cx="5280587" cy="5760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5280587">
                  <a:extLst>
                    <a:ext uri="{9D8B030D-6E8A-4147-A177-3AD203B41FA5}"/>
                  </a:extLst>
                </a:gridCol>
              </a:tblGrid>
              <a:tr h="5760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10160" marR="1016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extLst>
              </a:tr>
            </a:tbl>
          </a:graphicData>
        </a:graphic>
      </p:graphicFrame>
      <p:sp>
        <p:nvSpPr>
          <p:cNvPr id="7" name="爆炸 1 6"/>
          <p:cNvSpPr/>
          <p:nvPr/>
        </p:nvSpPr>
        <p:spPr>
          <a:xfrm>
            <a:off x="839416" y="2564904"/>
            <a:ext cx="2565400" cy="1368425"/>
          </a:xfrm>
          <a:prstGeom prst="irregularSeal1">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31" presetClass="entr" presetSubtype="0" fill="hold" nodeType="clickEffect">
                                  <p:stCondLst>
                                    <p:cond delay="0"/>
                                  </p:stCondLst>
                                  <p:iterate type="lt">
                                    <p:tmPct val="5000"/>
                                  </p:iterate>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2" presetClass="entr" presetSubtype="4"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1581150" y="522288"/>
            <a:ext cx="9264650" cy="941387"/>
          </a:xfrm>
          <a:prstGeom prst="rect">
            <a:avLst/>
          </a:prstGeom>
        </p:spPr>
        <p:txBody>
          <a:bodyPr lIns="121920" tIns="60960" rIns="121920" bIns="60960" anchor="ctr">
            <a:normAutofit fontScale="92500" lnSpcReduction="10000"/>
          </a:bodyPr>
          <a:lstStyle/>
          <a:p>
            <a:pPr algn="ctr" eaLnBrk="1" hangingPunct="1">
              <a:defRPr/>
            </a:pPr>
            <a:r>
              <a:rPr kumimoji="0" lang="zh-TW" altLang="en-US" sz="5867" b="1" dirty="0">
                <a:solidFill>
                  <a:srgbClr val="000099"/>
                </a:solidFill>
                <a:latin typeface="微軟正黑體" panose="020B0604030504040204" pitchFamily="34" charset="-120"/>
                <a:ea typeface="微軟正黑體" panose="020B0604030504040204" pitchFamily="34" charset="-120"/>
              </a:rPr>
              <a:t>什麼</a:t>
            </a:r>
            <a:r>
              <a:rPr kumimoji="0" lang="zh-TW" altLang="en-US" sz="5867" b="1" dirty="0" smtClean="0">
                <a:solidFill>
                  <a:srgbClr val="000099"/>
                </a:solidFill>
                <a:latin typeface="微軟正黑體" panose="020B0604030504040204" pitchFamily="34" charset="-120"/>
                <a:ea typeface="微軟正黑體" panose="020B0604030504040204" pitchFamily="34" charset="-120"/>
              </a:rPr>
              <a:t>是免試入學？</a:t>
            </a:r>
            <a:endParaRPr lang="zh-TW" altLang="en-US" sz="5867" b="1" dirty="0">
              <a:solidFill>
                <a:srgbClr val="000099"/>
              </a:solidFill>
              <a:latin typeface="微軟正黑體" pitchFamily="34" charset="-120"/>
              <a:ea typeface="微軟正黑體" pitchFamily="34" charset="-120"/>
            </a:endParaRPr>
          </a:p>
        </p:txBody>
      </p:sp>
      <p:sp>
        <p:nvSpPr>
          <p:cNvPr id="75779" name="AutoShape 10"/>
          <p:cNvSpPr>
            <a:spLocks noChangeArrowheads="1"/>
          </p:cNvSpPr>
          <p:nvPr/>
        </p:nvSpPr>
        <p:spPr bwMode="auto">
          <a:xfrm rot="-5400000">
            <a:off x="5168106" y="-2274854"/>
            <a:ext cx="1744663" cy="11630025"/>
          </a:xfrm>
          <a:prstGeom prst="downArrow">
            <a:avLst>
              <a:gd name="adj1" fmla="val 49074"/>
              <a:gd name="adj2" fmla="val 44811"/>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nvGrpSpPr>
          <p:cNvPr id="75780" name="Group 3"/>
          <p:cNvGrpSpPr>
            <a:grpSpLocks/>
          </p:cNvGrpSpPr>
          <p:nvPr/>
        </p:nvGrpSpPr>
        <p:grpSpPr bwMode="auto">
          <a:xfrm>
            <a:off x="3454325" y="2901545"/>
            <a:ext cx="2462213" cy="2226439"/>
            <a:chOff x="91041" y="-387927"/>
            <a:chExt cx="1935848" cy="1751017"/>
          </a:xfrm>
        </p:grpSpPr>
        <p:grpSp>
          <p:nvGrpSpPr>
            <p:cNvPr id="75803" name="Group 4"/>
            <p:cNvGrpSpPr>
              <a:grpSpLocks/>
            </p:cNvGrpSpPr>
            <p:nvPr/>
          </p:nvGrpSpPr>
          <p:grpSpPr bwMode="auto">
            <a:xfrm>
              <a:off x="182240" y="-387927"/>
              <a:ext cx="1753450" cy="1751017"/>
              <a:chOff x="104" y="-399"/>
              <a:chExt cx="1801" cy="1801"/>
            </a:xfrm>
          </p:grpSpPr>
          <p:sp>
            <p:nvSpPr>
              <p:cNvPr id="75805" name="Oval 7"/>
              <p:cNvSpPr>
                <a:spLocks noChangeArrowheads="1"/>
              </p:cNvSpPr>
              <p:nvPr/>
            </p:nvSpPr>
            <p:spPr bwMode="auto">
              <a:xfrm>
                <a:off x="104" y="-399"/>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6" name="Oval 8"/>
              <p:cNvSpPr>
                <a:spLocks noChangeArrowheads="1"/>
              </p:cNvSpPr>
              <p:nvPr/>
            </p:nvSpPr>
            <p:spPr bwMode="auto">
              <a:xfrm>
                <a:off x="144" y="-247"/>
                <a:ext cx="1556" cy="1556"/>
              </a:xfrm>
              <a:prstGeom prst="ellipse">
                <a:avLst/>
              </a:prstGeom>
              <a:solidFill>
                <a:srgbClr val="EA718A"/>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4" name="Text Box 9"/>
            <p:cNvSpPr>
              <a:spLocks noChangeArrowheads="1"/>
            </p:cNvSpPr>
            <p:nvPr/>
          </p:nvSpPr>
          <p:spPr bwMode="auto">
            <a:xfrm>
              <a:off x="91041" y="-163337"/>
              <a:ext cx="1935848" cy="87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endParaRPr kumimoji="0" lang="en-US" altLang="zh-TW" sz="2400" b="1" dirty="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進行</a:t>
              </a:r>
              <a:endParaRPr kumimoji="0" lang="en-US" altLang="zh-TW" sz="2400" b="1" dirty="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適性</a:t>
              </a:r>
              <a:r>
                <a:rPr kumimoji="0" lang="zh-TW" altLang="en-US" sz="2400" b="1" dirty="0" smtClean="0">
                  <a:solidFill>
                    <a:schemeClr val="bg1"/>
                  </a:solidFill>
                  <a:latin typeface="Microsoft YaHei" pitchFamily="34" charset="-122"/>
                  <a:ea typeface="Microsoft YaHei" pitchFamily="34" charset="-122"/>
                  <a:sym typeface="Microsoft YaHei" pitchFamily="34" charset="-122"/>
                </a:rPr>
                <a:t>輔導</a:t>
              </a:r>
              <a:endParaRPr kumimoji="0" lang="zh-CN" altLang="en-US" sz="2400" dirty="0">
                <a:solidFill>
                  <a:schemeClr val="bg1"/>
                </a:solidFill>
                <a:ea typeface="SimSun" pitchFamily="2" charset="-122"/>
              </a:endParaRPr>
            </a:p>
          </p:txBody>
        </p:sp>
      </p:grpSp>
      <p:grpSp>
        <p:nvGrpSpPr>
          <p:cNvPr id="75781" name="Group 8"/>
          <p:cNvGrpSpPr>
            <a:grpSpLocks/>
          </p:cNvGrpSpPr>
          <p:nvPr/>
        </p:nvGrpSpPr>
        <p:grpSpPr bwMode="auto">
          <a:xfrm>
            <a:off x="5697538" y="2831122"/>
            <a:ext cx="2462212" cy="2227261"/>
            <a:chOff x="0" y="389871"/>
            <a:chExt cx="1935848" cy="1751016"/>
          </a:xfrm>
        </p:grpSpPr>
        <p:grpSp>
          <p:nvGrpSpPr>
            <p:cNvPr id="75799" name="Group 9"/>
            <p:cNvGrpSpPr>
              <a:grpSpLocks/>
            </p:cNvGrpSpPr>
            <p:nvPr/>
          </p:nvGrpSpPr>
          <p:grpSpPr bwMode="auto">
            <a:xfrm>
              <a:off x="172504" y="389871"/>
              <a:ext cx="1753450" cy="1751016"/>
              <a:chOff x="94" y="401"/>
              <a:chExt cx="1801" cy="1801"/>
            </a:xfrm>
          </p:grpSpPr>
          <p:sp>
            <p:nvSpPr>
              <p:cNvPr id="75801" name="Oval 7"/>
              <p:cNvSpPr>
                <a:spLocks noChangeArrowheads="1"/>
              </p:cNvSpPr>
              <p:nvPr/>
            </p:nvSpPr>
            <p:spPr bwMode="auto">
              <a:xfrm>
                <a:off x="94" y="401"/>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2" name="Oval 8"/>
              <p:cNvSpPr>
                <a:spLocks noChangeArrowheads="1"/>
              </p:cNvSpPr>
              <p:nvPr/>
            </p:nvSpPr>
            <p:spPr bwMode="auto">
              <a:xfrm>
                <a:off x="122" y="580"/>
                <a:ext cx="1556" cy="1556"/>
              </a:xfrm>
              <a:prstGeom prst="ellipse">
                <a:avLst/>
              </a:prstGeom>
              <a:solidFill>
                <a:srgbClr val="0070C0"/>
              </a:solidFill>
              <a:ln w="38100">
                <a:solidFill>
                  <a:srgbClr val="FFFFFF"/>
                </a:solidFill>
                <a:round/>
                <a:headEnd/>
                <a:tailEnd/>
              </a:ln>
            </p:spPr>
            <p:txBody>
              <a:bodyPr/>
              <a:lstStyle/>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個別序位</a:t>
                </a:r>
                <a:r>
                  <a:rPr kumimoji="0" lang="zh-TW" altLang="en-US" sz="2400" b="1" dirty="0" smtClean="0">
                    <a:solidFill>
                      <a:schemeClr val="bg1"/>
                    </a:solidFill>
                    <a:latin typeface="Microsoft YaHei" pitchFamily="34" charset="-122"/>
                    <a:ea typeface="Microsoft YaHei" pitchFamily="34" charset="-122"/>
                    <a:sym typeface="Microsoft YaHei" pitchFamily="34" charset="-122"/>
                  </a:rPr>
                  <a:t>區間查詢</a:t>
                </a:r>
                <a:endParaRPr kumimoji="0" lang="zh-CN" altLang="en-US" sz="2400" dirty="0">
                  <a:solidFill>
                    <a:schemeClr val="bg1"/>
                  </a:solidFill>
                  <a:ea typeface="SimSun" pitchFamily="2" charset="-122"/>
                </a:endParaRPr>
              </a:p>
              <a:p>
                <a:pPr eaLnBrk="1" hangingPunct="1"/>
                <a:endParaRPr kumimoji="0" lang="zh-CN" altLang="en-US" sz="2000" dirty="0">
                  <a:solidFill>
                    <a:srgbClr val="0070C0"/>
                  </a:solidFill>
                  <a:latin typeface="Microsoft YaHei" pitchFamily="34" charset="-122"/>
                  <a:ea typeface="Microsoft YaHei" pitchFamily="34" charset="-122"/>
                  <a:sym typeface="Microsoft YaHei" pitchFamily="34" charset="-122"/>
                </a:endParaRPr>
              </a:p>
            </p:txBody>
          </p:sp>
        </p:grpSp>
        <p:sp>
          <p:nvSpPr>
            <p:cNvPr id="75800" name="Text Box 9"/>
            <p:cNvSpPr>
              <a:spLocks noChangeArrowheads="1"/>
            </p:cNvSpPr>
            <p:nvPr/>
          </p:nvSpPr>
          <p:spPr bwMode="auto">
            <a:xfrm>
              <a:off x="0" y="497920"/>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endParaRPr kumimoji="0" lang="zh-CN" altLang="en-US" sz="2400" dirty="0">
                <a:solidFill>
                  <a:schemeClr val="bg1"/>
                </a:solidFill>
                <a:ea typeface="SimSun" pitchFamily="2" charset="-122"/>
              </a:endParaRPr>
            </a:p>
          </p:txBody>
        </p:sp>
      </p:grpSp>
      <p:grpSp>
        <p:nvGrpSpPr>
          <p:cNvPr id="75782" name="Group 13"/>
          <p:cNvGrpSpPr>
            <a:grpSpLocks/>
          </p:cNvGrpSpPr>
          <p:nvPr/>
        </p:nvGrpSpPr>
        <p:grpSpPr bwMode="auto">
          <a:xfrm>
            <a:off x="8238782" y="2842085"/>
            <a:ext cx="2462213" cy="2227262"/>
            <a:chOff x="69134" y="403482"/>
            <a:chExt cx="1935848" cy="1751017"/>
          </a:xfrm>
        </p:grpSpPr>
        <p:grpSp>
          <p:nvGrpSpPr>
            <p:cNvPr id="75795" name="Group 14"/>
            <p:cNvGrpSpPr>
              <a:grpSpLocks/>
            </p:cNvGrpSpPr>
            <p:nvPr/>
          </p:nvGrpSpPr>
          <p:grpSpPr bwMode="auto">
            <a:xfrm>
              <a:off x="80986" y="403482"/>
              <a:ext cx="1753450" cy="1751017"/>
              <a:chOff x="0" y="415"/>
              <a:chExt cx="1801" cy="1801"/>
            </a:xfrm>
          </p:grpSpPr>
          <p:sp>
            <p:nvSpPr>
              <p:cNvPr id="75797" name="Oval 7"/>
              <p:cNvSpPr>
                <a:spLocks noChangeArrowheads="1"/>
              </p:cNvSpPr>
              <p:nvPr/>
            </p:nvSpPr>
            <p:spPr bwMode="auto">
              <a:xfrm>
                <a:off x="0" y="415"/>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798" name="Oval 8"/>
              <p:cNvSpPr>
                <a:spLocks noChangeArrowheads="1"/>
              </p:cNvSpPr>
              <p:nvPr/>
            </p:nvSpPr>
            <p:spPr bwMode="auto">
              <a:xfrm>
                <a:off x="204" y="575"/>
                <a:ext cx="1556" cy="1556"/>
              </a:xfrm>
              <a:prstGeom prst="ellipse">
                <a:avLst/>
              </a:prstGeom>
              <a:solidFill>
                <a:srgbClr val="92D05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796" name="Text Box 9"/>
            <p:cNvSpPr>
              <a:spLocks noChangeArrowheads="1"/>
            </p:cNvSpPr>
            <p:nvPr/>
          </p:nvSpPr>
          <p:spPr bwMode="auto">
            <a:xfrm>
              <a:off x="69134" y="670615"/>
              <a:ext cx="1935848" cy="91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dirty="0" smtClean="0">
                  <a:solidFill>
                    <a:schemeClr val="bg1"/>
                  </a:solidFill>
                  <a:latin typeface="Microsoft YaHei" pitchFamily="34" charset="-122"/>
                  <a:ea typeface="Microsoft YaHei" pitchFamily="34" charset="-122"/>
                  <a:sym typeface="Microsoft YaHei" pitchFamily="34" charset="-122"/>
                </a:rPr>
                <a:t>序位區間</a:t>
              </a:r>
              <a:endParaRPr kumimoji="0" lang="en-US" altLang="zh-TW" sz="2400" b="1" dirty="0" smtClean="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smtClean="0">
                  <a:solidFill>
                    <a:schemeClr val="bg1"/>
                  </a:solidFill>
                  <a:latin typeface="Microsoft YaHei" pitchFamily="34" charset="-122"/>
                  <a:ea typeface="Microsoft YaHei" pitchFamily="34" charset="-122"/>
                  <a:sym typeface="Microsoft YaHei" pitchFamily="34" charset="-122"/>
                </a:rPr>
                <a:t>志願</a:t>
              </a:r>
              <a:r>
                <a:rPr kumimoji="0" lang="zh-TW" altLang="en-US" sz="2400" b="1" dirty="0">
                  <a:solidFill>
                    <a:schemeClr val="bg1"/>
                  </a:solidFill>
                  <a:latin typeface="Microsoft YaHei" pitchFamily="34" charset="-122"/>
                  <a:ea typeface="Microsoft YaHei" pitchFamily="34" charset="-122"/>
                  <a:sym typeface="Microsoft YaHei" pitchFamily="34" charset="-122"/>
                </a:rPr>
                <a:t>選</a:t>
              </a:r>
              <a:r>
                <a:rPr kumimoji="0" lang="zh-TW" altLang="en-US" sz="2400" b="1" dirty="0" smtClean="0">
                  <a:solidFill>
                    <a:schemeClr val="bg1"/>
                  </a:solidFill>
                  <a:latin typeface="Microsoft YaHei" pitchFamily="34" charset="-122"/>
                  <a:ea typeface="Microsoft YaHei" pitchFamily="34" charset="-122"/>
                  <a:sym typeface="Microsoft YaHei" pitchFamily="34" charset="-122"/>
                </a:rPr>
                <a:t>填</a:t>
              </a:r>
              <a:endParaRPr kumimoji="0" lang="en-US" altLang="zh-TW" sz="2400" b="1" dirty="0" smtClean="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smtClean="0">
                  <a:solidFill>
                    <a:schemeClr val="bg1"/>
                  </a:solidFill>
                  <a:latin typeface="Microsoft YaHei" pitchFamily="34" charset="-122"/>
                  <a:ea typeface="Microsoft YaHei" pitchFamily="34" charset="-122"/>
                  <a:sym typeface="Microsoft YaHei" pitchFamily="34" charset="-122"/>
                </a:rPr>
                <a:t>免試</a:t>
              </a:r>
              <a:r>
                <a:rPr kumimoji="0" lang="zh-TW" altLang="en-US" sz="2400" b="1" dirty="0">
                  <a:solidFill>
                    <a:schemeClr val="bg1"/>
                  </a:solidFill>
                  <a:latin typeface="Microsoft YaHei" pitchFamily="34" charset="-122"/>
                  <a:ea typeface="Microsoft YaHei" pitchFamily="34" charset="-122"/>
                  <a:sym typeface="Microsoft YaHei" pitchFamily="34" charset="-122"/>
                </a:rPr>
                <a:t>入學</a:t>
              </a:r>
              <a:endParaRPr kumimoji="0" lang="zh-CN" altLang="en-US" sz="2400" dirty="0">
                <a:solidFill>
                  <a:schemeClr val="bg1"/>
                </a:solidFill>
                <a:ea typeface="SimSun" pitchFamily="2" charset="-122"/>
              </a:endParaRPr>
            </a:p>
          </p:txBody>
        </p:sp>
      </p:grpSp>
      <p:grpSp>
        <p:nvGrpSpPr>
          <p:cNvPr id="75783" name="Group 18"/>
          <p:cNvGrpSpPr>
            <a:grpSpLocks/>
          </p:cNvGrpSpPr>
          <p:nvPr/>
        </p:nvGrpSpPr>
        <p:grpSpPr bwMode="auto">
          <a:xfrm>
            <a:off x="933450" y="2900458"/>
            <a:ext cx="2460625" cy="2227537"/>
            <a:chOff x="327" y="9723"/>
            <a:chExt cx="1935848" cy="1751017"/>
          </a:xfrm>
        </p:grpSpPr>
        <p:grpSp>
          <p:nvGrpSpPr>
            <p:cNvPr id="75791" name="Group 19"/>
            <p:cNvGrpSpPr>
              <a:grpSpLocks/>
            </p:cNvGrpSpPr>
            <p:nvPr/>
          </p:nvGrpSpPr>
          <p:grpSpPr bwMode="auto">
            <a:xfrm>
              <a:off x="91696" y="9723"/>
              <a:ext cx="1753450" cy="1751017"/>
              <a:chOff x="11" y="10"/>
              <a:chExt cx="1801" cy="1801"/>
            </a:xfrm>
          </p:grpSpPr>
          <p:sp>
            <p:nvSpPr>
              <p:cNvPr id="75793" name="Oval 7"/>
              <p:cNvSpPr>
                <a:spLocks noChangeArrowheads="1"/>
              </p:cNvSpPr>
              <p:nvPr/>
            </p:nvSpPr>
            <p:spPr bwMode="auto">
              <a:xfrm>
                <a:off x="11" y="1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sp>
            <p:nvSpPr>
              <p:cNvPr id="75794" name="Oval 8"/>
              <p:cNvSpPr>
                <a:spLocks noChangeArrowheads="1"/>
              </p:cNvSpPr>
              <p:nvPr/>
            </p:nvSpPr>
            <p:spPr bwMode="auto">
              <a:xfrm>
                <a:off x="134" y="146"/>
                <a:ext cx="1556" cy="1556"/>
              </a:xfrm>
              <a:prstGeom prst="ellipse">
                <a:avLst/>
              </a:prstGeom>
              <a:solidFill>
                <a:srgbClr val="FFC000"/>
              </a:solidFill>
              <a:ln w="38100">
                <a:solidFill>
                  <a:srgbClr val="FFFFFF"/>
                </a:solidFill>
                <a:round/>
                <a:headEnd/>
                <a:tailEnd/>
              </a:ln>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sp>
          <p:nvSpPr>
            <p:cNvPr id="75792" name="Text Box 9"/>
            <p:cNvSpPr>
              <a:spLocks noChangeArrowheads="1"/>
            </p:cNvSpPr>
            <p:nvPr/>
          </p:nvSpPr>
          <p:spPr bwMode="auto">
            <a:xfrm>
              <a:off x="327" y="672595"/>
              <a:ext cx="1935848" cy="619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參加教育會考</a:t>
              </a:r>
              <a:endParaRPr kumimoji="0" lang="zh-CN" altLang="en-US" sz="2400" b="1" dirty="0">
                <a:solidFill>
                  <a:schemeClr val="bg1"/>
                </a:solidFill>
                <a:latin typeface="Microsoft YaHei" pitchFamily="34" charset="-122"/>
                <a:ea typeface="Microsoft YaHei" pitchFamily="34" charset="-122"/>
                <a:sym typeface="Microsoft YaHei" pitchFamily="34" charset="-122"/>
              </a:endParaRPr>
            </a:p>
          </p:txBody>
        </p:sp>
      </p:grpSp>
      <p:sp>
        <p:nvSpPr>
          <p:cNvPr id="75784" name="矩形标注 44"/>
          <p:cNvSpPr>
            <a:spLocks noChangeArrowheads="1"/>
          </p:cNvSpPr>
          <p:nvPr/>
        </p:nvSpPr>
        <p:spPr bwMode="auto">
          <a:xfrm>
            <a:off x="2715344" y="5069347"/>
            <a:ext cx="1477962" cy="44450"/>
          </a:xfrm>
          <a:prstGeom prst="wedgeRectCallout">
            <a:avLst>
              <a:gd name="adj1" fmla="val -17528"/>
              <a:gd name="adj2" fmla="val -509463"/>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kumimoji="0" lang="zh-CN" altLang="en-US">
              <a:solidFill>
                <a:srgbClr val="C00000"/>
              </a:solidFill>
              <a:latin typeface="SimSun" pitchFamily="2" charset="-122"/>
              <a:ea typeface="SimSun" pitchFamily="2" charset="-122"/>
              <a:sym typeface="SimSun" pitchFamily="2" charset="-122"/>
            </a:endParaRPr>
          </a:p>
        </p:txBody>
      </p:sp>
      <p:sp>
        <p:nvSpPr>
          <p:cNvPr id="119" name="Rectangle 28"/>
          <p:cNvSpPr>
            <a:spLocks noChangeArrowheads="1"/>
          </p:cNvSpPr>
          <p:nvPr/>
        </p:nvSpPr>
        <p:spPr bwMode="auto">
          <a:xfrm>
            <a:off x="336569" y="5236916"/>
            <a:ext cx="8769350" cy="461217"/>
          </a:xfrm>
          <a:prstGeom prst="rect">
            <a:avLst/>
          </a:prstGeom>
          <a:solidFill>
            <a:schemeClr val="accent6">
              <a:lumMod val="40000"/>
              <a:lumOff val="60000"/>
            </a:schemeClr>
          </a:solidFill>
          <a:ln>
            <a:noFill/>
          </a:ln>
          <a:ex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eaLnBrk="1" hangingPunct="1">
              <a:lnSpc>
                <a:spcPct val="120000"/>
              </a:lnSpc>
              <a:defRPr/>
            </a:pPr>
            <a:endParaRPr kumimoji="0" lang="zh-TW" altLang="en-US" sz="2200" dirty="0">
              <a:ea typeface="文鼎新藝體" pitchFamily="49" charset="-120"/>
            </a:endParaRPr>
          </a:p>
        </p:txBody>
      </p:sp>
      <p:sp>
        <p:nvSpPr>
          <p:cNvPr id="75786" name="Rectangle 28"/>
          <p:cNvSpPr>
            <a:spLocks noChangeArrowheads="1"/>
          </p:cNvSpPr>
          <p:nvPr/>
        </p:nvSpPr>
        <p:spPr bwMode="auto">
          <a:xfrm>
            <a:off x="284163" y="1320544"/>
            <a:ext cx="6099869" cy="1828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20000"/>
              </a:lnSpc>
            </a:pPr>
            <a:r>
              <a:rPr lang="zh-TW" altLang="en-US" sz="2400" b="1" dirty="0" smtClean="0">
                <a:latin typeface="華康特粗楷體" pitchFamily="65" charset="-120"/>
                <a:ea typeface="華康特粗楷體" pitchFamily="65" charset="-120"/>
              </a:rPr>
              <a:t>除</a:t>
            </a:r>
            <a:r>
              <a:rPr lang="zh-TW" altLang="en-US" sz="2400" b="1" dirty="0">
                <a:latin typeface="華康特粗楷體" pitchFamily="65" charset="-120"/>
                <a:ea typeface="華康特粗楷體" pitchFamily="65" charset="-120"/>
              </a:rPr>
              <a:t>特色招生外，舉凡技優甄審入學、建教合作、實用技能學程、適性安置入學等都是免試入學</a:t>
            </a:r>
            <a:endParaRPr lang="en-US" altLang="zh-TW" sz="2400" b="1" dirty="0">
              <a:latin typeface="華康特粗楷體" pitchFamily="65" charset="-120"/>
              <a:ea typeface="華康特粗楷體" pitchFamily="65" charset="-120"/>
            </a:endParaRPr>
          </a:p>
          <a:p>
            <a:pPr eaLnBrk="1" hangingPunct="1">
              <a:lnSpc>
                <a:spcPct val="120000"/>
              </a:lnSpc>
            </a:pPr>
            <a:endParaRPr kumimoji="0" lang="zh-CN" altLang="en-US" sz="2200" b="1" dirty="0">
              <a:ea typeface="SimSun" pitchFamily="2" charset="-122"/>
            </a:endParaRPr>
          </a:p>
        </p:txBody>
      </p:sp>
      <p:sp>
        <p:nvSpPr>
          <p:cNvPr id="126" name="Rectangle 28"/>
          <p:cNvSpPr>
            <a:spLocks noChangeArrowheads="1"/>
          </p:cNvSpPr>
          <p:nvPr/>
        </p:nvSpPr>
        <p:spPr bwMode="auto">
          <a:xfrm>
            <a:off x="6928644" y="1362075"/>
            <a:ext cx="4926806"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20000"/>
              </a:lnSpc>
            </a:pPr>
            <a:r>
              <a:rPr kumimoji="0" lang="zh-TW" altLang="en-US" sz="2200" b="1" dirty="0">
                <a:solidFill>
                  <a:srgbClr val="0C0C0C"/>
                </a:solidFill>
                <a:latin typeface="華康特粗楷體" pitchFamily="65" charset="-120"/>
                <a:ea typeface="華康特粗楷體" pitchFamily="65" charset="-120"/>
                <a:sym typeface="Microsoft YaHei" pitchFamily="34" charset="-122"/>
              </a:rPr>
              <a:t>超額時</a:t>
            </a:r>
            <a:r>
              <a:rPr kumimoji="0" lang="zh-TW" altLang="en-US" sz="2200" b="1" dirty="0" smtClean="0">
                <a:solidFill>
                  <a:srgbClr val="0C0C0C"/>
                </a:solidFill>
                <a:latin typeface="華康特粗楷體" pitchFamily="65" charset="-120"/>
                <a:ea typeface="華康特粗楷體" pitchFamily="65" charset="-120"/>
                <a:sym typeface="Microsoft YaHei" pitchFamily="34" charset="-122"/>
              </a:rPr>
              <a:t>：依</a:t>
            </a:r>
            <a:r>
              <a:rPr kumimoji="0" lang="zh-TW" altLang="en-US" sz="2200" b="1" dirty="0">
                <a:solidFill>
                  <a:srgbClr val="0C0C0C"/>
                </a:solidFill>
                <a:latin typeface="華康特粗楷體" pitchFamily="65" charset="-120"/>
                <a:ea typeface="華康特粗楷體" pitchFamily="65" charset="-120"/>
                <a:sym typeface="Microsoft YaHei" pitchFamily="34" charset="-122"/>
              </a:rPr>
              <a:t>「竹苗區免試入學超額比序積分表」依序錄取</a:t>
            </a:r>
            <a:endParaRPr kumimoji="0" lang="en-US" altLang="zh-TW" sz="2200" b="1" dirty="0">
              <a:solidFill>
                <a:srgbClr val="0C0C0C"/>
              </a:solidFill>
              <a:latin typeface="華康特粗楷體" pitchFamily="65" charset="-120"/>
              <a:ea typeface="華康特粗楷體" pitchFamily="65" charset="-120"/>
              <a:sym typeface="Microsoft YaHei" pitchFamily="34" charset="-122"/>
            </a:endParaRPr>
          </a:p>
        </p:txBody>
      </p:sp>
      <p:grpSp>
        <p:nvGrpSpPr>
          <p:cNvPr id="4" name="群組 3"/>
          <p:cNvGrpSpPr>
            <a:grpSpLocks/>
          </p:cNvGrpSpPr>
          <p:nvPr/>
        </p:nvGrpSpPr>
        <p:grpSpPr bwMode="auto">
          <a:xfrm>
            <a:off x="9009856" y="4531519"/>
            <a:ext cx="3671887" cy="2401888"/>
            <a:chOff x="7901049" y="4476772"/>
            <a:chExt cx="3672408" cy="2403195"/>
          </a:xfrm>
        </p:grpSpPr>
        <p:sp>
          <p:nvSpPr>
            <p:cNvPr id="3" name="爆炸 1 2"/>
            <p:cNvSpPr/>
            <p:nvPr/>
          </p:nvSpPr>
          <p:spPr>
            <a:xfrm>
              <a:off x="7901049" y="4476772"/>
              <a:ext cx="3672408" cy="240319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p>
          </p:txBody>
        </p:sp>
        <p:sp>
          <p:nvSpPr>
            <p:cNvPr id="32" name="Rectangle 28"/>
            <p:cNvSpPr>
              <a:spLocks noChangeArrowheads="1"/>
            </p:cNvSpPr>
            <p:nvPr/>
          </p:nvSpPr>
          <p:spPr bwMode="auto">
            <a:xfrm>
              <a:off x="8513911" y="4913573"/>
              <a:ext cx="2376824" cy="1118208"/>
            </a:xfrm>
            <a:prstGeom prst="rect">
              <a:avLst/>
            </a:prstGeom>
            <a:noFill/>
            <a:ln>
              <a:noFill/>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kumimoji="0" lang="zh-TW"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不採計</a:t>
              </a:r>
              <a:endParaRPr kumimoji="0" lang="en-US" altLang="zh-TW"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20000"/>
                </a:lnSpc>
                <a:defRPr/>
              </a:pPr>
              <a:r>
                <a:rPr kumimoji="0" lang="zh-TW"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在校學科成績</a:t>
              </a:r>
              <a:endParaRPr kumimoji="0" lang="en-US" altLang="zh-TW"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86031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checkerboard(across)">
                                      <p:cBhvr>
                                        <p:cTn id="7" dur="500"/>
                                        <p:tgtEl>
                                          <p:spTgt spid="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1581150" y="522288"/>
            <a:ext cx="9264650" cy="941387"/>
          </a:xfrm>
          <a:prstGeom prst="rect">
            <a:avLst/>
          </a:prstGeom>
        </p:spPr>
        <p:txBody>
          <a:bodyPr lIns="121920" tIns="60960" rIns="121920" bIns="60960" anchor="ctr">
            <a:normAutofit fontScale="92500" lnSpcReduction="10000"/>
          </a:bodyPr>
          <a:lstStyle/>
          <a:p>
            <a:pPr algn="ctr" eaLnBrk="1" hangingPunct="1">
              <a:defRPr/>
            </a:pPr>
            <a:r>
              <a:rPr kumimoji="0" lang="zh-TW" altLang="en-US" sz="5867" b="1" dirty="0">
                <a:solidFill>
                  <a:srgbClr val="000099"/>
                </a:solidFill>
                <a:latin typeface="微軟正黑體" panose="020B0604030504040204" pitchFamily="34" charset="-120"/>
                <a:ea typeface="微軟正黑體" panose="020B0604030504040204" pitchFamily="34" charset="-120"/>
              </a:rPr>
              <a:t>什麼是優先免試？</a:t>
            </a:r>
            <a:r>
              <a:rPr kumimoji="0" lang="en-US" altLang="zh-TW" sz="5867" b="1" dirty="0">
                <a:solidFill>
                  <a:srgbClr val="000099"/>
                </a:solidFill>
                <a:latin typeface="微軟正黑體" panose="020B0604030504040204" pitchFamily="34" charset="-120"/>
                <a:ea typeface="微軟正黑體" panose="020B0604030504040204" pitchFamily="34" charset="-120"/>
              </a:rPr>
              <a:t>(</a:t>
            </a:r>
            <a:r>
              <a:rPr kumimoji="0" lang="zh-TW" altLang="en-US" sz="5867" b="1" dirty="0">
                <a:solidFill>
                  <a:srgbClr val="000099"/>
                </a:solidFill>
                <a:latin typeface="微軟正黑體" panose="020B0604030504040204" pitchFamily="34" charset="-120"/>
                <a:ea typeface="微軟正黑體" panose="020B0604030504040204" pitchFamily="34" charset="-120"/>
              </a:rPr>
              <a:t>優免</a:t>
            </a:r>
            <a:r>
              <a:rPr kumimoji="0" lang="en-US" altLang="zh-TW" sz="5867" b="1" dirty="0">
                <a:solidFill>
                  <a:srgbClr val="000099"/>
                </a:solidFill>
                <a:latin typeface="微軟正黑體" panose="020B0604030504040204" pitchFamily="34" charset="-120"/>
                <a:ea typeface="微軟正黑體" panose="020B0604030504040204" pitchFamily="34" charset="-120"/>
              </a:rPr>
              <a:t>)</a:t>
            </a:r>
            <a:endParaRPr lang="zh-TW" altLang="en-US" sz="5867" b="1" dirty="0">
              <a:solidFill>
                <a:srgbClr val="000099"/>
              </a:solidFill>
              <a:latin typeface="微軟正黑體" pitchFamily="34" charset="-120"/>
              <a:ea typeface="微軟正黑體" pitchFamily="34" charset="-120"/>
            </a:endParaRPr>
          </a:p>
        </p:txBody>
      </p:sp>
      <p:sp>
        <p:nvSpPr>
          <p:cNvPr id="75779" name="AutoShape 10"/>
          <p:cNvSpPr>
            <a:spLocks noChangeArrowheads="1"/>
          </p:cNvSpPr>
          <p:nvPr/>
        </p:nvSpPr>
        <p:spPr bwMode="auto">
          <a:xfrm rot="-5400000">
            <a:off x="5226844" y="-2726531"/>
            <a:ext cx="1744663" cy="11630025"/>
          </a:xfrm>
          <a:prstGeom prst="downArrow">
            <a:avLst>
              <a:gd name="adj1" fmla="val 49074"/>
              <a:gd name="adj2" fmla="val 44811"/>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nvGrpSpPr>
          <p:cNvPr id="75780" name="Group 3"/>
          <p:cNvGrpSpPr>
            <a:grpSpLocks/>
          </p:cNvGrpSpPr>
          <p:nvPr/>
        </p:nvGrpSpPr>
        <p:grpSpPr bwMode="auto">
          <a:xfrm>
            <a:off x="3448050" y="2457450"/>
            <a:ext cx="2462213" cy="2324100"/>
            <a:chOff x="91041" y="-240145"/>
            <a:chExt cx="1935848" cy="1827824"/>
          </a:xfrm>
        </p:grpSpPr>
        <p:grpSp>
          <p:nvGrpSpPr>
            <p:cNvPr id="75803" name="Group 4"/>
            <p:cNvGrpSpPr>
              <a:grpSpLocks/>
            </p:cNvGrpSpPr>
            <p:nvPr/>
          </p:nvGrpSpPr>
          <p:grpSpPr bwMode="auto">
            <a:xfrm>
              <a:off x="182240" y="-240145"/>
              <a:ext cx="1753450" cy="1827824"/>
              <a:chOff x="104" y="-247"/>
              <a:chExt cx="1801" cy="1880"/>
            </a:xfrm>
          </p:grpSpPr>
          <p:sp>
            <p:nvSpPr>
              <p:cNvPr id="75805" name="Oval 7"/>
              <p:cNvSpPr>
                <a:spLocks noChangeArrowheads="1"/>
              </p:cNvSpPr>
              <p:nvPr/>
            </p:nvSpPr>
            <p:spPr bwMode="auto">
              <a:xfrm>
                <a:off x="104" y="-168"/>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6" name="Oval 8"/>
              <p:cNvSpPr>
                <a:spLocks noChangeArrowheads="1"/>
              </p:cNvSpPr>
              <p:nvPr/>
            </p:nvSpPr>
            <p:spPr bwMode="auto">
              <a:xfrm>
                <a:off x="144" y="-247"/>
                <a:ext cx="1556" cy="1556"/>
              </a:xfrm>
              <a:prstGeom prst="ellipse">
                <a:avLst/>
              </a:prstGeom>
              <a:solidFill>
                <a:srgbClr val="EA718A"/>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4" name="Text Box 9"/>
            <p:cNvSpPr>
              <a:spLocks noChangeArrowheads="1"/>
            </p:cNvSpPr>
            <p:nvPr/>
          </p:nvSpPr>
          <p:spPr bwMode="auto">
            <a:xfrm>
              <a:off x="91041" y="206186"/>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a:solidFill>
                    <a:schemeClr val="bg1"/>
                  </a:solidFill>
                  <a:latin typeface="Microsoft YaHei" pitchFamily="34" charset="-122"/>
                  <a:ea typeface="Microsoft YaHei" pitchFamily="34" charset="-122"/>
                  <a:sym typeface="Microsoft YaHei" pitchFamily="34" charset="-122"/>
                </a:rPr>
                <a:t>參加</a:t>
              </a:r>
              <a:endParaRPr kumimoji="0" lang="en-US" altLang="zh-TW" sz="2400" b="1">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a:solidFill>
                    <a:schemeClr val="bg1"/>
                  </a:solidFill>
                  <a:latin typeface="Microsoft YaHei" pitchFamily="34" charset="-122"/>
                  <a:ea typeface="Microsoft YaHei" pitchFamily="34" charset="-122"/>
                  <a:sym typeface="Microsoft YaHei" pitchFamily="34" charset="-122"/>
                </a:rPr>
                <a:t>教育會考</a:t>
              </a:r>
              <a:endParaRPr kumimoji="0" lang="zh-CN" altLang="en-US" sz="2400">
                <a:solidFill>
                  <a:schemeClr val="bg1"/>
                </a:solidFill>
                <a:ea typeface="SimSun" pitchFamily="2" charset="-122"/>
              </a:endParaRPr>
            </a:p>
          </p:txBody>
        </p:sp>
      </p:grpSp>
      <p:grpSp>
        <p:nvGrpSpPr>
          <p:cNvPr id="75781" name="Group 8"/>
          <p:cNvGrpSpPr>
            <a:grpSpLocks/>
          </p:cNvGrpSpPr>
          <p:nvPr/>
        </p:nvGrpSpPr>
        <p:grpSpPr bwMode="auto">
          <a:xfrm>
            <a:off x="5697538" y="2335213"/>
            <a:ext cx="2462212" cy="2227262"/>
            <a:chOff x="0" y="0"/>
            <a:chExt cx="1935848" cy="1751017"/>
          </a:xfrm>
        </p:grpSpPr>
        <p:grpSp>
          <p:nvGrpSpPr>
            <p:cNvPr id="75799" name="Group 9"/>
            <p:cNvGrpSpPr>
              <a:grpSpLocks/>
            </p:cNvGrpSpPr>
            <p:nvPr/>
          </p:nvGrpSpPr>
          <p:grpSpPr bwMode="auto">
            <a:xfrm>
              <a:off x="80986" y="0"/>
              <a:ext cx="1753450" cy="1751017"/>
              <a:chOff x="0" y="0"/>
              <a:chExt cx="1801" cy="1801"/>
            </a:xfrm>
          </p:grpSpPr>
          <p:sp>
            <p:nvSpPr>
              <p:cNvPr id="75801"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2" name="Oval 8"/>
              <p:cNvSpPr>
                <a:spLocks noChangeArrowheads="1"/>
              </p:cNvSpPr>
              <p:nvPr/>
            </p:nvSpPr>
            <p:spPr bwMode="auto">
              <a:xfrm>
                <a:off x="122" y="122"/>
                <a:ext cx="1556" cy="1556"/>
              </a:xfrm>
              <a:prstGeom prst="ellipse">
                <a:avLst/>
              </a:prstGeom>
              <a:solidFill>
                <a:srgbClr val="0070C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0" name="Text Box 9"/>
            <p:cNvSpPr>
              <a:spLocks noChangeArrowheads="1"/>
            </p:cNvSpPr>
            <p:nvPr/>
          </p:nvSpPr>
          <p:spPr bwMode="auto">
            <a:xfrm>
              <a:off x="0" y="497920"/>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a:solidFill>
                    <a:schemeClr val="bg1"/>
                  </a:solidFill>
                  <a:latin typeface="Microsoft YaHei" pitchFamily="34" charset="-122"/>
                  <a:ea typeface="Microsoft YaHei" pitchFamily="34" charset="-122"/>
                  <a:sym typeface="Microsoft YaHei" pitchFamily="34" charset="-122"/>
                </a:rPr>
                <a:t>進行</a:t>
              </a:r>
              <a:endParaRPr kumimoji="0" lang="en-US" altLang="zh-TW" sz="2400" b="1">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a:solidFill>
                    <a:schemeClr val="bg1"/>
                  </a:solidFill>
                  <a:latin typeface="Microsoft YaHei" pitchFamily="34" charset="-122"/>
                  <a:ea typeface="Microsoft YaHei" pitchFamily="34" charset="-122"/>
                  <a:sym typeface="Microsoft YaHei" pitchFamily="34" charset="-122"/>
                </a:rPr>
                <a:t>優免作業</a:t>
              </a:r>
              <a:endParaRPr kumimoji="0" lang="zh-CN" altLang="en-US" sz="2400">
                <a:solidFill>
                  <a:schemeClr val="bg1"/>
                </a:solidFill>
                <a:ea typeface="SimSun" pitchFamily="2" charset="-122"/>
              </a:endParaRPr>
            </a:p>
          </p:txBody>
        </p:sp>
      </p:grpSp>
      <p:grpSp>
        <p:nvGrpSpPr>
          <p:cNvPr id="75782" name="Group 13"/>
          <p:cNvGrpSpPr>
            <a:grpSpLocks/>
          </p:cNvGrpSpPr>
          <p:nvPr/>
        </p:nvGrpSpPr>
        <p:grpSpPr bwMode="auto">
          <a:xfrm>
            <a:off x="8194675" y="2328863"/>
            <a:ext cx="2462213" cy="2227262"/>
            <a:chOff x="34456" y="0"/>
            <a:chExt cx="1935848" cy="1751017"/>
          </a:xfrm>
        </p:grpSpPr>
        <p:grpSp>
          <p:nvGrpSpPr>
            <p:cNvPr id="75795" name="Group 14"/>
            <p:cNvGrpSpPr>
              <a:grpSpLocks/>
            </p:cNvGrpSpPr>
            <p:nvPr/>
          </p:nvGrpSpPr>
          <p:grpSpPr bwMode="auto">
            <a:xfrm>
              <a:off x="80986" y="0"/>
              <a:ext cx="1753450" cy="1751017"/>
              <a:chOff x="0" y="0"/>
              <a:chExt cx="1801" cy="1801"/>
            </a:xfrm>
          </p:grpSpPr>
          <p:sp>
            <p:nvSpPr>
              <p:cNvPr id="75797"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798" name="Oval 8"/>
              <p:cNvSpPr>
                <a:spLocks noChangeArrowheads="1"/>
              </p:cNvSpPr>
              <p:nvPr/>
            </p:nvSpPr>
            <p:spPr bwMode="auto">
              <a:xfrm>
                <a:off x="122" y="122"/>
                <a:ext cx="1556" cy="1556"/>
              </a:xfrm>
              <a:prstGeom prst="ellipse">
                <a:avLst/>
              </a:prstGeom>
              <a:solidFill>
                <a:srgbClr val="92D05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796" name="Text Box 9"/>
            <p:cNvSpPr>
              <a:spLocks noChangeArrowheads="1"/>
            </p:cNvSpPr>
            <p:nvPr/>
          </p:nvSpPr>
          <p:spPr bwMode="auto">
            <a:xfrm>
              <a:off x="34456" y="652454"/>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dirty="0" smtClean="0">
                  <a:solidFill>
                    <a:schemeClr val="bg1"/>
                  </a:solidFill>
                  <a:latin typeface="Microsoft YaHei" pitchFamily="34" charset="-122"/>
                  <a:ea typeface="Microsoft YaHei" pitchFamily="34" charset="-122"/>
                  <a:sym typeface="Microsoft YaHei" pitchFamily="34" charset="-122"/>
                </a:rPr>
                <a:t>優先免試</a:t>
              </a:r>
              <a:r>
                <a:rPr kumimoji="0" lang="zh-TW" altLang="en-US" sz="2400" b="1" dirty="0">
                  <a:solidFill>
                    <a:schemeClr val="bg1"/>
                  </a:solidFill>
                  <a:latin typeface="Microsoft YaHei" pitchFamily="34" charset="-122"/>
                  <a:ea typeface="Microsoft YaHei" pitchFamily="34" charset="-122"/>
                  <a:sym typeface="Microsoft YaHei" pitchFamily="34" charset="-122"/>
                </a:rPr>
                <a:t>入學</a:t>
              </a:r>
              <a:endParaRPr kumimoji="0" lang="zh-CN" altLang="en-US" sz="2400" dirty="0">
                <a:solidFill>
                  <a:schemeClr val="bg1"/>
                </a:solidFill>
                <a:ea typeface="SimSun" pitchFamily="2" charset="-122"/>
              </a:endParaRPr>
            </a:p>
          </p:txBody>
        </p:sp>
      </p:grpSp>
      <p:grpSp>
        <p:nvGrpSpPr>
          <p:cNvPr id="75783" name="Group 18"/>
          <p:cNvGrpSpPr>
            <a:grpSpLocks/>
          </p:cNvGrpSpPr>
          <p:nvPr/>
        </p:nvGrpSpPr>
        <p:grpSpPr bwMode="auto">
          <a:xfrm>
            <a:off x="933450" y="2443163"/>
            <a:ext cx="2460625" cy="2273300"/>
            <a:chOff x="327" y="-35973"/>
            <a:chExt cx="1935848" cy="1786990"/>
          </a:xfrm>
        </p:grpSpPr>
        <p:grpSp>
          <p:nvGrpSpPr>
            <p:cNvPr id="75791" name="Group 19"/>
            <p:cNvGrpSpPr>
              <a:grpSpLocks/>
            </p:cNvGrpSpPr>
            <p:nvPr/>
          </p:nvGrpSpPr>
          <p:grpSpPr bwMode="auto">
            <a:xfrm>
              <a:off x="80986" y="-35973"/>
              <a:ext cx="1753450" cy="1786990"/>
              <a:chOff x="0" y="-37"/>
              <a:chExt cx="1801" cy="1838"/>
            </a:xfrm>
          </p:grpSpPr>
          <p:sp>
            <p:nvSpPr>
              <p:cNvPr id="75793"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sp>
            <p:nvSpPr>
              <p:cNvPr id="75794" name="Oval 8"/>
              <p:cNvSpPr>
                <a:spLocks noChangeArrowheads="1"/>
              </p:cNvSpPr>
              <p:nvPr/>
            </p:nvSpPr>
            <p:spPr bwMode="auto">
              <a:xfrm>
                <a:off x="123" y="-37"/>
                <a:ext cx="1556" cy="1556"/>
              </a:xfrm>
              <a:prstGeom prst="ellipse">
                <a:avLst/>
              </a:prstGeom>
              <a:solidFill>
                <a:srgbClr val="FFC000"/>
              </a:solidFill>
              <a:ln w="38100">
                <a:solidFill>
                  <a:srgbClr val="FFFFFF"/>
                </a:solidFill>
                <a:round/>
                <a:headEnd/>
                <a:tailEnd/>
              </a:ln>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sp>
          <p:nvSpPr>
            <p:cNvPr id="75792" name="Text Box 9"/>
            <p:cNvSpPr>
              <a:spLocks noChangeArrowheads="1"/>
            </p:cNvSpPr>
            <p:nvPr/>
          </p:nvSpPr>
          <p:spPr bwMode="auto">
            <a:xfrm>
              <a:off x="327" y="376950"/>
              <a:ext cx="1935848" cy="77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a:solidFill>
                    <a:schemeClr val="bg1"/>
                  </a:solidFill>
                  <a:latin typeface="Microsoft YaHei" pitchFamily="34" charset="-122"/>
                  <a:ea typeface="Microsoft YaHei" pitchFamily="34" charset="-122"/>
                  <a:sym typeface="Microsoft YaHei" pitchFamily="34" charset="-122"/>
                </a:rPr>
                <a:t>竹苗區</a:t>
              </a:r>
              <a:endParaRPr kumimoji="0" lang="en-US" altLang="zh-TW" sz="2400" b="1">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a:solidFill>
                    <a:schemeClr val="bg1"/>
                  </a:solidFill>
                  <a:latin typeface="Microsoft YaHei" pitchFamily="34" charset="-122"/>
                  <a:ea typeface="Microsoft YaHei" pitchFamily="34" charset="-122"/>
                  <a:sym typeface="Microsoft YaHei" pitchFamily="34" charset="-122"/>
                </a:rPr>
                <a:t>優免辦法</a:t>
              </a:r>
              <a:endParaRPr kumimoji="0" lang="zh-CN" altLang="en-US" sz="2400" b="1">
                <a:solidFill>
                  <a:schemeClr val="bg1"/>
                </a:solidFill>
                <a:latin typeface="Microsoft YaHei" pitchFamily="34" charset="-122"/>
                <a:ea typeface="Microsoft YaHei" pitchFamily="34" charset="-122"/>
                <a:sym typeface="Microsoft YaHei" pitchFamily="34" charset="-122"/>
              </a:endParaRPr>
            </a:p>
          </p:txBody>
        </p:sp>
      </p:grpSp>
      <p:sp>
        <p:nvSpPr>
          <p:cNvPr id="75784" name="矩形标注 44"/>
          <p:cNvSpPr>
            <a:spLocks noChangeArrowheads="1"/>
          </p:cNvSpPr>
          <p:nvPr/>
        </p:nvSpPr>
        <p:spPr bwMode="auto">
          <a:xfrm>
            <a:off x="2874963" y="4954588"/>
            <a:ext cx="1477962" cy="44450"/>
          </a:xfrm>
          <a:prstGeom prst="wedgeRectCallout">
            <a:avLst>
              <a:gd name="adj1" fmla="val -17528"/>
              <a:gd name="adj2" fmla="val -509463"/>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kumimoji="0" lang="zh-CN" altLang="en-US">
              <a:solidFill>
                <a:srgbClr val="C00000"/>
              </a:solidFill>
              <a:latin typeface="SimSun" pitchFamily="2" charset="-122"/>
              <a:ea typeface="SimSun" pitchFamily="2" charset="-122"/>
              <a:sym typeface="SimSun" pitchFamily="2" charset="-122"/>
            </a:endParaRPr>
          </a:p>
        </p:txBody>
      </p:sp>
      <p:sp>
        <p:nvSpPr>
          <p:cNvPr id="119" name="Rectangle 28"/>
          <p:cNvSpPr>
            <a:spLocks noChangeArrowheads="1"/>
          </p:cNvSpPr>
          <p:nvPr/>
        </p:nvSpPr>
        <p:spPr bwMode="auto">
          <a:xfrm>
            <a:off x="279400" y="4456113"/>
            <a:ext cx="8769350" cy="2529923"/>
          </a:xfrm>
          <a:prstGeom prst="rect">
            <a:avLst/>
          </a:prstGeom>
          <a:solidFill>
            <a:schemeClr val="accent6">
              <a:lumMod val="40000"/>
              <a:lumOff val="60000"/>
            </a:schemeClr>
          </a:solidFill>
          <a:ln>
            <a:noFill/>
          </a:ln>
          <a:ex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eaLnBrk="1" hangingPunct="1">
              <a:lnSpc>
                <a:spcPct val="120000"/>
              </a:lnSpc>
              <a:defRPr/>
            </a:pP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108</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學年</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公立</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高中</a:t>
            </a: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含綜合高中</a:t>
            </a: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自行</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決定是否提供部分免試名額</a:t>
            </a:r>
            <a:r>
              <a:rPr kumimoji="0" lang="en-US" altLang="zh-TW"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不含直升</a:t>
            </a:r>
            <a:r>
              <a:rPr kumimoji="0" lang="en-US" altLang="zh-TW"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給對應</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國中學生進行優先免試</a:t>
            </a:r>
          </a:p>
          <a:p>
            <a:pPr eaLnBrk="1" hangingPunct="1">
              <a:lnSpc>
                <a:spcPct val="120000"/>
              </a:lnSpc>
              <a:defRPr/>
            </a:pPr>
            <a:r>
              <a:rPr kumimoji="0" lang="zh-TW" altLang="en-US" sz="2200" dirty="0">
                <a:solidFill>
                  <a:srgbClr val="000090"/>
                </a:solidFill>
                <a:ea typeface="文鼎新藝體" pitchFamily="49" charset="-120"/>
              </a:rPr>
              <a:t>辦理學校</a:t>
            </a:r>
            <a:r>
              <a:rPr kumimoji="0" lang="zh-TW" altLang="en-US" sz="2200" dirty="0" smtClean="0">
                <a:ea typeface="文鼎新藝體" pitchFamily="49" charset="-120"/>
                <a:cs typeface="新細明體" panose="02020500000000000000" pitchFamily="18" charset="-120"/>
              </a:rPr>
              <a:t>：</a:t>
            </a:r>
            <a:r>
              <a:rPr kumimoji="0" lang="zh-TW" altLang="en-US" sz="2200" dirty="0">
                <a:solidFill>
                  <a:srgbClr val="006600"/>
                </a:solidFill>
                <a:ea typeface="文鼎新藝體" pitchFamily="49" charset="-120"/>
              </a:rPr>
              <a:t>苗栗</a:t>
            </a:r>
            <a:r>
              <a:rPr kumimoji="0" lang="zh-TW" altLang="en-US" sz="2200" dirty="0" smtClean="0">
                <a:solidFill>
                  <a:srgbClr val="006600"/>
                </a:solidFill>
                <a:ea typeface="文鼎新藝體" pitchFamily="49" charset="-120"/>
              </a:rPr>
              <a:t>高中</a:t>
            </a:r>
            <a:r>
              <a:rPr kumimoji="0" lang="en-US" altLang="zh-TW" sz="2200" dirty="0">
                <a:solidFill>
                  <a:srgbClr val="006600"/>
                </a:solidFill>
                <a:ea typeface="文鼎新藝體" pitchFamily="49" charset="-120"/>
                <a:cs typeface="新細明體" pitchFamily="18" charset="-120"/>
              </a:rPr>
              <a:t>(</a:t>
            </a:r>
            <a:r>
              <a:rPr kumimoji="0" lang="zh-TW" altLang="en-US" sz="2200" dirty="0">
                <a:solidFill>
                  <a:srgbClr val="FF0000"/>
                </a:solidFill>
                <a:ea typeface="文鼎新藝體" pitchFamily="49" charset="-120"/>
                <a:cs typeface="新細明體" pitchFamily="18" charset="-120"/>
              </a:rPr>
              <a:t>苗栗縣內各公私立國中</a:t>
            </a:r>
            <a:r>
              <a:rPr kumimoji="0" lang="en-US" altLang="zh-TW" sz="2200" dirty="0">
                <a:solidFill>
                  <a:srgbClr val="006600"/>
                </a:solidFill>
                <a:ea typeface="文鼎新藝體" pitchFamily="49" charset="-120"/>
                <a:cs typeface="新細明體" pitchFamily="18" charset="-120"/>
              </a:rPr>
              <a:t>) </a:t>
            </a:r>
            <a:r>
              <a:rPr kumimoji="0" lang="zh-TW" altLang="en-US" sz="2200" dirty="0">
                <a:solidFill>
                  <a:srgbClr val="006600"/>
                </a:solidFill>
                <a:ea typeface="文鼎新藝體" pitchFamily="49" charset="-120"/>
              </a:rPr>
              <a:t>、竹南高中、國立苑高</a:t>
            </a:r>
            <a:r>
              <a:rPr kumimoji="0" lang="zh-TW" altLang="en-US" sz="2200" dirty="0" smtClean="0">
                <a:solidFill>
                  <a:srgbClr val="006600"/>
                </a:solidFill>
                <a:ea typeface="文鼎新藝體" pitchFamily="49" charset="-120"/>
              </a:rPr>
              <a:t>、</a:t>
            </a:r>
            <a:endParaRPr kumimoji="0" lang="en-US" altLang="zh-TW" sz="2200" dirty="0" smtClean="0">
              <a:solidFill>
                <a:srgbClr val="006600"/>
              </a:solidFill>
              <a:ea typeface="文鼎新藝體" pitchFamily="49" charset="-120"/>
            </a:endParaRPr>
          </a:p>
          <a:p>
            <a:pPr eaLnBrk="1" hangingPunct="1">
              <a:lnSpc>
                <a:spcPct val="120000"/>
              </a:lnSpc>
              <a:defRPr/>
            </a:pPr>
            <a:r>
              <a:rPr kumimoji="0" lang="zh-TW" altLang="en-US" sz="2200" dirty="0">
                <a:solidFill>
                  <a:srgbClr val="006600"/>
                </a:solidFill>
                <a:ea typeface="文鼎新藝體" pitchFamily="49" charset="-120"/>
              </a:rPr>
              <a:t> </a:t>
            </a:r>
            <a:r>
              <a:rPr kumimoji="0" lang="zh-TW" altLang="en-US" sz="2200" dirty="0" smtClean="0">
                <a:solidFill>
                  <a:srgbClr val="006600"/>
                </a:solidFill>
                <a:ea typeface="文鼎新藝體" pitchFamily="49" charset="-120"/>
              </a:rPr>
              <a:t>                 縣立</a:t>
            </a:r>
            <a:r>
              <a:rPr kumimoji="0" lang="zh-TW" altLang="en-US" sz="2200" dirty="0">
                <a:solidFill>
                  <a:srgbClr val="006600"/>
                </a:solidFill>
                <a:ea typeface="文鼎新藝體" pitchFamily="49" charset="-120"/>
              </a:rPr>
              <a:t>苑高、三義高中、 </a:t>
            </a:r>
            <a:r>
              <a:rPr kumimoji="0" lang="zh-TW" altLang="en-US" sz="2200" u="sng" dirty="0" smtClean="0">
                <a:solidFill>
                  <a:srgbClr val="006600"/>
                </a:solidFill>
                <a:ea typeface="文鼎新藝體" pitchFamily="49" charset="-120"/>
              </a:rPr>
              <a:t>大同高中</a:t>
            </a:r>
            <a:r>
              <a:rPr kumimoji="0" lang="en-US" altLang="zh-TW" sz="2200" dirty="0" smtClean="0">
                <a:solidFill>
                  <a:srgbClr val="006600"/>
                </a:solidFill>
                <a:ea typeface="文鼎新藝體" pitchFamily="49" charset="-120"/>
              </a:rPr>
              <a:t>(</a:t>
            </a:r>
            <a:r>
              <a:rPr kumimoji="0" lang="zh-TW" altLang="en-US" sz="2200" dirty="0">
                <a:solidFill>
                  <a:srgbClr val="FF0000"/>
                </a:solidFill>
                <a:ea typeface="文鼎新藝體" pitchFamily="49" charset="-120"/>
              </a:rPr>
              <a:t>鄰近鄉鎮國中</a:t>
            </a:r>
            <a:r>
              <a:rPr kumimoji="0" lang="en-US" altLang="zh-TW" sz="2200" dirty="0" smtClean="0">
                <a:solidFill>
                  <a:srgbClr val="006600"/>
                </a:solidFill>
                <a:ea typeface="文鼎新藝體" pitchFamily="49" charset="-120"/>
              </a:rPr>
              <a:t>)</a:t>
            </a:r>
            <a:endParaRPr kumimoji="0" lang="zh-TW" altLang="en-US" sz="2200" dirty="0">
              <a:solidFill>
                <a:srgbClr val="006600"/>
              </a:solidFill>
              <a:ea typeface="文鼎新藝體" pitchFamily="49" charset="-120"/>
            </a:endParaRPr>
          </a:p>
          <a:p>
            <a:pPr eaLnBrk="1" hangingPunct="1">
              <a:lnSpc>
                <a:spcPct val="120000"/>
              </a:lnSpc>
              <a:defRPr/>
            </a:pPr>
            <a:r>
              <a:rPr kumimoji="0" lang="en-US" altLang="zh-TW" sz="2200" dirty="0" smtClean="0">
                <a:ea typeface="文鼎新藝體" pitchFamily="49" charset="-120"/>
                <a:cs typeface="新細明體" panose="02020500000000000000" pitchFamily="18" charset="-120"/>
              </a:rPr>
              <a:t>(</a:t>
            </a:r>
            <a:r>
              <a:rPr kumimoji="0" lang="zh-TW" altLang="en-US" sz="2200" dirty="0" smtClean="0">
                <a:ea typeface="文鼎新藝體" pitchFamily="49" charset="-120"/>
                <a:cs typeface="新細明體" panose="02020500000000000000" pitchFamily="18" charset="-120"/>
              </a:rPr>
              <a:t>竹北高中</a:t>
            </a:r>
            <a:r>
              <a:rPr kumimoji="0" lang="zh-TW" altLang="en-US" sz="2200" dirty="0">
                <a:ea typeface="新細明體" panose="02020500000000000000" pitchFamily="18" charset="-120"/>
              </a:rPr>
              <a:t>、</a:t>
            </a:r>
            <a:r>
              <a:rPr kumimoji="0" lang="zh-TW" altLang="en-US" sz="2200" dirty="0" smtClean="0">
                <a:ea typeface="文鼎新藝體" pitchFamily="49" charset="-120"/>
              </a:rPr>
              <a:t>竹東高中、關西高中、湖口高中、六家高中、建功高中、成德高中、香山高中</a:t>
            </a:r>
            <a:r>
              <a:rPr kumimoji="0" lang="en-US" altLang="zh-TW" sz="2200" dirty="0" smtClean="0">
                <a:ea typeface="文鼎新藝體" pitchFamily="49" charset="-120"/>
              </a:rPr>
              <a:t>)</a:t>
            </a:r>
            <a:endParaRPr kumimoji="0" lang="zh-TW" altLang="en-US" sz="2200" dirty="0">
              <a:ea typeface="文鼎新藝體" pitchFamily="49" charset="-120"/>
            </a:endParaRPr>
          </a:p>
        </p:txBody>
      </p:sp>
      <p:sp>
        <p:nvSpPr>
          <p:cNvPr id="75786" name="Rectangle 28"/>
          <p:cNvSpPr>
            <a:spLocks noChangeArrowheads="1"/>
          </p:cNvSpPr>
          <p:nvPr/>
        </p:nvSpPr>
        <p:spPr bwMode="auto">
          <a:xfrm>
            <a:off x="631825" y="1423988"/>
            <a:ext cx="4881563"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120000"/>
              </a:lnSpc>
            </a:pPr>
            <a:r>
              <a:rPr kumimoji="0" lang="zh-TW" altLang="en-US" sz="2200" b="1">
                <a:solidFill>
                  <a:srgbClr val="0C0C0C"/>
                </a:solidFill>
                <a:latin typeface="Microsoft YaHei" pitchFamily="34" charset="-122"/>
                <a:ea typeface="Microsoft YaHei" pitchFamily="34" charset="-122"/>
                <a:sym typeface="Microsoft YaHei" pitchFamily="34" charset="-122"/>
              </a:rPr>
              <a:t>促進就學區教育機會均等實現就近學</a:t>
            </a:r>
            <a:endParaRPr kumimoji="0" lang="en-US" altLang="zh-TW" sz="2200" b="1">
              <a:solidFill>
                <a:srgbClr val="0C0C0C"/>
              </a:solidFill>
              <a:latin typeface="Microsoft YaHei" pitchFamily="34" charset="-122"/>
              <a:ea typeface="Microsoft YaHei" pitchFamily="34" charset="-122"/>
              <a:sym typeface="Microsoft YaHei" pitchFamily="34" charset="-122"/>
            </a:endParaRPr>
          </a:p>
          <a:p>
            <a:pPr eaLnBrk="1" hangingPunct="1">
              <a:lnSpc>
                <a:spcPct val="120000"/>
              </a:lnSpc>
            </a:pPr>
            <a:r>
              <a:rPr kumimoji="0" lang="zh-TW" altLang="en-US" sz="2200" b="1">
                <a:solidFill>
                  <a:srgbClr val="0C0C0C"/>
                </a:solidFill>
                <a:latin typeface="Microsoft YaHei" pitchFamily="34" charset="-122"/>
                <a:ea typeface="Microsoft YaHei" pitchFamily="34" charset="-122"/>
                <a:sym typeface="Microsoft YaHei" pitchFamily="34" charset="-122"/>
              </a:rPr>
              <a:t>照顧區域、文化不利等學生</a:t>
            </a:r>
            <a:endParaRPr kumimoji="0" lang="zh-CN" altLang="en-US" sz="2200" b="1">
              <a:ea typeface="SimSun" pitchFamily="2" charset="-122"/>
            </a:endParaRPr>
          </a:p>
        </p:txBody>
      </p:sp>
      <p:sp>
        <p:nvSpPr>
          <p:cNvPr id="126" name="Rectangle 28"/>
          <p:cNvSpPr>
            <a:spLocks noChangeArrowheads="1"/>
          </p:cNvSpPr>
          <p:nvPr/>
        </p:nvSpPr>
        <p:spPr bwMode="auto">
          <a:xfrm>
            <a:off x="5741988" y="1362075"/>
            <a:ext cx="6113462"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lnSpc>
                <a:spcPct val="120000"/>
              </a:lnSpc>
            </a:pPr>
            <a:r>
              <a:rPr kumimoji="0" lang="zh-TW" altLang="en-US" sz="2200" b="1">
                <a:solidFill>
                  <a:srgbClr val="0C0C0C"/>
                </a:solidFill>
                <a:latin typeface="Microsoft YaHei" pitchFamily="34" charset="-122"/>
                <a:ea typeface="Microsoft YaHei" pitchFamily="34" charset="-122"/>
                <a:sym typeface="Microsoft YaHei" pitchFamily="34" charset="-122"/>
              </a:rPr>
              <a:t>超額時：</a:t>
            </a:r>
            <a:endParaRPr kumimoji="0" lang="en-US" altLang="zh-TW" sz="2200" b="1">
              <a:solidFill>
                <a:srgbClr val="0C0C0C"/>
              </a:solidFill>
              <a:latin typeface="Microsoft YaHei" pitchFamily="34" charset="-122"/>
              <a:ea typeface="Microsoft YaHei" pitchFamily="34" charset="-122"/>
              <a:sym typeface="Microsoft YaHei" pitchFamily="34" charset="-122"/>
            </a:endParaRPr>
          </a:p>
          <a:p>
            <a:pPr eaLnBrk="1" hangingPunct="1">
              <a:lnSpc>
                <a:spcPct val="120000"/>
              </a:lnSpc>
            </a:pPr>
            <a:r>
              <a:rPr kumimoji="0" lang="zh-TW" altLang="en-US" sz="2200" b="1">
                <a:solidFill>
                  <a:srgbClr val="0C0C0C"/>
                </a:solidFill>
                <a:latin typeface="Microsoft YaHei" pitchFamily="34" charset="-122"/>
                <a:ea typeface="Microsoft YaHei" pitchFamily="34" charset="-122"/>
                <a:sym typeface="Microsoft YaHei" pitchFamily="34" charset="-122"/>
              </a:rPr>
              <a:t>依「竹苗區免試入學超額比序積分表」依序錄取</a:t>
            </a:r>
            <a:endParaRPr kumimoji="0" lang="en-US" altLang="zh-TW" sz="2200" b="1">
              <a:solidFill>
                <a:srgbClr val="0C0C0C"/>
              </a:solidFill>
              <a:latin typeface="Microsoft YaHei" pitchFamily="34" charset="-122"/>
              <a:ea typeface="Microsoft YaHei" pitchFamily="34" charset="-122"/>
              <a:sym typeface="Microsoft YaHei" pitchFamily="34" charset="-122"/>
            </a:endParaRPr>
          </a:p>
        </p:txBody>
      </p:sp>
      <p:grpSp>
        <p:nvGrpSpPr>
          <p:cNvPr id="4" name="群組 3"/>
          <p:cNvGrpSpPr>
            <a:grpSpLocks/>
          </p:cNvGrpSpPr>
          <p:nvPr/>
        </p:nvGrpSpPr>
        <p:grpSpPr bwMode="auto">
          <a:xfrm>
            <a:off x="8920163" y="4178300"/>
            <a:ext cx="3671887" cy="2401888"/>
            <a:chOff x="7901049" y="4476772"/>
            <a:chExt cx="3672408" cy="2403195"/>
          </a:xfrm>
        </p:grpSpPr>
        <p:sp>
          <p:nvSpPr>
            <p:cNvPr id="3" name="爆炸 1 2"/>
            <p:cNvSpPr/>
            <p:nvPr/>
          </p:nvSpPr>
          <p:spPr>
            <a:xfrm>
              <a:off x="7901049" y="4476772"/>
              <a:ext cx="3672408" cy="240319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p>
          </p:txBody>
        </p:sp>
        <p:sp>
          <p:nvSpPr>
            <p:cNvPr id="32" name="Rectangle 28"/>
            <p:cNvSpPr>
              <a:spLocks noChangeArrowheads="1"/>
            </p:cNvSpPr>
            <p:nvPr/>
          </p:nvSpPr>
          <p:spPr bwMode="auto">
            <a:xfrm>
              <a:off x="8513911" y="4913573"/>
              <a:ext cx="2376824" cy="1118208"/>
            </a:xfrm>
            <a:prstGeom prst="rect">
              <a:avLst/>
            </a:prstGeom>
            <a:noFill/>
            <a:ln>
              <a:noFill/>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kumimoji="0" lang="zh-TW"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不採計</a:t>
              </a:r>
              <a:endParaRPr kumimoji="0" lang="en-US" altLang="zh-TW"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20000"/>
                </a:lnSpc>
                <a:defRPr/>
              </a:pPr>
              <a:r>
                <a:rPr kumimoji="0" lang="zh-TW"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在校學科成績</a:t>
              </a:r>
              <a:endParaRPr kumimoji="0" lang="en-US" altLang="zh-TW"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checkerboard(across)">
                                      <p:cBhvr>
                                        <p:cTn id="7" dur="500"/>
                                        <p:tgtEl>
                                          <p:spTgt spid="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1127125" y="908050"/>
            <a:ext cx="10226675" cy="941388"/>
          </a:xfrm>
          <a:prstGeom prst="rect">
            <a:avLst/>
          </a:prstGeom>
        </p:spPr>
        <p:txBody>
          <a:bodyPr lIns="121920" tIns="60960" rIns="121920" bIns="60960" anchor="ctr">
            <a:normAutofit fontScale="70000" lnSpcReduction="20000"/>
          </a:bodyPr>
          <a:lstStyle/>
          <a:p>
            <a:pPr>
              <a:defRPr/>
            </a:pPr>
            <a:r>
              <a:rPr lang="zh-TW" altLang="en-US" sz="6000" dirty="0">
                <a:solidFill>
                  <a:srgbClr val="000000"/>
                </a:solidFill>
                <a:latin typeface="標楷體" panose="03000509000000000000" pitchFamily="65" charset="-120"/>
                <a:ea typeface="標楷體" panose="03000509000000000000" pitchFamily="65" charset="-120"/>
              </a:rPr>
              <a:t>優先免試入學各校分配</a:t>
            </a:r>
            <a:r>
              <a:rPr lang="zh-TW" altLang="en-US" sz="6000" dirty="0" smtClean="0">
                <a:solidFill>
                  <a:srgbClr val="000000"/>
                </a:solidFill>
                <a:latin typeface="標楷體" panose="03000509000000000000" pitchFamily="65" charset="-120"/>
                <a:ea typeface="標楷體" panose="03000509000000000000" pitchFamily="65" charset="-120"/>
              </a:rPr>
              <a:t>至</a:t>
            </a:r>
            <a:r>
              <a:rPr lang="zh-TW" altLang="en-US" sz="6000" dirty="0" smtClean="0">
                <a:solidFill>
                  <a:srgbClr val="FF0000"/>
                </a:solidFill>
                <a:latin typeface="標楷體" panose="03000509000000000000" pitchFamily="65" charset="-120"/>
                <a:ea typeface="標楷體" panose="03000509000000000000" pitchFamily="65" charset="-120"/>
              </a:rPr>
              <a:t>通</a:t>
            </a:r>
            <a:r>
              <a:rPr lang="zh-TW" altLang="en-US" sz="6000" dirty="0">
                <a:solidFill>
                  <a:srgbClr val="FF0000"/>
                </a:solidFill>
                <a:latin typeface="標楷體" panose="03000509000000000000" pitchFamily="65" charset="-120"/>
                <a:ea typeface="標楷體" panose="03000509000000000000" pitchFamily="65" charset="-120"/>
              </a:rPr>
              <a:t>霄</a:t>
            </a:r>
            <a:r>
              <a:rPr lang="zh-TW" altLang="en-US" sz="6000" dirty="0" smtClean="0">
                <a:solidFill>
                  <a:srgbClr val="FF0000"/>
                </a:solidFill>
                <a:latin typeface="標楷體" panose="03000509000000000000" pitchFamily="65" charset="-120"/>
                <a:ea typeface="標楷體" panose="03000509000000000000" pitchFamily="65" charset="-120"/>
              </a:rPr>
              <a:t>國中</a:t>
            </a:r>
            <a:r>
              <a:rPr lang="zh-TW" altLang="en-US" sz="6000" dirty="0" smtClean="0">
                <a:solidFill>
                  <a:srgbClr val="000000"/>
                </a:solidFill>
                <a:latin typeface="標楷體" panose="03000509000000000000" pitchFamily="65" charset="-120"/>
                <a:ea typeface="標楷體" panose="03000509000000000000" pitchFamily="65" charset="-120"/>
              </a:rPr>
              <a:t>名額</a:t>
            </a:r>
            <a:endParaRPr lang="zh-TW" altLang="en-US" sz="6000" dirty="0">
              <a:solidFill>
                <a:srgbClr val="000000"/>
              </a:solidFill>
              <a:latin typeface="標楷體" panose="03000509000000000000" pitchFamily="65" charset="-120"/>
              <a:ea typeface="標楷體" panose="03000509000000000000" pitchFamily="65" charset="-120"/>
            </a:endParaRPr>
          </a:p>
          <a:p>
            <a:pPr>
              <a:defRPr/>
            </a:pPr>
            <a:endParaRPr lang="zh-TW" altLang="en-US" sz="6000" dirty="0">
              <a:solidFill>
                <a:srgbClr val="000000"/>
              </a:solidFill>
              <a:latin typeface="標楷體" panose="03000509000000000000" pitchFamily="65" charset="-120"/>
              <a:ea typeface="標楷體" panose="03000509000000000000" pitchFamily="65"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4068954239"/>
              </p:ext>
            </p:extLst>
          </p:nvPr>
        </p:nvGraphicFramePr>
        <p:xfrm>
          <a:off x="1127125" y="1556792"/>
          <a:ext cx="10009188" cy="4907514"/>
        </p:xfrm>
        <a:graphic>
          <a:graphicData uri="http://schemas.openxmlformats.org/drawingml/2006/table">
            <a:tbl>
              <a:tblPr firstRow="1" bandRow="1">
                <a:tableStyleId>{5C22544A-7EE6-4342-B048-85BDC9FD1C3A}</a:tableStyleId>
              </a:tblPr>
              <a:tblGrid>
                <a:gridCol w="2088248"/>
                <a:gridCol w="2808333"/>
                <a:gridCol w="3312393"/>
                <a:gridCol w="1800214"/>
              </a:tblGrid>
              <a:tr h="944989">
                <a:tc>
                  <a:txBody>
                    <a:bodyPr/>
                    <a:lstStyle/>
                    <a:p>
                      <a:pPr algn="ctr"/>
                      <a:r>
                        <a:rPr lang="zh-TW" altLang="en-US" sz="2800" dirty="0" smtClean="0"/>
                        <a:t>學校</a:t>
                      </a:r>
                      <a:endParaRPr lang="zh-TW" altLang="en-US" sz="2800" dirty="0"/>
                    </a:p>
                  </a:txBody>
                  <a:tcPr marL="91441" marR="91441" marT="45725" marB="45725"/>
                </a:tc>
                <a:tc>
                  <a:txBody>
                    <a:bodyPr/>
                    <a:lstStyle/>
                    <a:p>
                      <a:pPr algn="ctr"/>
                      <a:r>
                        <a:rPr lang="zh-TW" altLang="en-US" sz="2800" dirty="0" smtClean="0"/>
                        <a:t>實施 區域</a:t>
                      </a:r>
                      <a:endParaRPr lang="zh-TW" altLang="en-US" sz="2800" dirty="0"/>
                    </a:p>
                  </a:txBody>
                  <a:tcPr marL="91441" marR="91441" marT="45725" marB="45725"/>
                </a:tc>
                <a:tc>
                  <a:txBody>
                    <a:bodyPr/>
                    <a:lstStyle/>
                    <a:p>
                      <a:pPr algn="ctr"/>
                      <a:r>
                        <a:rPr lang="zh-TW" altLang="en-US" sz="2800" dirty="0" smtClean="0"/>
                        <a:t>名額分配原則</a:t>
                      </a:r>
                    </a:p>
                    <a:p>
                      <a:pPr algn="ctr"/>
                      <a:endParaRPr lang="en-US" altLang="zh-TW" sz="2800" dirty="0" smtClean="0"/>
                    </a:p>
                  </a:txBody>
                  <a:tcPr marL="91441" marR="91441" marT="45725" marB="45725"/>
                </a:tc>
                <a:tc>
                  <a:txBody>
                    <a:bodyPr/>
                    <a:lstStyle/>
                    <a:p>
                      <a:pPr algn="ctr"/>
                      <a:r>
                        <a:rPr lang="zh-TW" altLang="en-US" sz="2800" dirty="0" smtClean="0"/>
                        <a:t>分配名額</a:t>
                      </a:r>
                      <a:endParaRPr lang="zh-TW" altLang="en-US" sz="2800" dirty="0"/>
                    </a:p>
                  </a:txBody>
                  <a:tcPr marL="91441" marR="91441" marT="45725" marB="45725"/>
                </a:tc>
              </a:tr>
              <a:tr h="823055">
                <a:tc>
                  <a:txBody>
                    <a:bodyPr/>
                    <a:lstStyle/>
                    <a:p>
                      <a:pPr algn="ctr"/>
                      <a:r>
                        <a:rPr lang="zh-TW" altLang="en-US" sz="2400" dirty="0" smtClean="0">
                          <a:solidFill>
                            <a:srgbClr val="FF00FF"/>
                          </a:solidFill>
                        </a:rPr>
                        <a:t>國立苗栗高中</a:t>
                      </a:r>
                    </a:p>
                  </a:txBody>
                  <a:tcPr marL="91441" marR="91441" marT="45725" marB="45725"/>
                </a:tc>
                <a:tc>
                  <a:txBody>
                    <a:bodyPr/>
                    <a:lstStyle/>
                    <a:p>
                      <a:pPr algn="ctr"/>
                      <a:r>
                        <a:rPr lang="zh-TW" altLang="en-US" sz="2400" dirty="0" smtClean="0">
                          <a:solidFill>
                            <a:srgbClr val="00B050"/>
                          </a:solidFill>
                        </a:rPr>
                        <a:t>苗栗縣內</a:t>
                      </a:r>
                      <a:endParaRPr lang="en-US" altLang="zh-TW" sz="2400" dirty="0" smtClean="0">
                        <a:solidFill>
                          <a:srgbClr val="00B050"/>
                        </a:solidFill>
                      </a:endParaRPr>
                    </a:p>
                    <a:p>
                      <a:pPr algn="ctr"/>
                      <a:r>
                        <a:rPr lang="zh-TW" altLang="en-US" sz="2400" dirty="0" smtClean="0">
                          <a:solidFill>
                            <a:srgbClr val="00B050"/>
                          </a:solidFill>
                        </a:rPr>
                        <a:t>各公私立國中</a:t>
                      </a:r>
                      <a:endParaRPr lang="zh-TW" altLang="en-US" sz="2400" dirty="0">
                        <a:solidFill>
                          <a:srgbClr val="00B050"/>
                        </a:solidFill>
                      </a:endParaRPr>
                    </a:p>
                  </a:txBody>
                  <a:tcPr marL="91441" marR="91441" marT="45725" marB="45725"/>
                </a:tc>
                <a:tc>
                  <a:txBody>
                    <a:bodyPr/>
                    <a:lstStyle/>
                    <a:p>
                      <a:pPr algn="ctr"/>
                      <a:r>
                        <a:rPr lang="zh-TW" altLang="en-US" sz="2400" dirty="0" smtClean="0"/>
                        <a:t>應屆畢業學生人數 比例分配 （各校至少 </a:t>
                      </a:r>
                      <a:r>
                        <a:rPr lang="en-US" altLang="zh-TW" sz="2400" dirty="0" smtClean="0"/>
                        <a:t>1</a:t>
                      </a:r>
                      <a:r>
                        <a:rPr lang="zh-TW" altLang="en-US" sz="2400" dirty="0" smtClean="0"/>
                        <a:t>名）</a:t>
                      </a:r>
                      <a:endParaRPr lang="zh-TW" altLang="en-US" sz="2400" dirty="0"/>
                    </a:p>
                  </a:txBody>
                  <a:tcPr marL="91441" marR="91441" marT="45725" marB="45725"/>
                </a:tc>
                <a:tc>
                  <a:txBody>
                    <a:bodyPr/>
                    <a:lstStyle/>
                    <a:p>
                      <a:pPr algn="ctr"/>
                      <a:r>
                        <a:rPr lang="en-US" altLang="zh-TW" sz="2400" dirty="0" smtClean="0">
                          <a:solidFill>
                            <a:srgbClr val="FF0000"/>
                          </a:solidFill>
                        </a:rPr>
                        <a:t>6</a:t>
                      </a:r>
                    </a:p>
                    <a:p>
                      <a:pPr algn="ctr"/>
                      <a:r>
                        <a:rPr lang="en-US" altLang="zh-TW" sz="2400" dirty="0" smtClean="0">
                          <a:solidFill>
                            <a:srgbClr val="FF0000"/>
                          </a:solidFill>
                        </a:rPr>
                        <a:t>(</a:t>
                      </a:r>
                      <a:r>
                        <a:rPr lang="zh-TW" altLang="en-US" sz="2400" dirty="0" smtClean="0">
                          <a:solidFill>
                            <a:srgbClr val="FF0000"/>
                          </a:solidFill>
                        </a:rPr>
                        <a:t>去年</a:t>
                      </a:r>
                      <a:r>
                        <a:rPr lang="en-US" altLang="zh-TW" sz="2400" dirty="0" smtClean="0">
                          <a:solidFill>
                            <a:srgbClr val="FF0000"/>
                          </a:solidFill>
                        </a:rPr>
                        <a:t>5)</a:t>
                      </a:r>
                      <a:endParaRPr lang="zh-TW" altLang="en-US" sz="2400" dirty="0">
                        <a:solidFill>
                          <a:srgbClr val="FF0000"/>
                        </a:solidFill>
                      </a:endParaRPr>
                    </a:p>
                  </a:txBody>
                  <a:tcPr marL="91441" marR="91441" marT="45725" marB="45725"/>
                </a:tc>
              </a:tr>
              <a:tr h="731530">
                <a:tc>
                  <a:txBody>
                    <a:bodyPr/>
                    <a:lstStyle/>
                    <a:p>
                      <a:pPr algn="ctr"/>
                      <a:r>
                        <a:rPr lang="zh-TW" altLang="en-US" sz="2400" dirty="0" smtClean="0">
                          <a:solidFill>
                            <a:srgbClr val="FF00FF"/>
                          </a:solidFill>
                        </a:rPr>
                        <a:t>國立苑裡高中 </a:t>
                      </a:r>
                      <a:endParaRPr lang="zh-TW" altLang="en-US" sz="2400" dirty="0">
                        <a:solidFill>
                          <a:srgbClr val="FF00FF"/>
                        </a:solidFill>
                      </a:endParaRPr>
                    </a:p>
                  </a:txBody>
                  <a:tcPr marL="91441" marR="91441" marT="45725" marB="45725"/>
                </a:tc>
                <a:tc>
                  <a:txBody>
                    <a:bodyPr/>
                    <a:lstStyle/>
                    <a:p>
                      <a:pPr algn="ctr"/>
                      <a:r>
                        <a:rPr lang="zh-TW" altLang="en-US" sz="2300" dirty="0" smtClean="0">
                          <a:solidFill>
                            <a:srgbClr val="00B050"/>
                          </a:solidFill>
                        </a:rPr>
                        <a:t>苑裡 、通 霄、 西湖、 三義、 銅鑼、後龍</a:t>
                      </a:r>
                    </a:p>
                  </a:txBody>
                  <a:tcPr marL="91441" marR="91441" marT="45725" marB="45725"/>
                </a:tc>
                <a:tc>
                  <a:txBody>
                    <a:bodyPr/>
                    <a:lstStyle/>
                    <a:p>
                      <a:pPr algn="ctr"/>
                      <a:r>
                        <a:rPr lang="zh-TW" altLang="en-US" sz="2400" dirty="0" smtClean="0"/>
                        <a:t>應屆畢業學生人數 比例分配 （各校至少 </a:t>
                      </a:r>
                      <a:r>
                        <a:rPr lang="en-US" altLang="zh-TW" sz="2400" dirty="0" smtClean="0"/>
                        <a:t>1</a:t>
                      </a:r>
                      <a:r>
                        <a:rPr lang="zh-TW" altLang="en-US" sz="2400" dirty="0" smtClean="0"/>
                        <a:t>名）</a:t>
                      </a:r>
                    </a:p>
                  </a:txBody>
                  <a:tcPr marL="91441" marR="91441" marT="45725" marB="45725"/>
                </a:tc>
                <a:tc>
                  <a:txBody>
                    <a:bodyPr/>
                    <a:lstStyle/>
                    <a:p>
                      <a:pPr algn="ctr"/>
                      <a:r>
                        <a:rPr lang="en-US" altLang="zh-TW" sz="2400" dirty="0" smtClean="0">
                          <a:solidFill>
                            <a:srgbClr val="FF0000"/>
                          </a:solidFill>
                        </a:rPr>
                        <a:t>21</a:t>
                      </a:r>
                    </a:p>
                    <a:p>
                      <a:pPr algn="ctr"/>
                      <a:r>
                        <a:rPr lang="en-US" altLang="zh-TW" sz="2400" dirty="0" smtClean="0">
                          <a:solidFill>
                            <a:srgbClr val="FF0000"/>
                          </a:solidFill>
                        </a:rPr>
                        <a:t>(</a:t>
                      </a:r>
                      <a:r>
                        <a:rPr lang="zh-TW" altLang="en-US" sz="2400" dirty="0" smtClean="0">
                          <a:solidFill>
                            <a:srgbClr val="FF0000"/>
                          </a:solidFill>
                        </a:rPr>
                        <a:t>去年</a:t>
                      </a:r>
                      <a:r>
                        <a:rPr lang="en-US" altLang="zh-TW" sz="2400" dirty="0" smtClean="0">
                          <a:solidFill>
                            <a:srgbClr val="FF0000"/>
                          </a:solidFill>
                        </a:rPr>
                        <a:t>11)</a:t>
                      </a:r>
                      <a:endParaRPr lang="zh-TW" altLang="en-US" sz="2400" dirty="0">
                        <a:solidFill>
                          <a:srgbClr val="FF0000"/>
                        </a:solidFill>
                      </a:endParaRPr>
                    </a:p>
                  </a:txBody>
                  <a:tcPr marL="91441" marR="91441" marT="45725" marB="45725"/>
                </a:tc>
              </a:tr>
              <a:tr h="0">
                <a:tc>
                  <a:txBody>
                    <a:bodyPr/>
                    <a:lstStyle/>
                    <a:p>
                      <a:pPr algn="ctr"/>
                      <a:r>
                        <a:rPr lang="zh-TW" altLang="en-US" sz="2400" dirty="0" smtClean="0">
                          <a:solidFill>
                            <a:srgbClr val="FF00FF"/>
                          </a:solidFill>
                        </a:rPr>
                        <a:t>縣立苑裡高中</a:t>
                      </a:r>
                    </a:p>
                    <a:p>
                      <a:pPr algn="ctr"/>
                      <a:r>
                        <a:rPr lang="en-US" altLang="zh-TW" sz="2400" b="1" dirty="0" smtClean="0">
                          <a:solidFill>
                            <a:srgbClr val="663300"/>
                          </a:solidFill>
                        </a:rPr>
                        <a:t>(</a:t>
                      </a:r>
                      <a:r>
                        <a:rPr lang="zh-TW" altLang="en-US" sz="2400" b="1" dirty="0" smtClean="0">
                          <a:solidFill>
                            <a:srgbClr val="663300"/>
                          </a:solidFill>
                        </a:rPr>
                        <a:t>綜合高中</a:t>
                      </a:r>
                      <a:r>
                        <a:rPr lang="en-US" altLang="zh-TW" sz="2400" b="1" dirty="0" smtClean="0">
                          <a:solidFill>
                            <a:srgbClr val="663300"/>
                          </a:solidFill>
                        </a:rPr>
                        <a:t>)</a:t>
                      </a:r>
                      <a:r>
                        <a:rPr lang="zh-TW" altLang="en-US" sz="2400" b="1" dirty="0" smtClean="0">
                          <a:solidFill>
                            <a:srgbClr val="663300"/>
                          </a:solidFill>
                        </a:rPr>
                        <a:t> </a:t>
                      </a:r>
                    </a:p>
                  </a:txBody>
                  <a:tcPr marL="91441" marR="91441" marT="45725" marB="45725"/>
                </a:tc>
                <a:tc>
                  <a:txBody>
                    <a:bodyPr/>
                    <a:lstStyle/>
                    <a:p>
                      <a:pPr algn="ctr"/>
                      <a:r>
                        <a:rPr lang="zh-TW" altLang="en-US" sz="2400" dirty="0" smtClean="0">
                          <a:solidFill>
                            <a:srgbClr val="00B050"/>
                          </a:solidFill>
                        </a:rPr>
                        <a:t>苑裡 、通 霄</a:t>
                      </a:r>
                      <a:endParaRPr lang="zh-TW" altLang="en-US" sz="2400" dirty="0">
                        <a:solidFill>
                          <a:srgbClr val="00B050"/>
                        </a:solidFill>
                      </a:endParaRPr>
                    </a:p>
                  </a:txBody>
                  <a:tcPr marL="91441" marR="91441" marT="45725" marB="45725"/>
                </a:tc>
                <a:tc>
                  <a:txBody>
                    <a:bodyPr/>
                    <a:lstStyle/>
                    <a:p>
                      <a:pPr algn="ctr"/>
                      <a:r>
                        <a:rPr lang="zh-TW" altLang="en-US" sz="2400" dirty="0" smtClean="0"/>
                        <a:t>應屆畢業學生人數 比例分配 （各校至少 </a:t>
                      </a:r>
                      <a:r>
                        <a:rPr lang="en-US" altLang="zh-TW" sz="2400" dirty="0" smtClean="0"/>
                        <a:t>1</a:t>
                      </a:r>
                      <a:r>
                        <a:rPr lang="zh-TW" altLang="en-US" sz="2400" dirty="0" smtClean="0"/>
                        <a:t>名）</a:t>
                      </a:r>
                    </a:p>
                  </a:txBody>
                  <a:tcPr marL="91441" marR="91441" marT="45725" marB="45725"/>
                </a:tc>
                <a:tc>
                  <a:txBody>
                    <a:bodyPr/>
                    <a:lstStyle/>
                    <a:p>
                      <a:pPr algn="ctr"/>
                      <a:r>
                        <a:rPr lang="en-US" altLang="zh-TW" sz="2400" dirty="0" smtClean="0">
                          <a:solidFill>
                            <a:srgbClr val="FF0000"/>
                          </a:solidFill>
                        </a:rPr>
                        <a:t>13</a:t>
                      </a:r>
                      <a:endParaRPr lang="zh-TW" altLang="en-US" sz="2400" dirty="0">
                        <a:solidFill>
                          <a:srgbClr val="FF0000"/>
                        </a:solidFill>
                      </a:endParaRPr>
                    </a:p>
                  </a:txBody>
                  <a:tcPr marL="91441" marR="91441" marT="45725" marB="45725"/>
                </a:tc>
              </a:tr>
              <a:tr h="631950">
                <a:tc>
                  <a:txBody>
                    <a:bodyPr/>
                    <a:lstStyle/>
                    <a:p>
                      <a:pPr algn="ctr"/>
                      <a:r>
                        <a:rPr lang="zh-TW" altLang="en-US" sz="2400" dirty="0" smtClean="0">
                          <a:solidFill>
                            <a:srgbClr val="FF00FF"/>
                          </a:solidFill>
                        </a:rPr>
                        <a:t>縣立三義高中</a:t>
                      </a:r>
                      <a:endParaRPr lang="en-US" altLang="zh-TW" sz="2400" dirty="0" smtClean="0">
                        <a:solidFill>
                          <a:srgbClr val="FF00FF"/>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smtClean="0">
                          <a:solidFill>
                            <a:srgbClr val="FF00FF"/>
                          </a:solidFill>
                        </a:rPr>
                        <a:t> </a:t>
                      </a:r>
                      <a:r>
                        <a:rPr lang="en-US" altLang="zh-TW" sz="2400" b="1" dirty="0" smtClean="0">
                          <a:solidFill>
                            <a:srgbClr val="663300"/>
                          </a:solidFill>
                        </a:rPr>
                        <a:t>(</a:t>
                      </a:r>
                      <a:r>
                        <a:rPr lang="zh-TW" altLang="en-US" sz="2400" b="1" dirty="0" smtClean="0">
                          <a:solidFill>
                            <a:srgbClr val="663300"/>
                          </a:solidFill>
                        </a:rPr>
                        <a:t>綜合高中</a:t>
                      </a:r>
                      <a:r>
                        <a:rPr lang="en-US" altLang="zh-TW" sz="2400" b="1" dirty="0" smtClean="0">
                          <a:solidFill>
                            <a:srgbClr val="663300"/>
                          </a:solidFill>
                        </a:rPr>
                        <a:t>)</a:t>
                      </a:r>
                      <a:r>
                        <a:rPr lang="zh-TW" altLang="en-US" sz="2400" b="1" dirty="0" smtClean="0">
                          <a:solidFill>
                            <a:srgbClr val="663300"/>
                          </a:solidFill>
                        </a:rPr>
                        <a:t> </a:t>
                      </a:r>
                    </a:p>
                  </a:txBody>
                  <a:tcPr marL="91441" marR="91441" marT="45725" marB="45725"/>
                </a:tc>
                <a:tc>
                  <a:txBody>
                    <a:bodyPr/>
                    <a:lstStyle/>
                    <a:p>
                      <a:pPr algn="ctr"/>
                      <a:r>
                        <a:rPr lang="zh-TW" altLang="en-US" sz="2300" dirty="0" smtClean="0">
                          <a:solidFill>
                            <a:srgbClr val="00B050"/>
                          </a:solidFill>
                        </a:rPr>
                        <a:t>卓蘭、苑裡、通霄 、</a:t>
                      </a:r>
                    </a:p>
                    <a:p>
                      <a:pPr algn="ctr"/>
                      <a:r>
                        <a:rPr lang="zh-TW" altLang="en-US" sz="2300" dirty="0" smtClean="0">
                          <a:solidFill>
                            <a:srgbClr val="00B050"/>
                          </a:solidFill>
                        </a:rPr>
                        <a:t>後龍、頭屋、公館、</a:t>
                      </a:r>
                    </a:p>
                    <a:p>
                      <a:pPr algn="ctr"/>
                      <a:r>
                        <a:rPr lang="zh-TW" altLang="en-US" sz="2300" dirty="0" smtClean="0">
                          <a:solidFill>
                            <a:srgbClr val="00B050"/>
                          </a:solidFill>
                        </a:rPr>
                        <a:t>銅鑼、西湖、大湖、苗栗市</a:t>
                      </a:r>
                    </a:p>
                  </a:txBody>
                  <a:tcPr marL="91441" marR="91441" marT="45725" marB="45725"/>
                </a:tc>
                <a:tc>
                  <a:txBody>
                    <a:bodyPr/>
                    <a:lstStyle/>
                    <a:p>
                      <a:pPr algn="ctr"/>
                      <a:r>
                        <a:rPr lang="zh-TW" altLang="en-US" sz="2400" dirty="0" smtClean="0"/>
                        <a:t>應屆畢業學生人數 比例分配 （各校至少 </a:t>
                      </a:r>
                      <a:r>
                        <a:rPr lang="en-US" altLang="zh-TW" sz="2400" dirty="0" smtClean="0"/>
                        <a:t>1</a:t>
                      </a:r>
                      <a:r>
                        <a:rPr lang="zh-TW" altLang="en-US" sz="2400" dirty="0" smtClean="0"/>
                        <a:t>名）</a:t>
                      </a:r>
                    </a:p>
                  </a:txBody>
                  <a:tcPr marL="91441" marR="91441" marT="45725" marB="45725"/>
                </a:tc>
                <a:tc>
                  <a:txBody>
                    <a:bodyPr/>
                    <a:lstStyle/>
                    <a:p>
                      <a:pPr algn="ctr"/>
                      <a:r>
                        <a:rPr lang="en-US" altLang="zh-TW" sz="2400" dirty="0" smtClean="0">
                          <a:solidFill>
                            <a:srgbClr val="FF0000"/>
                          </a:solidFill>
                        </a:rPr>
                        <a:t>1</a:t>
                      </a:r>
                      <a:endParaRPr lang="zh-TW" altLang="en-US" sz="2400" dirty="0">
                        <a:solidFill>
                          <a:srgbClr val="FF0000"/>
                        </a:solidFill>
                      </a:endParaRPr>
                    </a:p>
                  </a:txBody>
                  <a:tcPr marL="91441" marR="91441" marT="45725" marB="45725"/>
                </a:tc>
              </a:tr>
            </a:tbl>
          </a:graphicData>
        </a:graphic>
      </p:graphicFrame>
    </p:spTree>
    <p:extLst>
      <p:ext uri="{BB962C8B-B14F-4D97-AF65-F5344CB8AC3E}">
        <p14:creationId xmlns:p14="http://schemas.microsoft.com/office/powerpoint/2010/main" val="27405386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1581150" y="522288"/>
            <a:ext cx="9264650" cy="941387"/>
          </a:xfrm>
          <a:prstGeom prst="rect">
            <a:avLst/>
          </a:prstGeom>
        </p:spPr>
        <p:txBody>
          <a:bodyPr lIns="121920" tIns="60960" rIns="121920" bIns="60960" anchor="ctr">
            <a:normAutofit fontScale="92500" lnSpcReduction="10000"/>
          </a:bodyPr>
          <a:lstStyle/>
          <a:p>
            <a:pPr algn="ctr" eaLnBrk="1" hangingPunct="1">
              <a:defRPr/>
            </a:pPr>
            <a:r>
              <a:rPr kumimoji="0" lang="zh-TW" altLang="en-US" sz="5867" b="1" dirty="0">
                <a:solidFill>
                  <a:srgbClr val="000099"/>
                </a:solidFill>
                <a:latin typeface="微軟正黑體" panose="020B0604030504040204" pitchFamily="34" charset="-120"/>
                <a:ea typeface="微軟正黑體" panose="020B0604030504040204" pitchFamily="34" charset="-120"/>
              </a:rPr>
              <a:t>什麼</a:t>
            </a:r>
            <a:r>
              <a:rPr kumimoji="0" lang="zh-TW" altLang="en-US" sz="5867" b="1" dirty="0" smtClean="0">
                <a:solidFill>
                  <a:srgbClr val="000099"/>
                </a:solidFill>
                <a:latin typeface="微軟正黑體" panose="020B0604030504040204" pitchFamily="34" charset="-120"/>
                <a:ea typeface="微軟正黑體" panose="020B0604030504040204" pitchFamily="34" charset="-120"/>
              </a:rPr>
              <a:t>是完全免試？</a:t>
            </a:r>
            <a:r>
              <a:rPr kumimoji="0" lang="en-US" altLang="zh-TW" sz="5867" b="1" dirty="0" smtClean="0">
                <a:solidFill>
                  <a:srgbClr val="000099"/>
                </a:solidFill>
                <a:latin typeface="微軟正黑體" panose="020B0604030504040204" pitchFamily="34" charset="-120"/>
                <a:ea typeface="微軟正黑體" panose="020B0604030504040204" pitchFamily="34" charset="-120"/>
              </a:rPr>
              <a:t>(</a:t>
            </a:r>
            <a:r>
              <a:rPr kumimoji="0" lang="zh-TW" altLang="en-US" sz="5867" b="1" dirty="0" smtClean="0">
                <a:solidFill>
                  <a:srgbClr val="000099"/>
                </a:solidFill>
                <a:latin typeface="微軟正黑體" panose="020B0604030504040204" pitchFamily="34" charset="-120"/>
                <a:ea typeface="微軟正黑體" panose="020B0604030504040204" pitchFamily="34" charset="-120"/>
              </a:rPr>
              <a:t>完免</a:t>
            </a:r>
            <a:r>
              <a:rPr kumimoji="0" lang="en-US" altLang="zh-TW" sz="5867" b="1" dirty="0" smtClean="0">
                <a:solidFill>
                  <a:srgbClr val="000099"/>
                </a:solidFill>
                <a:latin typeface="微軟正黑體" panose="020B0604030504040204" pitchFamily="34" charset="-120"/>
                <a:ea typeface="微軟正黑體" panose="020B0604030504040204" pitchFamily="34" charset="-120"/>
              </a:rPr>
              <a:t>)</a:t>
            </a:r>
            <a:endParaRPr lang="zh-TW" altLang="en-US" sz="5867" b="1" dirty="0">
              <a:solidFill>
                <a:srgbClr val="000099"/>
              </a:solidFill>
              <a:latin typeface="微軟正黑體" pitchFamily="34" charset="-120"/>
              <a:ea typeface="微軟正黑體" pitchFamily="34" charset="-120"/>
            </a:endParaRPr>
          </a:p>
        </p:txBody>
      </p:sp>
      <p:sp>
        <p:nvSpPr>
          <p:cNvPr id="75779" name="AutoShape 10"/>
          <p:cNvSpPr>
            <a:spLocks noChangeArrowheads="1"/>
          </p:cNvSpPr>
          <p:nvPr/>
        </p:nvSpPr>
        <p:spPr bwMode="auto">
          <a:xfrm rot="-5400000">
            <a:off x="5226844" y="-2726531"/>
            <a:ext cx="1744663" cy="11630025"/>
          </a:xfrm>
          <a:prstGeom prst="downArrow">
            <a:avLst>
              <a:gd name="adj1" fmla="val 49074"/>
              <a:gd name="adj2" fmla="val 44811"/>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nvGrpSpPr>
          <p:cNvPr id="75780" name="Group 3"/>
          <p:cNvGrpSpPr>
            <a:grpSpLocks/>
          </p:cNvGrpSpPr>
          <p:nvPr/>
        </p:nvGrpSpPr>
        <p:grpSpPr bwMode="auto">
          <a:xfrm>
            <a:off x="3448050" y="2457450"/>
            <a:ext cx="2462213" cy="2324100"/>
            <a:chOff x="91041" y="-240145"/>
            <a:chExt cx="1935848" cy="1827824"/>
          </a:xfrm>
        </p:grpSpPr>
        <p:grpSp>
          <p:nvGrpSpPr>
            <p:cNvPr id="75803" name="Group 4"/>
            <p:cNvGrpSpPr>
              <a:grpSpLocks/>
            </p:cNvGrpSpPr>
            <p:nvPr/>
          </p:nvGrpSpPr>
          <p:grpSpPr bwMode="auto">
            <a:xfrm>
              <a:off x="182240" y="-240145"/>
              <a:ext cx="1753450" cy="1827824"/>
              <a:chOff x="104" y="-247"/>
              <a:chExt cx="1801" cy="1880"/>
            </a:xfrm>
          </p:grpSpPr>
          <p:sp>
            <p:nvSpPr>
              <p:cNvPr id="75805" name="Oval 7"/>
              <p:cNvSpPr>
                <a:spLocks noChangeArrowheads="1"/>
              </p:cNvSpPr>
              <p:nvPr/>
            </p:nvSpPr>
            <p:spPr bwMode="auto">
              <a:xfrm>
                <a:off x="104" y="-168"/>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6" name="Oval 8"/>
              <p:cNvSpPr>
                <a:spLocks noChangeArrowheads="1"/>
              </p:cNvSpPr>
              <p:nvPr/>
            </p:nvSpPr>
            <p:spPr bwMode="auto">
              <a:xfrm>
                <a:off x="144" y="-247"/>
                <a:ext cx="1556" cy="1556"/>
              </a:xfrm>
              <a:prstGeom prst="ellipse">
                <a:avLst/>
              </a:prstGeom>
              <a:solidFill>
                <a:srgbClr val="EA718A"/>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4" name="Text Box 9"/>
            <p:cNvSpPr>
              <a:spLocks noChangeArrowheads="1"/>
            </p:cNvSpPr>
            <p:nvPr/>
          </p:nvSpPr>
          <p:spPr bwMode="auto">
            <a:xfrm>
              <a:off x="91041" y="206186"/>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劃定學習區</a:t>
              </a:r>
              <a:endParaRPr kumimoji="0" lang="en-US" altLang="zh-TW" sz="2400" b="1" dirty="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共計</a:t>
              </a:r>
              <a:endParaRPr kumimoji="0" lang="zh-CN" altLang="en-US" sz="2400" dirty="0">
                <a:solidFill>
                  <a:schemeClr val="bg1"/>
                </a:solidFill>
                <a:ea typeface="SimSun" pitchFamily="2" charset="-122"/>
              </a:endParaRPr>
            </a:p>
          </p:txBody>
        </p:sp>
      </p:grpSp>
      <p:grpSp>
        <p:nvGrpSpPr>
          <p:cNvPr id="75781" name="Group 8"/>
          <p:cNvGrpSpPr>
            <a:grpSpLocks/>
          </p:cNvGrpSpPr>
          <p:nvPr/>
        </p:nvGrpSpPr>
        <p:grpSpPr bwMode="auto">
          <a:xfrm>
            <a:off x="5697538" y="2335213"/>
            <a:ext cx="2462212" cy="2227262"/>
            <a:chOff x="0" y="0"/>
            <a:chExt cx="1935848" cy="1751017"/>
          </a:xfrm>
        </p:grpSpPr>
        <p:grpSp>
          <p:nvGrpSpPr>
            <p:cNvPr id="75799" name="Group 9"/>
            <p:cNvGrpSpPr>
              <a:grpSpLocks/>
            </p:cNvGrpSpPr>
            <p:nvPr/>
          </p:nvGrpSpPr>
          <p:grpSpPr bwMode="auto">
            <a:xfrm>
              <a:off x="80986" y="0"/>
              <a:ext cx="1753450" cy="1751017"/>
              <a:chOff x="0" y="0"/>
              <a:chExt cx="1801" cy="1801"/>
            </a:xfrm>
          </p:grpSpPr>
          <p:sp>
            <p:nvSpPr>
              <p:cNvPr id="75801"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2" name="Oval 8"/>
              <p:cNvSpPr>
                <a:spLocks noChangeArrowheads="1"/>
              </p:cNvSpPr>
              <p:nvPr/>
            </p:nvSpPr>
            <p:spPr bwMode="auto">
              <a:xfrm>
                <a:off x="122" y="122"/>
                <a:ext cx="1556" cy="1556"/>
              </a:xfrm>
              <a:prstGeom prst="ellipse">
                <a:avLst/>
              </a:prstGeom>
              <a:solidFill>
                <a:srgbClr val="0070C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0" name="Text Box 9"/>
            <p:cNvSpPr>
              <a:spLocks noChangeArrowheads="1"/>
            </p:cNvSpPr>
            <p:nvPr/>
          </p:nvSpPr>
          <p:spPr bwMode="auto">
            <a:xfrm>
              <a:off x="0" y="497920"/>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單校單科</a:t>
              </a:r>
              <a:endParaRPr kumimoji="0" lang="en-US" altLang="zh-TW" sz="2400" b="1" dirty="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單一志願</a:t>
              </a:r>
              <a:endParaRPr kumimoji="0" lang="zh-CN" altLang="en-US" sz="2400" dirty="0">
                <a:solidFill>
                  <a:schemeClr val="bg1"/>
                </a:solidFill>
                <a:ea typeface="SimSun" pitchFamily="2" charset="-122"/>
              </a:endParaRPr>
            </a:p>
          </p:txBody>
        </p:sp>
      </p:grpSp>
      <p:grpSp>
        <p:nvGrpSpPr>
          <p:cNvPr id="75782" name="Group 13"/>
          <p:cNvGrpSpPr>
            <a:grpSpLocks/>
          </p:cNvGrpSpPr>
          <p:nvPr/>
        </p:nvGrpSpPr>
        <p:grpSpPr bwMode="auto">
          <a:xfrm>
            <a:off x="8194675" y="2328863"/>
            <a:ext cx="2462213" cy="2227262"/>
            <a:chOff x="34456" y="0"/>
            <a:chExt cx="1935848" cy="1751017"/>
          </a:xfrm>
        </p:grpSpPr>
        <p:grpSp>
          <p:nvGrpSpPr>
            <p:cNvPr id="75795" name="Group 14"/>
            <p:cNvGrpSpPr>
              <a:grpSpLocks/>
            </p:cNvGrpSpPr>
            <p:nvPr/>
          </p:nvGrpSpPr>
          <p:grpSpPr bwMode="auto">
            <a:xfrm>
              <a:off x="80986" y="0"/>
              <a:ext cx="1753450" cy="1751017"/>
              <a:chOff x="0" y="0"/>
              <a:chExt cx="1801" cy="1801"/>
            </a:xfrm>
          </p:grpSpPr>
          <p:sp>
            <p:nvSpPr>
              <p:cNvPr id="75797"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798" name="Oval 8"/>
              <p:cNvSpPr>
                <a:spLocks noChangeArrowheads="1"/>
              </p:cNvSpPr>
              <p:nvPr/>
            </p:nvSpPr>
            <p:spPr bwMode="auto">
              <a:xfrm>
                <a:off x="122" y="122"/>
                <a:ext cx="1556" cy="1556"/>
              </a:xfrm>
              <a:prstGeom prst="ellipse">
                <a:avLst/>
              </a:prstGeom>
              <a:solidFill>
                <a:srgbClr val="92D05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796" name="Text Box 9"/>
            <p:cNvSpPr>
              <a:spLocks noChangeArrowheads="1"/>
            </p:cNvSpPr>
            <p:nvPr/>
          </p:nvSpPr>
          <p:spPr bwMode="auto">
            <a:xfrm>
              <a:off x="34456" y="652454"/>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不採</a:t>
              </a:r>
              <a:r>
                <a:rPr kumimoji="0" lang="zh-TW" altLang="en-US" sz="2400" b="1" dirty="0" smtClean="0">
                  <a:solidFill>
                    <a:schemeClr val="bg1"/>
                  </a:solidFill>
                  <a:latin typeface="Microsoft YaHei" pitchFamily="34" charset="-122"/>
                  <a:ea typeface="Microsoft YaHei" pitchFamily="34" charset="-122"/>
                  <a:sym typeface="Microsoft YaHei" pitchFamily="34" charset="-122"/>
                </a:rPr>
                <a:t>計</a:t>
              </a:r>
              <a:endParaRPr kumimoji="0" lang="en-US" altLang="zh-TW" sz="2400" b="1" dirty="0" smtClean="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smtClean="0">
                  <a:solidFill>
                    <a:schemeClr val="bg1"/>
                  </a:solidFill>
                  <a:latin typeface="Microsoft YaHei" pitchFamily="34" charset="-122"/>
                  <a:ea typeface="Microsoft YaHei" pitchFamily="34" charset="-122"/>
                  <a:sym typeface="Microsoft YaHei" pitchFamily="34" charset="-122"/>
                </a:rPr>
                <a:t>會考</a:t>
              </a:r>
              <a:r>
                <a:rPr kumimoji="0" lang="zh-TW" altLang="en-US" sz="2400" b="1" dirty="0">
                  <a:solidFill>
                    <a:schemeClr val="bg1"/>
                  </a:solidFill>
                  <a:latin typeface="Microsoft YaHei" pitchFamily="34" charset="-122"/>
                  <a:ea typeface="Microsoft YaHei" pitchFamily="34" charset="-122"/>
                  <a:sym typeface="Microsoft YaHei" pitchFamily="34" charset="-122"/>
                </a:rPr>
                <a:t>成績</a:t>
              </a:r>
              <a:endParaRPr kumimoji="0" lang="zh-CN" altLang="en-US" sz="2400" dirty="0">
                <a:solidFill>
                  <a:schemeClr val="bg1"/>
                </a:solidFill>
                <a:ea typeface="SimSun" pitchFamily="2" charset="-122"/>
              </a:endParaRPr>
            </a:p>
          </p:txBody>
        </p:sp>
      </p:grpSp>
      <p:grpSp>
        <p:nvGrpSpPr>
          <p:cNvPr id="75783" name="Group 18"/>
          <p:cNvGrpSpPr>
            <a:grpSpLocks/>
          </p:cNvGrpSpPr>
          <p:nvPr/>
        </p:nvGrpSpPr>
        <p:grpSpPr bwMode="auto">
          <a:xfrm>
            <a:off x="933450" y="2443163"/>
            <a:ext cx="2460625" cy="2273300"/>
            <a:chOff x="327" y="-35973"/>
            <a:chExt cx="1935848" cy="1786990"/>
          </a:xfrm>
        </p:grpSpPr>
        <p:grpSp>
          <p:nvGrpSpPr>
            <p:cNvPr id="75791" name="Group 19"/>
            <p:cNvGrpSpPr>
              <a:grpSpLocks/>
            </p:cNvGrpSpPr>
            <p:nvPr/>
          </p:nvGrpSpPr>
          <p:grpSpPr bwMode="auto">
            <a:xfrm>
              <a:off x="80986" y="-35973"/>
              <a:ext cx="1753450" cy="1786990"/>
              <a:chOff x="0" y="-37"/>
              <a:chExt cx="1801" cy="1838"/>
            </a:xfrm>
          </p:grpSpPr>
          <p:sp>
            <p:nvSpPr>
              <p:cNvPr id="75793"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sp>
            <p:nvSpPr>
              <p:cNvPr id="75794" name="Oval 8"/>
              <p:cNvSpPr>
                <a:spLocks noChangeArrowheads="1"/>
              </p:cNvSpPr>
              <p:nvPr/>
            </p:nvSpPr>
            <p:spPr bwMode="auto">
              <a:xfrm>
                <a:off x="123" y="-37"/>
                <a:ext cx="1556" cy="1556"/>
              </a:xfrm>
              <a:prstGeom prst="ellipse">
                <a:avLst/>
              </a:prstGeom>
              <a:solidFill>
                <a:srgbClr val="FFC000"/>
              </a:solidFill>
              <a:ln w="38100">
                <a:solidFill>
                  <a:srgbClr val="FFFFFF"/>
                </a:solidFill>
                <a:round/>
                <a:headEnd/>
                <a:tailEnd/>
              </a:ln>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sp>
          <p:nvSpPr>
            <p:cNvPr id="75792" name="Text Box 9"/>
            <p:cNvSpPr>
              <a:spLocks noChangeArrowheads="1"/>
            </p:cNvSpPr>
            <p:nvPr/>
          </p:nvSpPr>
          <p:spPr bwMode="auto">
            <a:xfrm>
              <a:off x="327" y="376950"/>
              <a:ext cx="1935848" cy="771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完</a:t>
              </a:r>
              <a:r>
                <a:rPr kumimoji="0" lang="zh-TW" altLang="en-US" sz="2400" b="1" dirty="0" smtClean="0">
                  <a:solidFill>
                    <a:schemeClr val="bg1"/>
                  </a:solidFill>
                  <a:latin typeface="Microsoft YaHei" pitchFamily="34" charset="-122"/>
                  <a:ea typeface="Microsoft YaHei" pitchFamily="34" charset="-122"/>
                  <a:sym typeface="Microsoft YaHei" pitchFamily="34" charset="-122"/>
                </a:rPr>
                <a:t>免辦理學校</a:t>
              </a:r>
              <a:endParaRPr kumimoji="0" lang="en-US" altLang="zh-TW" sz="2400" b="1" dirty="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國立大湖農工</a:t>
              </a:r>
              <a:endParaRPr kumimoji="0" lang="zh-CN" altLang="en-US" sz="2400" b="1" dirty="0">
                <a:solidFill>
                  <a:schemeClr val="bg1"/>
                </a:solidFill>
                <a:latin typeface="Microsoft YaHei" pitchFamily="34" charset="-122"/>
                <a:ea typeface="Microsoft YaHei" pitchFamily="34" charset="-122"/>
                <a:sym typeface="Microsoft YaHei" pitchFamily="34" charset="-122"/>
              </a:endParaRPr>
            </a:p>
          </p:txBody>
        </p:sp>
      </p:grpSp>
      <p:sp>
        <p:nvSpPr>
          <p:cNvPr id="119" name="Rectangle 28"/>
          <p:cNvSpPr>
            <a:spLocks noChangeArrowheads="1"/>
          </p:cNvSpPr>
          <p:nvPr/>
        </p:nvSpPr>
        <p:spPr bwMode="auto">
          <a:xfrm>
            <a:off x="0" y="4371076"/>
            <a:ext cx="8769350" cy="2529923"/>
          </a:xfrm>
          <a:prstGeom prst="rect">
            <a:avLst/>
          </a:prstGeom>
          <a:solidFill>
            <a:schemeClr val="accent6">
              <a:lumMod val="40000"/>
              <a:lumOff val="60000"/>
            </a:schemeClr>
          </a:solidFill>
          <a:ln>
            <a:noFill/>
          </a:ln>
          <a:ex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eaLnBrk="1" hangingPunct="1">
              <a:lnSpc>
                <a:spcPct val="120000"/>
              </a:lnSpc>
              <a:defRPr/>
            </a:pP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108</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學年</a:t>
            </a:r>
            <a:r>
              <a:rPr kumimoji="0" lang="zh-TW" altLang="en-US" sz="2200" b="1" dirty="0">
                <a:solidFill>
                  <a:srgbClr val="663300"/>
                </a:solidFill>
                <a:latin typeface="Microsoft YaHei" panose="020B0503020204020204" pitchFamily="34" charset="-122"/>
                <a:ea typeface="Microsoft YaHei" panose="020B0503020204020204" pitchFamily="34" charset="-122"/>
                <a:sym typeface="Microsoft YaHei" panose="020B0503020204020204" pitchFamily="34" charset="-122"/>
              </a:rPr>
              <a:t>大湖農工</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完全</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免試學習</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區劃定對應</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學校</a:t>
            </a: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(10</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校</a:t>
            </a: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p>
          <a:p>
            <a:pPr eaLnBrk="1" hangingPunct="1">
              <a:lnSpc>
                <a:spcPct val="120000"/>
              </a:lnSpc>
              <a:defRPr/>
            </a:pP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公館</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國中、鶴岡國中、獅潭國中</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、文林國中</a:t>
            </a:r>
            <a:r>
              <a:rPr kumimoji="0" lang="en-US" altLang="zh-TW"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含文隆分部</a:t>
            </a:r>
            <a:r>
              <a:rPr kumimoji="0" lang="en-US" altLang="zh-TW" sz="2200" b="1" dirty="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smtClean="0">
                <a:solidFill>
                  <a:srgbClr val="000099"/>
                </a:solidFill>
                <a:latin typeface="Microsoft YaHei" panose="020B0503020204020204" pitchFamily="34" charset="-122"/>
                <a:ea typeface="Microsoft YaHei" panose="020B0503020204020204" pitchFamily="34" charset="-122"/>
                <a:sym typeface="Microsoft YaHei" panose="020B0503020204020204" pitchFamily="34" charset="-122"/>
              </a:rPr>
              <a:t>全人實驗高中</a:t>
            </a:r>
            <a:r>
              <a:rPr kumimoji="0" lang="zh-TW" altLang="en-US" sz="2200" b="1" dirty="0">
                <a:solidFill>
                  <a:srgbClr val="000099"/>
                </a:solidFill>
                <a:latin typeface="Microsoft YaHei" panose="020B0503020204020204" pitchFamily="34" charset="-122"/>
                <a:ea typeface="Microsoft YaHei" panose="020B0503020204020204" pitchFamily="34" charset="-122"/>
                <a:sym typeface="Microsoft YaHei" panose="020B0503020204020204" pitchFamily="34" charset="-122"/>
              </a:rPr>
              <a:t>附設國中</a:t>
            </a:r>
            <a:r>
              <a:rPr kumimoji="0" lang="zh-TW" altLang="en-US" sz="2200" b="1" dirty="0" smtClean="0">
                <a:solidFill>
                  <a:srgbClr val="000099"/>
                </a:solidFill>
                <a:latin typeface="Microsoft YaHei" panose="020B0503020204020204" pitchFamily="34" charset="-122"/>
                <a:ea typeface="Microsoft YaHei" panose="020B0503020204020204" pitchFamily="34" charset="-122"/>
                <a:sym typeface="Microsoft YaHei" panose="020B0503020204020204" pitchFamily="34" charset="-122"/>
              </a:rPr>
              <a:t>部</a:t>
            </a:r>
            <a:r>
              <a:rPr kumimoji="0" lang="zh-TW" altLang="en-US" sz="22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、卓蘭高中附設國中</a:t>
            </a:r>
            <a:r>
              <a:rPr kumimoji="0" lang="zh-TW" altLang="en-US" sz="2200" b="1" dirty="0" smtClean="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部</a:t>
            </a:r>
            <a:r>
              <a:rPr kumimoji="0" lang="zh-TW" altLang="en-US" sz="22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、三義高中附設國中</a:t>
            </a:r>
            <a:r>
              <a:rPr kumimoji="0" lang="zh-TW" altLang="en-US" sz="2200" b="1" dirty="0" smtClean="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部</a:t>
            </a:r>
            <a:r>
              <a:rPr kumimoji="0" lang="zh-TW" altLang="en-US" sz="22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、泰安國中</a:t>
            </a:r>
            <a:r>
              <a:rPr kumimoji="0" lang="zh-TW" altLang="en-US" sz="2200" b="1" dirty="0" smtClean="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小、</a:t>
            </a:r>
            <a:r>
              <a:rPr kumimoji="0" lang="zh-TW" altLang="en-US" sz="22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大湖</a:t>
            </a:r>
            <a:r>
              <a:rPr kumimoji="0" lang="zh-TW" altLang="en-US" sz="2200" b="1" dirty="0" smtClean="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國中、南湖國中</a:t>
            </a:r>
            <a:endParaRPr kumimoji="0" lang="en-US" altLang="zh-TW" sz="2200" b="1" dirty="0" smtClean="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endParaRPr>
          </a:p>
          <a:p>
            <a:pPr eaLnBrk="1" hangingPunct="1">
              <a:lnSpc>
                <a:spcPct val="120000"/>
              </a:lnSpc>
              <a:defRPr/>
            </a:pP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108</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學年</a:t>
            </a:r>
            <a:r>
              <a:rPr kumimoji="0" lang="zh-TW" altLang="en-US" sz="2200" b="1" dirty="0" smtClean="0">
                <a:solidFill>
                  <a:srgbClr val="663300"/>
                </a:solidFill>
                <a:latin typeface="Microsoft YaHei" panose="020B0503020204020204" pitchFamily="34" charset="-122"/>
                <a:ea typeface="Microsoft YaHei" panose="020B0503020204020204" pitchFamily="34" charset="-122"/>
                <a:sym typeface="Microsoft YaHei" panose="020B0503020204020204" pitchFamily="34" charset="-122"/>
              </a:rPr>
              <a:t>卓蘭高中</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完全免試學習區劃定對應學校</a:t>
            </a: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(5</a:t>
            </a:r>
            <a:r>
              <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校</a:t>
            </a:r>
            <a:r>
              <a:rPr kumimoji="0" lang="en-US" altLang="zh-TW"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rPr>
              <a:t>)</a:t>
            </a:r>
            <a:endParaRPr kumimoji="0" lang="zh-TW" altLang="en-US" sz="2200" b="1" dirty="0" smtClean="0">
              <a:solidFill>
                <a:srgbClr val="000090"/>
              </a:solidFill>
              <a:latin typeface="Microsoft YaHei" panose="020B0503020204020204" pitchFamily="34" charset="-122"/>
              <a:ea typeface="Microsoft YaHei" panose="020B0503020204020204" pitchFamily="34" charset="-122"/>
              <a:sym typeface="Microsoft YaHei" panose="020B0503020204020204" pitchFamily="34" charset="-122"/>
            </a:endParaRPr>
          </a:p>
          <a:p>
            <a:pPr eaLnBrk="1" hangingPunct="1">
              <a:lnSpc>
                <a:spcPct val="120000"/>
              </a:lnSpc>
              <a:defRPr/>
            </a:pPr>
            <a:r>
              <a:rPr kumimoji="0" lang="zh-TW" altLang="en-US" sz="2200" b="1" dirty="0" smtClean="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卓蘭</a:t>
            </a:r>
            <a:r>
              <a:rPr kumimoji="0" lang="zh-TW" altLang="en-US" sz="22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高中附設國中</a:t>
            </a:r>
            <a:r>
              <a:rPr kumimoji="0" lang="zh-TW" altLang="en-US" sz="2200" b="1" dirty="0" smtClean="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部</a:t>
            </a:r>
            <a:r>
              <a:rPr kumimoji="0" lang="zh-TW" altLang="en-US" sz="22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、三義高中附設國中</a:t>
            </a:r>
            <a:r>
              <a:rPr kumimoji="0" lang="zh-TW" altLang="en-US" sz="2200" b="1" dirty="0" smtClean="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部</a:t>
            </a:r>
            <a:r>
              <a:rPr kumimoji="0" lang="zh-TW" altLang="en-US" sz="22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、泰安國中小</a:t>
            </a:r>
            <a:r>
              <a:rPr kumimoji="0" lang="zh-TW" altLang="en-US" sz="2200" b="1" dirty="0" smtClean="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a:t>
            </a:r>
            <a:r>
              <a:rPr kumimoji="0" lang="zh-TW" altLang="en-US" sz="22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大湖國中</a:t>
            </a:r>
            <a:r>
              <a:rPr kumimoji="0" lang="zh-TW" altLang="en-US" sz="2200" b="1" dirty="0" smtClean="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a:t>
            </a:r>
            <a:endParaRPr kumimoji="0" lang="zh-TW" altLang="en-US" sz="22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75786" name="Rectangle 28"/>
          <p:cNvSpPr>
            <a:spLocks noChangeArrowheads="1"/>
          </p:cNvSpPr>
          <p:nvPr/>
        </p:nvSpPr>
        <p:spPr bwMode="auto">
          <a:xfrm>
            <a:off x="631825" y="1306982"/>
            <a:ext cx="5467350"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20000"/>
              </a:lnSpc>
            </a:pPr>
            <a:r>
              <a:rPr kumimoji="0" lang="zh-TW" altLang="en-US" sz="2200" b="1" dirty="0" smtClean="0">
                <a:solidFill>
                  <a:srgbClr val="0C0C0C"/>
                </a:solidFill>
                <a:latin typeface="Microsoft YaHei" pitchFamily="34" charset="-122"/>
                <a:ea typeface="Microsoft YaHei" pitchFamily="34" charset="-122"/>
                <a:sym typeface="Microsoft YaHei" pitchFamily="34" charset="-122"/>
              </a:rPr>
              <a:t>促進就學區教育機會均等實現就近學</a:t>
            </a:r>
            <a:endParaRPr kumimoji="0" lang="en-US" altLang="zh-TW" sz="2200" b="1" dirty="0" smtClean="0">
              <a:solidFill>
                <a:srgbClr val="0C0C0C"/>
              </a:solidFill>
              <a:latin typeface="Microsoft YaHei" pitchFamily="34" charset="-122"/>
              <a:ea typeface="Microsoft YaHei" pitchFamily="34" charset="-122"/>
              <a:sym typeface="Microsoft YaHei" pitchFamily="34" charset="-122"/>
            </a:endParaRPr>
          </a:p>
          <a:p>
            <a:pPr marL="0" lvl="1"/>
            <a:r>
              <a:rPr kumimoji="0" lang="zh-TW" altLang="en-US" sz="2200" b="1" dirty="0" smtClean="0">
                <a:solidFill>
                  <a:srgbClr val="0C0C0C"/>
                </a:solidFill>
                <a:latin typeface="Microsoft YaHei" pitchFamily="34" charset="-122"/>
                <a:ea typeface="Microsoft YaHei" pitchFamily="34" charset="-122"/>
                <a:sym typeface="Microsoft YaHei" pitchFamily="34" charset="-122"/>
              </a:rPr>
              <a:t>照顧區域、文化不利等學生</a:t>
            </a:r>
            <a:endParaRPr kumimoji="0" lang="en-US" altLang="zh-TW" sz="2200" b="1" dirty="0" smtClean="0">
              <a:solidFill>
                <a:srgbClr val="0C0C0C"/>
              </a:solidFill>
              <a:latin typeface="Microsoft YaHei" pitchFamily="34" charset="-122"/>
              <a:ea typeface="Microsoft YaHei" pitchFamily="34" charset="-122"/>
              <a:sym typeface="Microsoft YaHei" pitchFamily="34" charset="-122"/>
            </a:endParaRPr>
          </a:p>
          <a:p>
            <a:pPr marL="0" lvl="1"/>
            <a:r>
              <a:rPr lang="zh-TW" altLang="en-US" sz="2200" b="1" dirty="0" smtClean="0">
                <a:ln/>
                <a:solidFill>
                  <a:srgbClr val="FF0000"/>
                </a:solidFill>
                <a:effectLst>
                  <a:outerShdw blurRad="38100" dist="38100" dir="2700000" algn="tl">
                    <a:srgbClr val="000000">
                      <a:alpha val="43137"/>
                    </a:srgbClr>
                  </a:outerShdw>
                </a:effectLst>
                <a:latin typeface="Times New Roman" pitchFamily="18" charset="0"/>
                <a:ea typeface="標楷體" pitchFamily="65" charset="-120"/>
              </a:rPr>
              <a:t>引導適性升學，建構六年一貫完整課程</a:t>
            </a:r>
            <a:endParaRPr kumimoji="0" lang="zh-CN" altLang="en-US" sz="2200" b="1" dirty="0">
              <a:ea typeface="SimSun" pitchFamily="2" charset="-122"/>
            </a:endParaRPr>
          </a:p>
        </p:txBody>
      </p:sp>
      <p:sp>
        <p:nvSpPr>
          <p:cNvPr id="126" name="Rectangle 28"/>
          <p:cNvSpPr>
            <a:spLocks noChangeArrowheads="1"/>
          </p:cNvSpPr>
          <p:nvPr/>
        </p:nvSpPr>
        <p:spPr bwMode="auto">
          <a:xfrm>
            <a:off x="6213474" y="1362075"/>
            <a:ext cx="5641975" cy="870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20000"/>
              </a:lnSpc>
            </a:pPr>
            <a:r>
              <a:rPr kumimoji="0" lang="zh-TW" altLang="en-US" sz="2200" b="1" dirty="0">
                <a:solidFill>
                  <a:srgbClr val="0C0C0C"/>
                </a:solidFill>
                <a:latin typeface="Microsoft YaHei" pitchFamily="34" charset="-122"/>
                <a:ea typeface="Microsoft YaHei" pitchFamily="34" charset="-122"/>
                <a:sym typeface="Microsoft YaHei" pitchFamily="34" charset="-122"/>
              </a:rPr>
              <a:t>超額時</a:t>
            </a:r>
            <a:r>
              <a:rPr kumimoji="0" lang="zh-TW" altLang="en-US" sz="2200" b="1" dirty="0" smtClean="0">
                <a:solidFill>
                  <a:srgbClr val="0C0C0C"/>
                </a:solidFill>
                <a:latin typeface="Microsoft YaHei" pitchFamily="34" charset="-122"/>
                <a:ea typeface="Microsoft YaHei" pitchFamily="34" charset="-122"/>
                <a:sym typeface="Microsoft YaHei" pitchFamily="34" charset="-122"/>
              </a:rPr>
              <a:t>：依</a:t>
            </a:r>
            <a:r>
              <a:rPr kumimoji="0" lang="zh-TW" altLang="en-US" sz="2200" b="1" dirty="0">
                <a:solidFill>
                  <a:srgbClr val="0C0C0C"/>
                </a:solidFill>
                <a:latin typeface="Microsoft YaHei" pitchFamily="34" charset="-122"/>
                <a:ea typeface="Microsoft YaHei" pitchFamily="34" charset="-122"/>
                <a:sym typeface="Microsoft YaHei" pitchFamily="34" charset="-122"/>
              </a:rPr>
              <a:t>「竹苗區免試入學超額比序積分表</a:t>
            </a:r>
            <a:r>
              <a:rPr kumimoji="0" lang="zh-TW" altLang="en-US" sz="2200" b="1" dirty="0" smtClean="0">
                <a:solidFill>
                  <a:srgbClr val="0C0C0C"/>
                </a:solidFill>
                <a:latin typeface="Microsoft YaHei" pitchFamily="34" charset="-122"/>
                <a:ea typeface="Microsoft YaHei" pitchFamily="34" charset="-122"/>
                <a:sym typeface="Microsoft YaHei" pitchFamily="34" charset="-122"/>
              </a:rPr>
              <a:t>」依序</a:t>
            </a:r>
            <a:r>
              <a:rPr kumimoji="0" lang="zh-TW" altLang="en-US" sz="2200" b="1" dirty="0">
                <a:solidFill>
                  <a:srgbClr val="0C0C0C"/>
                </a:solidFill>
                <a:latin typeface="Microsoft YaHei" pitchFamily="34" charset="-122"/>
                <a:ea typeface="Microsoft YaHei" pitchFamily="34" charset="-122"/>
                <a:sym typeface="Microsoft YaHei" pitchFamily="34" charset="-122"/>
              </a:rPr>
              <a:t>錄取</a:t>
            </a:r>
            <a:endParaRPr kumimoji="0" lang="en-US" altLang="zh-TW" sz="2200" b="1" dirty="0">
              <a:solidFill>
                <a:srgbClr val="0C0C0C"/>
              </a:solidFill>
              <a:latin typeface="Microsoft YaHei" pitchFamily="34" charset="-122"/>
              <a:ea typeface="Microsoft YaHei" pitchFamily="34" charset="-122"/>
              <a:sym typeface="Microsoft YaHei" pitchFamily="34" charset="-122"/>
            </a:endParaRPr>
          </a:p>
        </p:txBody>
      </p:sp>
      <p:grpSp>
        <p:nvGrpSpPr>
          <p:cNvPr id="4" name="群組 3"/>
          <p:cNvGrpSpPr>
            <a:grpSpLocks/>
          </p:cNvGrpSpPr>
          <p:nvPr/>
        </p:nvGrpSpPr>
        <p:grpSpPr bwMode="auto">
          <a:xfrm>
            <a:off x="8920163" y="4178300"/>
            <a:ext cx="3671887" cy="2401888"/>
            <a:chOff x="7901049" y="4476772"/>
            <a:chExt cx="3672408" cy="2403195"/>
          </a:xfrm>
        </p:grpSpPr>
        <p:sp>
          <p:nvSpPr>
            <p:cNvPr id="3" name="爆炸 1 2"/>
            <p:cNvSpPr/>
            <p:nvPr/>
          </p:nvSpPr>
          <p:spPr>
            <a:xfrm>
              <a:off x="7901049" y="4476772"/>
              <a:ext cx="3672408" cy="2403195"/>
            </a:xfrm>
            <a:prstGeom prst="irregularSeal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a:p>
          </p:txBody>
        </p:sp>
        <p:sp>
          <p:nvSpPr>
            <p:cNvPr id="32" name="Rectangle 28"/>
            <p:cNvSpPr>
              <a:spLocks noChangeArrowheads="1"/>
            </p:cNvSpPr>
            <p:nvPr/>
          </p:nvSpPr>
          <p:spPr bwMode="auto">
            <a:xfrm>
              <a:off x="8513911" y="4913573"/>
              <a:ext cx="2376824" cy="1118208"/>
            </a:xfrm>
            <a:prstGeom prst="rect">
              <a:avLst/>
            </a:prstGeom>
            <a:noFill/>
            <a:ln>
              <a:noFill/>
            </a:ln>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defRPr/>
              </a:pPr>
              <a:r>
                <a:rPr kumimoji="0" lang="zh-TW"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不採計</a:t>
              </a:r>
              <a:endParaRPr kumimoji="0" lang="en-US" altLang="zh-TW"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lnSpc>
                  <a:spcPct val="120000"/>
                </a:lnSpc>
                <a:defRPr/>
              </a:pPr>
              <a:r>
                <a:rPr kumimoji="0" lang="zh-TW" altLang="en-US"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rPr>
                <a:t>在校學科成績</a:t>
              </a:r>
              <a:endParaRPr kumimoji="0" lang="en-US" altLang="zh-TW" sz="28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31" name="矩形标注 44"/>
          <p:cNvSpPr>
            <a:spLocks noChangeArrowheads="1"/>
          </p:cNvSpPr>
          <p:nvPr/>
        </p:nvSpPr>
        <p:spPr bwMode="auto">
          <a:xfrm>
            <a:off x="7135814" y="4606207"/>
            <a:ext cx="1477962" cy="44450"/>
          </a:xfrm>
          <a:prstGeom prst="wedgeRectCallout">
            <a:avLst>
              <a:gd name="adj1" fmla="val -17528"/>
              <a:gd name="adj2" fmla="val -509463"/>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kumimoji="0" lang="zh-CN" altLang="en-US">
              <a:solidFill>
                <a:srgbClr val="C00000"/>
              </a:solidFill>
              <a:latin typeface="SimSun" pitchFamily="2" charset="-122"/>
              <a:ea typeface="SimSun" pitchFamily="2" charset="-122"/>
              <a:sym typeface="SimSun" pitchFamily="2" charset="-122"/>
            </a:endParaRPr>
          </a:p>
        </p:txBody>
      </p:sp>
      <p:sp>
        <p:nvSpPr>
          <p:cNvPr id="33" name="標題 1"/>
          <p:cNvSpPr txBox="1">
            <a:spLocks/>
          </p:cNvSpPr>
          <p:nvPr/>
        </p:nvSpPr>
        <p:spPr>
          <a:xfrm>
            <a:off x="8659093" y="6364586"/>
            <a:ext cx="1418507" cy="548680"/>
          </a:xfrm>
          <a:prstGeom prst="rect">
            <a:avLst/>
          </a:prstGeom>
        </p:spPr>
        <p:txBody>
          <a:bodyPr lIns="121920" tIns="60960" rIns="121920" bIns="60960" anchor="ctr">
            <a:normAutofit/>
          </a:bodyPr>
          <a:lstStyle/>
          <a:p>
            <a:pPr lvl="0" eaLnBrk="1" hangingPunct="1">
              <a:lnSpc>
                <a:spcPct val="120000"/>
              </a:lnSpc>
              <a:defRPr/>
            </a:pPr>
            <a:r>
              <a:rPr kumimoji="0" lang="zh-TW" altLang="en-US" sz="2200" b="1" dirty="0">
                <a:solidFill>
                  <a:srgbClr val="FF0000"/>
                </a:solidFill>
                <a:latin typeface="Microsoft YaHei" panose="020B0503020204020204" pitchFamily="34" charset="-122"/>
                <a:ea typeface="Microsoft YaHei" panose="020B0503020204020204" pitchFamily="34" charset="-122"/>
                <a:sym typeface="Microsoft YaHei" panose="020B0503020204020204" pitchFamily="34" charset="-122"/>
              </a:rPr>
              <a:t>南湖國中</a:t>
            </a:r>
          </a:p>
        </p:txBody>
      </p:sp>
    </p:spTree>
    <p:extLst>
      <p:ext uri="{BB962C8B-B14F-4D97-AF65-F5344CB8AC3E}">
        <p14:creationId xmlns:p14="http://schemas.microsoft.com/office/powerpoint/2010/main" val="2001466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Effect transition="in" filter="checkerboard(across)">
                                      <p:cBhvr>
                                        <p:cTn id="7" dur="500"/>
                                        <p:tgtEl>
                                          <p:spTgt spid="1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7"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fld id="{823FCD77-A212-42B1-AA2D-59072AB7D8BD}" type="slidenum">
              <a:rPr lang="zh-TW" altLang="en-US" sz="1400">
                <a:latin typeface="Arial" panose="020B0604020202020204" pitchFamily="34" charset="0"/>
              </a:rPr>
              <a:pPr>
                <a:spcBef>
                  <a:spcPct val="0"/>
                </a:spcBef>
                <a:buFontTx/>
                <a:buNone/>
              </a:pPr>
              <a:t>17</a:t>
            </a:fld>
            <a:endParaRPr lang="en-US" altLang="zh-TW" sz="1400">
              <a:latin typeface="Arial" panose="020B0604020202020204" pitchFamily="34" charset="0"/>
            </a:endParaRPr>
          </a:p>
        </p:txBody>
      </p:sp>
      <p:sp>
        <p:nvSpPr>
          <p:cNvPr id="6" name="內容版面配置區 2"/>
          <p:cNvSpPr txBox="1">
            <a:spLocks/>
          </p:cNvSpPr>
          <p:nvPr/>
        </p:nvSpPr>
        <p:spPr>
          <a:xfrm>
            <a:off x="1271464" y="1628800"/>
            <a:ext cx="9217024" cy="6878638"/>
          </a:xfrm>
          <a:prstGeom prst="rect">
            <a:avLst/>
          </a:prstGeom>
        </p:spPr>
        <p:txBody>
          <a:bodyPr/>
          <a:lstStyle/>
          <a:p>
            <a:pPr marL="342900" indent="-342900">
              <a:spcBef>
                <a:spcPct val="20000"/>
              </a:spcBef>
              <a:buFont typeface="Arial" pitchFamily="34" charset="0"/>
              <a:buChar char="•"/>
              <a:defRPr/>
            </a:pPr>
            <a:r>
              <a:rPr kumimoji="0" lang="zh-TW" altLang="en-US" sz="2800" b="1" dirty="0">
                <a:latin typeface="+mn-lt"/>
                <a:ea typeface="+mn-ea"/>
              </a:rPr>
              <a:t>志願選填：</a:t>
            </a:r>
            <a:r>
              <a:rPr kumimoji="0" lang="zh-TW" altLang="en-US" sz="2800" b="1" dirty="0">
                <a:solidFill>
                  <a:srgbClr val="FF0000"/>
                </a:solidFill>
                <a:effectLst>
                  <a:outerShdw blurRad="38100" dist="38100" dir="2700000" algn="tl">
                    <a:srgbClr val="000000">
                      <a:alpha val="43137"/>
                    </a:srgbClr>
                  </a:outerShdw>
                </a:effectLst>
                <a:latin typeface="+mn-lt"/>
                <a:ea typeface="+mn-ea"/>
              </a:rPr>
              <a:t>一科多</a:t>
            </a:r>
            <a:r>
              <a:rPr kumimoji="0" lang="zh-TW" altLang="en-US" sz="2800" b="1" dirty="0" smtClean="0">
                <a:solidFill>
                  <a:srgbClr val="FF0000"/>
                </a:solidFill>
                <a:effectLst>
                  <a:outerShdw blurRad="38100" dist="38100" dir="2700000" algn="tl">
                    <a:srgbClr val="000000">
                      <a:alpha val="43137"/>
                    </a:srgbClr>
                  </a:outerShdw>
                </a:effectLst>
                <a:latin typeface="+mn-lt"/>
                <a:ea typeface="+mn-ea"/>
              </a:rPr>
              <a:t>校</a:t>
            </a:r>
            <a:endParaRPr kumimoji="0" lang="en-US" altLang="zh-TW" sz="2800" b="1" dirty="0">
              <a:solidFill>
                <a:srgbClr val="FF0000"/>
              </a:solidFill>
              <a:effectLst>
                <a:outerShdw blurRad="38100" dist="38100" dir="2700000" algn="tl">
                  <a:srgbClr val="000000">
                    <a:alpha val="43137"/>
                  </a:srgbClr>
                </a:outerShdw>
              </a:effectLst>
              <a:latin typeface="+mn-lt"/>
              <a:ea typeface="+mn-ea"/>
            </a:endParaRPr>
          </a:p>
          <a:p>
            <a:pPr marL="342900" indent="-342900">
              <a:spcBef>
                <a:spcPct val="20000"/>
              </a:spcBef>
              <a:buFont typeface="Arial" pitchFamily="34" charset="0"/>
              <a:buChar char="•"/>
              <a:defRPr/>
            </a:pPr>
            <a:r>
              <a:rPr kumimoji="0" lang="zh-TW" altLang="en-US" sz="2800" b="1" dirty="0">
                <a:latin typeface="+mn-lt"/>
                <a:ea typeface="+mn-ea"/>
              </a:rPr>
              <a:t>申請資格：</a:t>
            </a:r>
            <a:endParaRPr kumimoji="0" lang="en-US" altLang="zh-TW" sz="2800" b="1" dirty="0">
              <a:latin typeface="+mn-lt"/>
              <a:ea typeface="+mn-ea"/>
            </a:endParaRPr>
          </a:p>
          <a:p>
            <a:pPr lvl="1">
              <a:spcBef>
                <a:spcPct val="20000"/>
              </a:spcBef>
              <a:buFont typeface="Arial" pitchFamily="34" charset="0"/>
              <a:buNone/>
              <a:defRPr/>
            </a:pPr>
            <a:r>
              <a:rPr kumimoji="0" lang="en-US" altLang="zh-TW" sz="2800" b="1" dirty="0">
                <a:solidFill>
                  <a:srgbClr val="0043C8"/>
                </a:solidFill>
                <a:latin typeface="+mn-lt"/>
                <a:ea typeface="+mn-ea"/>
              </a:rPr>
              <a:t>1.</a:t>
            </a:r>
            <a:r>
              <a:rPr kumimoji="0" lang="zh-TW" altLang="en-US" sz="2800" b="1" u="sng" dirty="0">
                <a:solidFill>
                  <a:srgbClr val="FF0000"/>
                </a:solidFill>
                <a:latin typeface="+mn-lt"/>
                <a:ea typeface="+mn-ea"/>
              </a:rPr>
              <a:t>國際技能競賽</a:t>
            </a:r>
            <a:r>
              <a:rPr kumimoji="0" lang="zh-TW" altLang="en-US" sz="2800" b="1" dirty="0">
                <a:solidFill>
                  <a:srgbClr val="0043C8"/>
                </a:solidFill>
                <a:latin typeface="+mn-lt"/>
                <a:ea typeface="+mn-ea"/>
              </a:rPr>
              <a:t>，獲得</a:t>
            </a:r>
            <a:r>
              <a:rPr kumimoji="0" lang="zh-TW" altLang="en-US" sz="2800" b="1" u="sng" dirty="0">
                <a:solidFill>
                  <a:srgbClr val="FF0000"/>
                </a:solidFill>
                <a:latin typeface="+mn-lt"/>
                <a:ea typeface="+mn-ea"/>
              </a:rPr>
              <a:t>優勝以上</a:t>
            </a:r>
            <a:r>
              <a:rPr kumimoji="0" lang="zh-TW" altLang="en-US" sz="2800" b="1" dirty="0">
                <a:solidFill>
                  <a:srgbClr val="0043C8"/>
                </a:solidFill>
                <a:latin typeface="+mn-lt"/>
                <a:ea typeface="+mn-ea"/>
              </a:rPr>
              <a:t>名次</a:t>
            </a:r>
            <a:endParaRPr kumimoji="0" lang="en-US" altLang="zh-TW" sz="2800" b="1" dirty="0">
              <a:solidFill>
                <a:srgbClr val="0043C8"/>
              </a:solidFill>
              <a:latin typeface="+mn-lt"/>
              <a:ea typeface="+mn-ea"/>
            </a:endParaRPr>
          </a:p>
          <a:p>
            <a:pPr lvl="1">
              <a:spcBef>
                <a:spcPct val="20000"/>
              </a:spcBef>
              <a:buFont typeface="Arial" pitchFamily="34" charset="0"/>
              <a:buNone/>
              <a:defRPr/>
            </a:pPr>
            <a:r>
              <a:rPr kumimoji="0" lang="en-US" altLang="zh-TW" sz="2800" b="1" dirty="0">
                <a:solidFill>
                  <a:srgbClr val="0043C8"/>
                </a:solidFill>
                <a:latin typeface="+mn-lt"/>
                <a:ea typeface="+mn-ea"/>
              </a:rPr>
              <a:t>2.</a:t>
            </a:r>
            <a:r>
              <a:rPr kumimoji="0" lang="zh-TW" altLang="en-US" sz="2800" b="1" u="sng" dirty="0">
                <a:solidFill>
                  <a:srgbClr val="FF0000"/>
                </a:solidFill>
                <a:latin typeface="+mn-lt"/>
                <a:ea typeface="+mn-ea"/>
              </a:rPr>
              <a:t>全國技藝技能競賽</a:t>
            </a:r>
            <a:r>
              <a:rPr kumimoji="0" lang="zh-TW" altLang="en-US" sz="2800" b="1" dirty="0">
                <a:solidFill>
                  <a:srgbClr val="0043C8"/>
                </a:solidFill>
                <a:latin typeface="+mn-lt"/>
                <a:ea typeface="+mn-ea"/>
              </a:rPr>
              <a:t>，獲得優勝</a:t>
            </a:r>
            <a:r>
              <a:rPr kumimoji="0" lang="zh-TW" altLang="en-US" sz="2800" b="1" dirty="0">
                <a:solidFill>
                  <a:schemeClr val="tx2"/>
                </a:solidFill>
                <a:latin typeface="+mn-lt"/>
                <a:ea typeface="+mn-ea"/>
              </a:rPr>
              <a:t>獲</a:t>
            </a:r>
            <a:r>
              <a:rPr kumimoji="0" lang="zh-TW" altLang="en-US" sz="2800" b="1" u="sng" dirty="0">
                <a:solidFill>
                  <a:srgbClr val="FF0000"/>
                </a:solidFill>
                <a:latin typeface="+mn-lt"/>
                <a:ea typeface="+mn-ea"/>
              </a:rPr>
              <a:t>佳作以上</a:t>
            </a:r>
            <a:r>
              <a:rPr kumimoji="0" lang="zh-TW" altLang="en-US" sz="2800" b="1" dirty="0">
                <a:solidFill>
                  <a:srgbClr val="0043C8"/>
                </a:solidFill>
                <a:latin typeface="+mn-lt"/>
                <a:ea typeface="+mn-ea"/>
              </a:rPr>
              <a:t>名次</a:t>
            </a:r>
            <a:endParaRPr kumimoji="0" lang="en-US" altLang="zh-TW" sz="2800" b="1" dirty="0">
              <a:solidFill>
                <a:srgbClr val="0043C8"/>
              </a:solidFill>
              <a:latin typeface="+mn-lt"/>
              <a:ea typeface="+mn-ea"/>
            </a:endParaRPr>
          </a:p>
          <a:p>
            <a:pPr lvl="1">
              <a:spcBef>
                <a:spcPct val="20000"/>
              </a:spcBef>
              <a:buFont typeface="Arial" pitchFamily="34" charset="0"/>
              <a:buNone/>
              <a:defRPr/>
            </a:pPr>
            <a:r>
              <a:rPr kumimoji="0" lang="en-US" altLang="zh-TW" sz="2800" b="1" dirty="0">
                <a:solidFill>
                  <a:srgbClr val="0043C8"/>
                </a:solidFill>
                <a:latin typeface="+mn-lt"/>
                <a:ea typeface="+mn-ea"/>
              </a:rPr>
              <a:t>3.</a:t>
            </a:r>
            <a:r>
              <a:rPr kumimoji="0" lang="zh-TW" altLang="en-US" sz="2800" b="1" u="sng" dirty="0">
                <a:solidFill>
                  <a:srgbClr val="FF0000"/>
                </a:solidFill>
                <a:latin typeface="+mn-lt"/>
                <a:ea typeface="+mn-ea"/>
              </a:rPr>
              <a:t>全國中小學科學展覽</a:t>
            </a:r>
            <a:r>
              <a:rPr kumimoji="0" lang="zh-TW" altLang="en-US" sz="2800" b="1" dirty="0">
                <a:solidFill>
                  <a:srgbClr val="0043C8"/>
                </a:solidFill>
                <a:latin typeface="+mn-lt"/>
                <a:ea typeface="+mn-ea"/>
              </a:rPr>
              <a:t>，獲得</a:t>
            </a:r>
            <a:r>
              <a:rPr kumimoji="0" lang="zh-TW" altLang="en-US" sz="2800" b="1" u="sng" dirty="0">
                <a:solidFill>
                  <a:srgbClr val="FF0000"/>
                </a:solidFill>
                <a:latin typeface="+mn-lt"/>
                <a:ea typeface="+mn-ea"/>
              </a:rPr>
              <a:t>優勝以上</a:t>
            </a:r>
            <a:r>
              <a:rPr kumimoji="0" lang="zh-TW" altLang="en-US" sz="2800" b="1" dirty="0">
                <a:solidFill>
                  <a:srgbClr val="0043C8"/>
                </a:solidFill>
                <a:latin typeface="+mn-lt"/>
                <a:ea typeface="+mn-ea"/>
              </a:rPr>
              <a:t>名次</a:t>
            </a:r>
            <a:endParaRPr kumimoji="0" lang="en-US" altLang="zh-TW" sz="2800" b="1" dirty="0">
              <a:solidFill>
                <a:srgbClr val="0043C8"/>
              </a:solidFill>
              <a:latin typeface="+mn-lt"/>
              <a:ea typeface="+mn-ea"/>
            </a:endParaRPr>
          </a:p>
          <a:p>
            <a:pPr lvl="1">
              <a:spcBef>
                <a:spcPct val="20000"/>
              </a:spcBef>
              <a:buFont typeface="Arial" pitchFamily="34" charset="0"/>
              <a:buNone/>
              <a:defRPr/>
            </a:pPr>
            <a:r>
              <a:rPr kumimoji="0" lang="en-US" altLang="zh-TW" sz="2800" b="1" dirty="0">
                <a:solidFill>
                  <a:srgbClr val="0043C8"/>
                </a:solidFill>
                <a:latin typeface="+mn-lt"/>
                <a:ea typeface="+mn-ea"/>
              </a:rPr>
              <a:t>4.</a:t>
            </a:r>
            <a:r>
              <a:rPr kumimoji="0" lang="zh-TW" altLang="en-US" sz="2800" b="1" u="sng" dirty="0">
                <a:solidFill>
                  <a:srgbClr val="FF0000"/>
                </a:solidFill>
                <a:latin typeface="+mn-lt"/>
                <a:ea typeface="+mn-ea"/>
              </a:rPr>
              <a:t>各縣市技藝技能競賽、科學展覽</a:t>
            </a:r>
            <a:r>
              <a:rPr kumimoji="0" lang="zh-TW" altLang="en-US" sz="2800" b="1" dirty="0">
                <a:solidFill>
                  <a:srgbClr val="0043C8"/>
                </a:solidFill>
                <a:latin typeface="+mn-lt"/>
                <a:ea typeface="+mn-ea"/>
              </a:rPr>
              <a:t>，獲得</a:t>
            </a:r>
            <a:r>
              <a:rPr kumimoji="0" lang="zh-TW" altLang="en-US" sz="2800" b="1" u="sng" dirty="0">
                <a:solidFill>
                  <a:srgbClr val="FF0000"/>
                </a:solidFill>
                <a:latin typeface="+mn-lt"/>
                <a:ea typeface="+mn-ea"/>
              </a:rPr>
              <a:t>優勝以上</a:t>
            </a:r>
            <a:r>
              <a:rPr kumimoji="0" lang="zh-TW" altLang="en-US" sz="2800" b="1" dirty="0">
                <a:solidFill>
                  <a:srgbClr val="0043C8"/>
                </a:solidFill>
                <a:latin typeface="+mn-lt"/>
                <a:ea typeface="+mn-ea"/>
              </a:rPr>
              <a:t>名次</a:t>
            </a:r>
            <a:endParaRPr kumimoji="0" lang="en-US" altLang="zh-TW" sz="2800" b="1" dirty="0">
              <a:solidFill>
                <a:srgbClr val="0043C8"/>
              </a:solidFill>
              <a:latin typeface="+mn-lt"/>
              <a:ea typeface="+mn-ea"/>
            </a:endParaRPr>
          </a:p>
          <a:p>
            <a:pPr lvl="1">
              <a:spcBef>
                <a:spcPct val="20000"/>
              </a:spcBef>
              <a:buFont typeface="Arial" pitchFamily="34" charset="0"/>
              <a:buNone/>
              <a:defRPr/>
            </a:pPr>
            <a:r>
              <a:rPr kumimoji="0" lang="en-US" altLang="zh-TW" sz="2800" b="1" dirty="0">
                <a:solidFill>
                  <a:srgbClr val="0043C8"/>
                </a:solidFill>
                <a:latin typeface="+mn-lt"/>
                <a:ea typeface="+mn-ea"/>
              </a:rPr>
              <a:t>5.</a:t>
            </a:r>
            <a:r>
              <a:rPr kumimoji="0" lang="zh-TW" altLang="en-US" sz="2800" b="1" dirty="0">
                <a:solidFill>
                  <a:srgbClr val="0043C8"/>
                </a:solidFill>
                <a:latin typeface="+mn-lt"/>
                <a:ea typeface="+mn-ea"/>
              </a:rPr>
              <a:t>領有</a:t>
            </a:r>
            <a:r>
              <a:rPr kumimoji="0" lang="zh-TW" altLang="en-US" sz="2800" b="1" u="sng" dirty="0">
                <a:solidFill>
                  <a:srgbClr val="FF0000"/>
                </a:solidFill>
                <a:latin typeface="+mn-lt"/>
                <a:ea typeface="+mn-ea"/>
              </a:rPr>
              <a:t>丙級以上技術士證</a:t>
            </a:r>
            <a:endParaRPr kumimoji="0" lang="en-US" altLang="zh-TW" sz="2800" b="1" u="sng" dirty="0">
              <a:solidFill>
                <a:srgbClr val="FF0000"/>
              </a:solidFill>
              <a:latin typeface="+mn-lt"/>
              <a:ea typeface="+mn-ea"/>
            </a:endParaRPr>
          </a:p>
          <a:p>
            <a:pPr lvl="1">
              <a:spcBef>
                <a:spcPct val="20000"/>
              </a:spcBef>
              <a:buFont typeface="Arial" pitchFamily="34" charset="0"/>
              <a:buNone/>
              <a:defRPr/>
            </a:pPr>
            <a:r>
              <a:rPr kumimoji="0" lang="en-US" altLang="zh-TW" sz="2800" b="1" dirty="0">
                <a:solidFill>
                  <a:srgbClr val="0043C8"/>
                </a:solidFill>
                <a:latin typeface="+mn-lt"/>
                <a:ea typeface="+mn-ea"/>
              </a:rPr>
              <a:t>6.</a:t>
            </a:r>
            <a:r>
              <a:rPr kumimoji="0" lang="zh-TW" altLang="en-US" sz="2800" b="1" dirty="0">
                <a:solidFill>
                  <a:srgbClr val="0043C8"/>
                </a:solidFill>
                <a:latin typeface="+mn-lt"/>
                <a:ea typeface="+mn-ea"/>
              </a:rPr>
              <a:t>應屆畢</a:t>
            </a:r>
            <a:r>
              <a:rPr kumimoji="0" lang="en-US" altLang="zh-TW" sz="2800" b="1" dirty="0">
                <a:solidFill>
                  <a:srgbClr val="0043C8"/>
                </a:solidFill>
                <a:latin typeface="+mn-lt"/>
                <a:ea typeface="+mn-ea"/>
              </a:rPr>
              <a:t>(</a:t>
            </a:r>
            <a:r>
              <a:rPr kumimoji="0" lang="zh-TW" altLang="en-US" sz="2800" b="1" dirty="0">
                <a:solidFill>
                  <a:srgbClr val="0043C8"/>
                </a:solidFill>
                <a:latin typeface="+mn-lt"/>
                <a:ea typeface="+mn-ea"/>
              </a:rPr>
              <a:t>結</a:t>
            </a:r>
            <a:r>
              <a:rPr kumimoji="0" lang="en-US" altLang="zh-TW" sz="2800" b="1" dirty="0">
                <a:solidFill>
                  <a:srgbClr val="0043C8"/>
                </a:solidFill>
                <a:latin typeface="+mn-lt"/>
                <a:ea typeface="+mn-ea"/>
              </a:rPr>
              <a:t>)</a:t>
            </a:r>
            <a:r>
              <a:rPr kumimoji="0" lang="zh-TW" altLang="en-US" sz="2800" b="1" dirty="0">
                <a:solidFill>
                  <a:srgbClr val="0043C8"/>
                </a:solidFill>
                <a:latin typeface="+mn-lt"/>
                <a:ea typeface="+mn-ea"/>
              </a:rPr>
              <a:t>業生</a:t>
            </a:r>
            <a:r>
              <a:rPr kumimoji="0" lang="zh-TW" altLang="en-US" sz="2800" b="1" u="sng" dirty="0">
                <a:solidFill>
                  <a:srgbClr val="FF0000"/>
                </a:solidFill>
                <a:latin typeface="+mn-lt"/>
                <a:ea typeface="+mn-ea"/>
              </a:rPr>
              <a:t>技藝教育課程成績優良</a:t>
            </a:r>
            <a:endParaRPr kumimoji="0" lang="en-US" altLang="zh-TW" sz="2800" b="1" u="sng" dirty="0">
              <a:solidFill>
                <a:srgbClr val="FF0000"/>
              </a:solidFill>
              <a:latin typeface="+mn-lt"/>
              <a:ea typeface="+mn-ea"/>
            </a:endParaRPr>
          </a:p>
          <a:p>
            <a:pPr lvl="1">
              <a:spcBef>
                <a:spcPct val="20000"/>
              </a:spcBef>
              <a:buFont typeface="Arial" pitchFamily="34" charset="0"/>
              <a:buNone/>
              <a:defRPr/>
            </a:pPr>
            <a:r>
              <a:rPr kumimoji="0" lang="en-US" altLang="zh-TW" sz="2800" b="1" dirty="0">
                <a:solidFill>
                  <a:srgbClr val="0043C8"/>
                </a:solidFill>
                <a:latin typeface="+mn-lt"/>
                <a:ea typeface="+mn-ea"/>
              </a:rPr>
              <a:t>7.</a:t>
            </a:r>
            <a:r>
              <a:rPr kumimoji="0" lang="zh-TW" altLang="en-US" sz="2800" b="1" dirty="0">
                <a:solidFill>
                  <a:srgbClr val="0043C8"/>
                </a:solidFill>
                <a:latin typeface="+mn-lt"/>
                <a:ea typeface="+mn-ea"/>
              </a:rPr>
              <a:t>其他參加</a:t>
            </a:r>
            <a:r>
              <a:rPr kumimoji="0" lang="zh-TW" altLang="en-US" sz="2800" b="1" u="sng" dirty="0">
                <a:solidFill>
                  <a:srgbClr val="FF0000"/>
                </a:solidFill>
                <a:latin typeface="+mn-lt"/>
                <a:ea typeface="+mn-ea"/>
              </a:rPr>
              <a:t>國際特殊技藝技能競賽</a:t>
            </a:r>
            <a:r>
              <a:rPr kumimoji="0" lang="zh-TW" altLang="en-US" sz="2800" b="1" dirty="0">
                <a:solidFill>
                  <a:srgbClr val="0043C8"/>
                </a:solidFill>
                <a:latin typeface="+mn-lt"/>
                <a:ea typeface="+mn-ea"/>
              </a:rPr>
              <a:t>，獲得</a:t>
            </a:r>
            <a:r>
              <a:rPr kumimoji="0" lang="zh-TW" altLang="en-US" sz="2800" b="1" u="sng" dirty="0">
                <a:solidFill>
                  <a:srgbClr val="FF0000"/>
                </a:solidFill>
                <a:latin typeface="+mn-lt"/>
                <a:ea typeface="+mn-ea"/>
              </a:rPr>
              <a:t>優勝以上</a:t>
            </a:r>
            <a:r>
              <a:rPr kumimoji="0" lang="zh-TW" altLang="en-US" sz="2800" b="1" dirty="0">
                <a:solidFill>
                  <a:srgbClr val="0043C8"/>
                </a:solidFill>
                <a:latin typeface="+mn-lt"/>
                <a:ea typeface="+mn-ea"/>
              </a:rPr>
              <a:t>名次</a:t>
            </a:r>
          </a:p>
        </p:txBody>
      </p:sp>
      <p:sp>
        <p:nvSpPr>
          <p:cNvPr id="4" name="矩形 3"/>
          <p:cNvSpPr/>
          <p:nvPr/>
        </p:nvSpPr>
        <p:spPr>
          <a:xfrm>
            <a:off x="2243572" y="260648"/>
            <a:ext cx="7272808" cy="995209"/>
          </a:xfrm>
          <a:prstGeom prst="rect">
            <a:avLst/>
          </a:prstGeom>
        </p:spPr>
        <p:txBody>
          <a:bodyPr wrap="square">
            <a:spAutoFit/>
          </a:bodyPr>
          <a:lstStyle/>
          <a:p>
            <a:pPr lvl="0" algn="ctr" eaLnBrk="1" hangingPunct="1">
              <a:defRPr/>
            </a:pPr>
            <a:r>
              <a:rPr kumimoji="0" lang="zh-TW" altLang="en-US" sz="5867" b="1" dirty="0">
                <a:solidFill>
                  <a:srgbClr val="000099"/>
                </a:solidFill>
                <a:latin typeface="微軟正黑體" panose="020B0604030504040204" pitchFamily="34" charset="-120"/>
                <a:ea typeface="微軟正黑體" panose="020B0604030504040204" pitchFamily="34" charset="-120"/>
              </a:rPr>
              <a:t>什麼</a:t>
            </a:r>
            <a:r>
              <a:rPr kumimoji="0" lang="zh-TW" altLang="en-US" sz="5867" b="1" dirty="0" smtClean="0">
                <a:solidFill>
                  <a:srgbClr val="000099"/>
                </a:solidFill>
                <a:latin typeface="微軟正黑體" panose="020B0604030504040204" pitchFamily="34" charset="-120"/>
                <a:ea typeface="微軟正黑體" panose="020B0604030504040204" pitchFamily="34" charset="-120"/>
              </a:rPr>
              <a:t>是技優甄審？</a:t>
            </a:r>
            <a:endParaRPr lang="zh-TW" altLang="en-US" sz="5867" b="1" dirty="0">
              <a:solidFill>
                <a:srgbClr val="000099"/>
              </a:solidFill>
              <a:latin typeface="微軟正黑體" pitchFamily="34" charset="-120"/>
              <a:ea typeface="微軟正黑體" pitchFamily="34" charset="-120"/>
            </a:endParaRPr>
          </a:p>
        </p:txBody>
      </p:sp>
      <p:sp>
        <p:nvSpPr>
          <p:cNvPr id="8" name="圓角矩形圖說文字 7"/>
          <p:cNvSpPr/>
          <p:nvPr/>
        </p:nvSpPr>
        <p:spPr>
          <a:xfrm>
            <a:off x="307851" y="1121569"/>
            <a:ext cx="5572125" cy="1214437"/>
          </a:xfrm>
          <a:prstGeom prst="wedgeRoundRectCallout">
            <a:avLst>
              <a:gd name="adj1" fmla="val 27220"/>
              <a:gd name="adj2" fmla="val 113031"/>
              <a:gd name="adj3" fmla="val 16667"/>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200" b="1" dirty="0">
                <a:solidFill>
                  <a:srgbClr val="FF0000"/>
                </a:solidFill>
              </a:rPr>
              <a:t>技優生甄審比</a:t>
            </a:r>
            <a:endParaRPr kumimoji="0" lang="en-US" altLang="zh-TW" sz="3200" b="1" dirty="0">
              <a:solidFill>
                <a:srgbClr val="FF0000"/>
              </a:solidFill>
            </a:endParaRPr>
          </a:p>
          <a:p>
            <a:pPr algn="ctr" fontAlgn="auto">
              <a:spcBef>
                <a:spcPts val="0"/>
              </a:spcBef>
              <a:spcAft>
                <a:spcPts val="0"/>
              </a:spcAft>
              <a:defRPr/>
            </a:pPr>
            <a:r>
              <a:rPr kumimoji="0" lang="zh-TW" altLang="en-US" sz="3200" b="1" dirty="0">
                <a:solidFill>
                  <a:srgbClr val="FF0000"/>
                </a:solidFill>
              </a:rPr>
              <a:t>免試入學早進行</a:t>
            </a:r>
            <a:r>
              <a:rPr kumimoji="0" lang="en-US" altLang="zh-TW" sz="3200" b="1" dirty="0">
                <a:solidFill>
                  <a:srgbClr val="FF0000"/>
                </a:solidFill>
              </a:rPr>
              <a:t>!</a:t>
            </a:r>
            <a:endParaRPr kumimoji="0" lang="zh-TW" altLang="en-US" sz="3200" b="1" dirty="0">
              <a:solidFill>
                <a:srgbClr val="FF0000"/>
              </a:solidFill>
            </a:endParaRPr>
          </a:p>
        </p:txBody>
      </p:sp>
      <p:sp>
        <p:nvSpPr>
          <p:cNvPr id="9" name="圓角矩形圖說文字 8"/>
          <p:cNvSpPr/>
          <p:nvPr/>
        </p:nvSpPr>
        <p:spPr>
          <a:xfrm>
            <a:off x="6307570" y="1121570"/>
            <a:ext cx="5572125" cy="1214437"/>
          </a:xfrm>
          <a:prstGeom prst="wedgeRoundRectCallout">
            <a:avLst>
              <a:gd name="adj1" fmla="val -22685"/>
              <a:gd name="adj2" fmla="val 115094"/>
              <a:gd name="adj3" fmla="val 16667"/>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sz="3200" b="1" dirty="0">
                <a:solidFill>
                  <a:srgbClr val="FF0000"/>
                </a:solidFill>
              </a:rPr>
              <a:t>公立每班內含</a:t>
            </a:r>
            <a:r>
              <a:rPr kumimoji="0" lang="en-US" altLang="zh-TW" sz="3200" b="1" dirty="0">
                <a:solidFill>
                  <a:srgbClr val="FF0000"/>
                </a:solidFill>
              </a:rPr>
              <a:t>2</a:t>
            </a:r>
            <a:r>
              <a:rPr kumimoji="0" lang="zh-TW" altLang="en-US" sz="3200" b="1" dirty="0">
                <a:solidFill>
                  <a:srgbClr val="FF0000"/>
                </a:solidFill>
              </a:rPr>
              <a:t>名</a:t>
            </a:r>
            <a:r>
              <a:rPr kumimoji="0" lang="zh-TW" altLang="en-US" sz="3200" b="1" dirty="0" smtClean="0">
                <a:solidFill>
                  <a:srgbClr val="FF0000"/>
                </a:solidFill>
              </a:rPr>
              <a:t>、</a:t>
            </a:r>
            <a:endParaRPr kumimoji="0" lang="en-US" altLang="zh-TW" sz="3200" b="1" dirty="0" smtClean="0">
              <a:solidFill>
                <a:srgbClr val="FF0000"/>
              </a:solidFill>
            </a:endParaRPr>
          </a:p>
          <a:p>
            <a:pPr algn="ctr" fontAlgn="auto">
              <a:spcBef>
                <a:spcPts val="0"/>
              </a:spcBef>
              <a:spcAft>
                <a:spcPts val="0"/>
              </a:spcAft>
              <a:defRPr/>
            </a:pPr>
            <a:r>
              <a:rPr kumimoji="0" lang="zh-TW" altLang="en-US" sz="3200" b="1" dirty="0" smtClean="0">
                <a:solidFill>
                  <a:srgbClr val="FF0000"/>
                </a:solidFill>
              </a:rPr>
              <a:t>私</a:t>
            </a:r>
            <a:r>
              <a:rPr kumimoji="0" lang="zh-TW" altLang="en-US" sz="3200" b="1" dirty="0">
                <a:solidFill>
                  <a:srgbClr val="FF0000"/>
                </a:solidFill>
              </a:rPr>
              <a:t>校每科每班外加</a:t>
            </a:r>
            <a:r>
              <a:rPr kumimoji="0" lang="en-US" altLang="zh-TW" sz="3200" b="1" dirty="0">
                <a:solidFill>
                  <a:srgbClr val="FF0000"/>
                </a:solidFill>
              </a:rPr>
              <a:t>2</a:t>
            </a:r>
            <a:r>
              <a:rPr kumimoji="0" lang="zh-TW" altLang="en-US" sz="3200" b="1" dirty="0">
                <a:solidFill>
                  <a:srgbClr val="FF0000"/>
                </a:solidFill>
              </a:rPr>
              <a:t>名</a:t>
            </a:r>
          </a:p>
        </p:txBody>
      </p:sp>
      <p:sp>
        <p:nvSpPr>
          <p:cNvPr id="10" name="副標題 9"/>
          <p:cNvSpPr>
            <a:spLocks noGrp="1"/>
          </p:cNvSpPr>
          <p:nvPr>
            <p:ph type="subTitle" idx="1"/>
          </p:nvPr>
        </p:nvSpPr>
        <p:spPr>
          <a:xfrm>
            <a:off x="3071664" y="4968758"/>
            <a:ext cx="6192688" cy="1268554"/>
          </a:xfrm>
          <a:prstGeom prst="wedgeRoundRectCallout">
            <a:avLst>
              <a:gd name="adj1" fmla="val -609"/>
              <a:gd name="adj2" fmla="val -115521"/>
              <a:gd name="adj3" fmla="val 16667"/>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kumimoji="0" lang="zh-TW" altLang="en-US" b="1" dirty="0">
                <a:solidFill>
                  <a:srgbClr val="FF0000"/>
                </a:solidFill>
              </a:rPr>
              <a:t>報名技優生甄審後</a:t>
            </a:r>
            <a:endParaRPr kumimoji="0" lang="en-US" altLang="zh-TW" b="1" dirty="0">
              <a:solidFill>
                <a:srgbClr val="FF0000"/>
              </a:solidFill>
            </a:endParaRPr>
          </a:p>
          <a:p>
            <a:pPr algn="ctr" fontAlgn="auto">
              <a:spcBef>
                <a:spcPts val="0"/>
              </a:spcBef>
              <a:spcAft>
                <a:spcPts val="0"/>
              </a:spcAft>
              <a:defRPr/>
            </a:pPr>
            <a:r>
              <a:rPr kumimoji="0" lang="zh-TW" altLang="en-US" b="1" dirty="0">
                <a:solidFill>
                  <a:srgbClr val="FF0000"/>
                </a:solidFill>
              </a:rPr>
              <a:t>再報名第一次免試入學不用繳費</a:t>
            </a:r>
          </a:p>
        </p:txBody>
      </p:sp>
    </p:spTree>
    <p:extLst>
      <p:ext uri="{BB962C8B-B14F-4D97-AF65-F5344CB8AC3E}">
        <p14:creationId xmlns:p14="http://schemas.microsoft.com/office/powerpoint/2010/main" val="46738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bg/>
                                          </p:spTgt>
                                        </p:tgtEl>
                                        <p:attrNameLst>
                                          <p:attrName>style.visibility</p:attrName>
                                        </p:attrNameLst>
                                      </p:cBhvr>
                                      <p:to>
                                        <p:strVal val="visible"/>
                                      </p:to>
                                    </p:set>
                                    <p:animEffect transition="in" filter="fade">
                                      <p:cBhvr>
                                        <p:cTn id="28" dur="1000"/>
                                        <p:tgtEl>
                                          <p:spTgt spid="10">
                                            <p:bg/>
                                          </p:spTgt>
                                        </p:tgtEl>
                                      </p:cBhvr>
                                    </p:animEffect>
                                    <p:anim calcmode="lin" valueType="num">
                                      <p:cBhvr>
                                        <p:cTn id="29" dur="1000" fill="hold"/>
                                        <p:tgtEl>
                                          <p:spTgt spid="10">
                                            <p:bg/>
                                          </p:spTgt>
                                        </p:tgtEl>
                                        <p:attrNameLst>
                                          <p:attrName>ppt_x</p:attrName>
                                        </p:attrNameLst>
                                      </p:cBhvr>
                                      <p:tavLst>
                                        <p:tav tm="0">
                                          <p:val>
                                            <p:strVal val="#ppt_x"/>
                                          </p:val>
                                        </p:tav>
                                        <p:tav tm="100000">
                                          <p:val>
                                            <p:strVal val="#ppt_x"/>
                                          </p:val>
                                        </p:tav>
                                      </p:tavLst>
                                    </p:anim>
                                    <p:anim calcmode="lin" valueType="num">
                                      <p:cBhvr>
                                        <p:cTn id="30" dur="1000" fill="hold"/>
                                        <p:tgtEl>
                                          <p:spTgt spid="10">
                                            <p:bg/>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anim calcmode="lin" valueType="num">
                                      <p:cBhvr>
                                        <p:cTn id="3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fade">
                                      <p:cBhvr>
                                        <p:cTn id="42" dur="1000"/>
                                        <p:tgtEl>
                                          <p:spTgt spid="10">
                                            <p:txEl>
                                              <p:pRg st="1" end="1"/>
                                            </p:txEl>
                                          </p:spTgt>
                                        </p:tgtEl>
                                      </p:cBhvr>
                                    </p:animEffect>
                                    <p:anim calcmode="lin" valueType="num">
                                      <p:cBhvr>
                                        <p:cTn id="43"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2063750" y="404814"/>
            <a:ext cx="8568754" cy="1214437"/>
          </a:xfrm>
          <a:effectLst>
            <a:outerShdw blurRad="50800" dist="38100" dir="2700000" algn="tl" rotWithShape="0">
              <a:prstClr val="black">
                <a:alpha val="40000"/>
              </a:prstClr>
            </a:outerShdw>
          </a:effectLst>
        </p:spPr>
        <p:txBody>
          <a:bodyPr rtlCol="0">
            <a:normAutofit fontScale="90000"/>
          </a:bodyPr>
          <a:lstStyle/>
          <a:p>
            <a:pPr eaLnBrk="1" fontAlgn="auto" hangingPunct="1">
              <a:spcAft>
                <a:spcPts val="0"/>
              </a:spcAft>
              <a:defRPr/>
            </a:pPr>
            <a:r>
              <a:rPr lang="zh-TW" altLang="en-US" b="1" dirty="0" smtClean="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什麼是特色</a:t>
            </a:r>
            <a:r>
              <a:rPr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招生入學</a:t>
            </a:r>
            <a:r>
              <a:rPr lang="en-US" altLang="zh-TW"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a:t>
            </a:r>
            <a:r>
              <a:rPr lang="zh-TW" altLang="en-US"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體育班甄選入學</a:t>
            </a:r>
          </a:p>
        </p:txBody>
      </p:sp>
      <p:sp>
        <p:nvSpPr>
          <p:cNvPr id="109571" name="內容版面配置區 2"/>
          <p:cNvSpPr>
            <a:spLocks noGrp="1"/>
          </p:cNvSpPr>
          <p:nvPr>
            <p:ph idx="4294967295"/>
          </p:nvPr>
        </p:nvSpPr>
        <p:spPr>
          <a:xfrm>
            <a:off x="1991544" y="1412777"/>
            <a:ext cx="8229600" cy="5184775"/>
          </a:xfrm>
        </p:spPr>
        <p:txBody>
          <a:bodyPr/>
          <a:lstStyle/>
          <a:p>
            <a:pPr eaLnBrk="1" hangingPunct="1">
              <a:buFontTx/>
              <a:buBlip>
                <a:blip r:embed="rId3"/>
              </a:buBlip>
            </a:pPr>
            <a:r>
              <a:rPr lang="zh-TW" altLang="en-US" b="1" dirty="0">
                <a:latin typeface="微軟正黑體" pitchFamily="34" charset="-120"/>
                <a:ea typeface="微軟正黑體" pitchFamily="34" charset="-120"/>
              </a:rPr>
              <a:t>招生種類及名額</a:t>
            </a:r>
            <a:endParaRPr lang="en-US" altLang="zh-TW" b="1" dirty="0">
              <a:latin typeface="微軟正黑體" pitchFamily="34" charset="-120"/>
              <a:ea typeface="微軟正黑體" pitchFamily="34" charset="-120"/>
            </a:endParaRPr>
          </a:p>
          <a:p>
            <a:pPr lvl="1" eaLnBrk="1" hangingPunct="1">
              <a:buFontTx/>
              <a:buBlip>
                <a:blip r:embed="rId4"/>
              </a:buBlip>
            </a:pPr>
            <a:r>
              <a:rPr lang="en-US" altLang="zh-TW" sz="3200" dirty="0">
                <a:latin typeface="Calibri" pitchFamily="34" charset="0"/>
                <a:ea typeface="新細明體" pitchFamily="18" charset="-120"/>
              </a:rPr>
              <a:t>108</a:t>
            </a:r>
            <a:r>
              <a:rPr lang="zh-TW" altLang="en-US" sz="3200" dirty="0">
                <a:latin typeface="Calibri" pitchFamily="34" charset="0"/>
                <a:ea typeface="新細明體" pitchFamily="18" charset="-120"/>
              </a:rPr>
              <a:t>學年度全國共有</a:t>
            </a:r>
            <a:r>
              <a:rPr lang="en-US" altLang="zh-TW" sz="3200" dirty="0">
                <a:latin typeface="Calibri" pitchFamily="34" charset="0"/>
                <a:ea typeface="新細明體" pitchFamily="18" charset="-120"/>
              </a:rPr>
              <a:t>108</a:t>
            </a:r>
            <a:r>
              <a:rPr lang="zh-TW" altLang="en-US" sz="3200" dirty="0">
                <a:latin typeface="Calibri" pitchFamily="34" charset="0"/>
                <a:ea typeface="新細明體" pitchFamily="18" charset="-120"/>
              </a:rPr>
              <a:t>所高中職辦理體育班特色招生甄選入學，合計開出</a:t>
            </a:r>
            <a:r>
              <a:rPr lang="en-US" altLang="zh-TW" sz="3200" b="1" u="sng" dirty="0">
                <a:solidFill>
                  <a:srgbClr val="FF0000"/>
                </a:solidFill>
                <a:effectLst>
                  <a:outerShdw blurRad="38100" dist="38100" dir="2700000" algn="tl">
                    <a:srgbClr val="000000">
                      <a:alpha val="43137"/>
                    </a:srgbClr>
                  </a:outerShdw>
                </a:effectLst>
                <a:latin typeface="Calibri" pitchFamily="34" charset="0"/>
                <a:ea typeface="新細明體" pitchFamily="18" charset="-120"/>
              </a:rPr>
              <a:t>120</a:t>
            </a:r>
            <a:r>
              <a:rPr lang="zh-TW" altLang="en-US" sz="3200" b="1" u="sng" dirty="0">
                <a:solidFill>
                  <a:srgbClr val="FF0000"/>
                </a:solidFill>
                <a:effectLst>
                  <a:outerShdw blurRad="38100" dist="38100" dir="2700000" algn="tl">
                    <a:srgbClr val="000000">
                      <a:alpha val="43137"/>
                    </a:srgbClr>
                  </a:outerShdw>
                </a:effectLst>
                <a:latin typeface="Calibri" pitchFamily="34" charset="0"/>
                <a:ea typeface="新細明體" pitchFamily="18" charset="-120"/>
              </a:rPr>
              <a:t>班</a:t>
            </a:r>
            <a:r>
              <a:rPr lang="en-US" altLang="zh-TW" sz="3200" b="1" u="sng" dirty="0">
                <a:solidFill>
                  <a:srgbClr val="FF0000"/>
                </a:solidFill>
                <a:effectLst>
                  <a:outerShdw blurRad="38100" dist="38100" dir="2700000" algn="tl">
                    <a:srgbClr val="000000">
                      <a:alpha val="43137"/>
                    </a:srgbClr>
                  </a:outerShdw>
                </a:effectLst>
                <a:latin typeface="Calibri" pitchFamily="34" charset="0"/>
                <a:ea typeface="新細明體" pitchFamily="18" charset="-120"/>
              </a:rPr>
              <a:t>4121</a:t>
            </a:r>
            <a:r>
              <a:rPr lang="zh-TW" altLang="en-US" sz="3200" b="1" u="sng" dirty="0">
                <a:solidFill>
                  <a:srgbClr val="FF0000"/>
                </a:solidFill>
                <a:effectLst>
                  <a:outerShdw blurRad="38100" dist="38100" dir="2700000" algn="tl">
                    <a:srgbClr val="000000">
                      <a:alpha val="43137"/>
                    </a:srgbClr>
                  </a:outerShdw>
                </a:effectLst>
                <a:latin typeface="Calibri" pitchFamily="34" charset="0"/>
                <a:ea typeface="新細明體" pitchFamily="18" charset="-120"/>
              </a:rPr>
              <a:t>個招生名額</a:t>
            </a:r>
            <a:r>
              <a:rPr lang="zh-TW" altLang="zh-TW" sz="3200" dirty="0">
                <a:latin typeface="微軟正黑體" pitchFamily="34" charset="-120"/>
                <a:ea typeface="微軟正黑體" pitchFamily="34" charset="-120"/>
              </a:rPr>
              <a:t>。</a:t>
            </a:r>
            <a:endParaRPr lang="en-US" altLang="zh-TW" sz="3200" dirty="0">
              <a:latin typeface="微軟正黑體" pitchFamily="34" charset="-120"/>
              <a:ea typeface="微軟正黑體" pitchFamily="34" charset="-120"/>
            </a:endParaRPr>
          </a:p>
          <a:p>
            <a:pPr eaLnBrk="1" hangingPunct="1">
              <a:lnSpc>
                <a:spcPts val="3700"/>
              </a:lnSpc>
              <a:buBlip>
                <a:blip r:embed="rId3"/>
              </a:buBlip>
            </a:pPr>
            <a:r>
              <a:rPr lang="zh-TW" altLang="zh-TW" b="1" dirty="0" smtClean="0">
                <a:latin typeface="微軟正黑體" pitchFamily="34" charset="-120"/>
                <a:ea typeface="微軟正黑體" pitchFamily="34" charset="-120"/>
              </a:rPr>
              <a:t>招生範圍</a:t>
            </a:r>
            <a:endParaRPr lang="en-US" altLang="zh-TW" b="1" dirty="0" smtClean="0">
              <a:latin typeface="微軟正黑體" pitchFamily="34" charset="-120"/>
              <a:ea typeface="微軟正黑體" pitchFamily="34" charset="-120"/>
            </a:endParaRPr>
          </a:p>
          <a:p>
            <a:pPr lvl="1" eaLnBrk="1" hangingPunct="1">
              <a:buFontTx/>
              <a:buBlip>
                <a:blip r:embed="rId4"/>
              </a:buBlip>
            </a:pPr>
            <a:r>
              <a:rPr lang="zh-TW" altLang="zh-TW" sz="3200" dirty="0" smtClean="0">
                <a:latin typeface="微軟正黑體" pitchFamily="34" charset="-120"/>
                <a:ea typeface="微軟正黑體" pitchFamily="34" charset="-120"/>
              </a:rPr>
              <a:t>不</a:t>
            </a:r>
            <a:r>
              <a:rPr lang="zh-TW" altLang="zh-TW" sz="3200" dirty="0">
                <a:latin typeface="微軟正黑體" pitchFamily="34" charset="-120"/>
                <a:ea typeface="微軟正黑體" pitchFamily="34" charset="-120"/>
              </a:rPr>
              <a:t>受就學區限制，</a:t>
            </a:r>
            <a:r>
              <a:rPr lang="zh-TW" altLang="zh-TW" sz="3200" b="1" u="sng" dirty="0">
                <a:solidFill>
                  <a:srgbClr val="FF0000"/>
                </a:solidFill>
                <a:effectLst>
                  <a:outerShdw blurRad="38100" dist="38100" dir="2700000" algn="tl">
                    <a:srgbClr val="000000">
                      <a:alpha val="43137"/>
                    </a:srgbClr>
                  </a:outerShdw>
                </a:effectLst>
                <a:latin typeface="微軟正黑體" pitchFamily="34" charset="-120"/>
                <a:ea typeface="微軟正黑體" pitchFamily="34" charset="-120"/>
              </a:rPr>
              <a:t>學生得跨區報考</a:t>
            </a:r>
            <a:r>
              <a:rPr lang="zh-TW" altLang="zh-TW" sz="3200" dirty="0">
                <a:latin typeface="微軟正黑體" pitchFamily="34" charset="-120"/>
                <a:ea typeface="微軟正黑體" pitchFamily="34" charset="-120"/>
              </a:rPr>
              <a:t>。</a:t>
            </a:r>
            <a:endParaRPr lang="en-US" altLang="zh-TW" sz="3200" dirty="0">
              <a:latin typeface="微軟正黑體" pitchFamily="34" charset="-120"/>
              <a:ea typeface="微軟正黑體" pitchFamily="34" charset="-120"/>
            </a:endParaRPr>
          </a:p>
          <a:p>
            <a:pPr eaLnBrk="1" hangingPunct="1">
              <a:lnSpc>
                <a:spcPts val="3700"/>
              </a:lnSpc>
              <a:buBlip>
                <a:blip r:embed="rId3"/>
              </a:buBlip>
            </a:pPr>
            <a:r>
              <a:rPr lang="zh-TW" altLang="en-US" b="1" dirty="0">
                <a:latin typeface="微軟正黑體" pitchFamily="34" charset="-120"/>
                <a:ea typeface="微軟正黑體" pitchFamily="34" charset="-120"/>
              </a:rPr>
              <a:t>錄取</a:t>
            </a:r>
            <a:r>
              <a:rPr lang="zh-TW" altLang="zh-TW" b="1" dirty="0">
                <a:latin typeface="微軟正黑體" pitchFamily="34" charset="-120"/>
                <a:ea typeface="微軟正黑體" pitchFamily="34" charset="-120"/>
              </a:rPr>
              <a:t>依據</a:t>
            </a:r>
            <a:endParaRPr lang="en-US" altLang="zh-TW" b="1" dirty="0">
              <a:latin typeface="微軟正黑體" pitchFamily="34" charset="-120"/>
              <a:ea typeface="微軟正黑體" pitchFamily="34" charset="-120"/>
            </a:endParaRPr>
          </a:p>
          <a:p>
            <a:pPr lvl="1" eaLnBrk="1" hangingPunct="1">
              <a:buFontTx/>
              <a:buBlip>
                <a:blip r:embed="rId4"/>
              </a:buBlip>
            </a:pPr>
            <a:r>
              <a:rPr lang="zh-TW" altLang="zh-TW" sz="3200" dirty="0">
                <a:latin typeface="微軟正黑體" pitchFamily="34" charset="-120"/>
                <a:ea typeface="微軟正黑體" pitchFamily="34" charset="-120"/>
              </a:rPr>
              <a:t>依術科測驗分數作為</a:t>
            </a:r>
            <a:r>
              <a:rPr lang="zh-TW" altLang="en-US" sz="3200" dirty="0">
                <a:latin typeface="微軟正黑體" pitchFamily="34" charset="-120"/>
                <a:ea typeface="微軟正黑體" pitchFamily="34" charset="-120"/>
              </a:rPr>
              <a:t>錄取</a:t>
            </a:r>
            <a:r>
              <a:rPr lang="zh-TW" altLang="zh-TW" sz="3200" dirty="0">
                <a:latin typeface="微軟正黑體" pitchFamily="34" charset="-120"/>
                <a:ea typeface="微軟正黑體" pitchFamily="34" charset="-120"/>
              </a:rPr>
              <a:t>依據。</a:t>
            </a:r>
            <a:endParaRPr lang="zh-TW" altLang="en-US" sz="3200" dirty="0">
              <a:latin typeface="微軟正黑體" pitchFamily="34" charset="-120"/>
              <a:ea typeface="微軟正黑體" pitchFamily="34" charset="-120"/>
            </a:endParaRPr>
          </a:p>
          <a:p>
            <a:pPr eaLnBrk="1" hangingPunct="1">
              <a:buFontTx/>
              <a:buBlip>
                <a:blip r:embed="rId3"/>
              </a:buBlip>
            </a:pPr>
            <a:endParaRPr lang="zh-TW" altLang="zh-TW" sz="3600" dirty="0">
              <a:latin typeface="微軟正黑體" pitchFamily="34" charset="-120"/>
              <a:ea typeface="微軟正黑體" pitchFamily="34" charset="-120"/>
            </a:endParaRPr>
          </a:p>
        </p:txBody>
      </p:sp>
      <p:pic>
        <p:nvPicPr>
          <p:cNvPr id="3" name="圖片 2"/>
          <p:cNvPicPr>
            <a:picLocks noChangeAspect="1"/>
          </p:cNvPicPr>
          <p:nvPr/>
        </p:nvPicPr>
        <p:blipFill>
          <a:blip r:embed="rId5"/>
          <a:stretch>
            <a:fillRect/>
          </a:stretch>
        </p:blipFill>
        <p:spPr>
          <a:xfrm>
            <a:off x="2077464" y="4149080"/>
            <a:ext cx="8376630" cy="1969179"/>
          </a:xfrm>
          <a:prstGeom prst="rect">
            <a:avLst/>
          </a:prstGeom>
        </p:spPr>
      </p:pic>
    </p:spTree>
    <p:extLst>
      <p:ext uri="{BB962C8B-B14F-4D97-AF65-F5344CB8AC3E}">
        <p14:creationId xmlns:p14="http://schemas.microsoft.com/office/powerpoint/2010/main" val="38300548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9571">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9571">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571">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9571">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571">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3"/>
          <p:cNvSpPr>
            <a:spLocks noChangeArrowheads="1"/>
          </p:cNvSpPr>
          <p:nvPr/>
        </p:nvSpPr>
        <p:spPr bwMode="auto">
          <a:xfrm>
            <a:off x="1385680" y="1117240"/>
            <a:ext cx="684213" cy="71437"/>
          </a:xfrm>
          <a:prstGeom prst="rect">
            <a:avLst/>
          </a:prstGeom>
          <a:solidFill>
            <a:srgbClr val="008000"/>
          </a:solidFill>
          <a:ln w="9525">
            <a:solidFill>
              <a:srgbClr val="008000"/>
            </a:solidFill>
            <a:miter lim="800000"/>
            <a:headEnd/>
            <a:tailEnd/>
          </a:ln>
        </p:spPr>
        <p:txBody>
          <a:bodyPr wrap="none" anchor="ctr"/>
          <a:lstStyle/>
          <a:p>
            <a:pPr eaLnBrk="1" hangingPunct="1"/>
            <a:endParaRPr lang="zh-TW" altLang="en-US" sz="2400">
              <a:latin typeface="Times New Roman" pitchFamily="18" charset="0"/>
            </a:endParaRPr>
          </a:p>
        </p:txBody>
      </p:sp>
      <p:sp>
        <p:nvSpPr>
          <p:cNvPr id="5" name="Rectangle 92"/>
          <p:cNvSpPr>
            <a:spLocks noChangeArrowheads="1"/>
          </p:cNvSpPr>
          <p:nvPr/>
        </p:nvSpPr>
        <p:spPr bwMode="auto">
          <a:xfrm>
            <a:off x="2141329" y="1115651"/>
            <a:ext cx="8388350" cy="46038"/>
          </a:xfrm>
          <a:prstGeom prst="rect">
            <a:avLst/>
          </a:prstGeom>
          <a:solidFill>
            <a:schemeClr val="hlink"/>
          </a:solidFill>
          <a:ln w="9525">
            <a:solidFill>
              <a:schemeClr val="tx1"/>
            </a:solidFill>
            <a:miter lim="800000"/>
            <a:headEnd/>
            <a:tailEnd/>
          </a:ln>
        </p:spPr>
        <p:txBody>
          <a:bodyPr wrap="none" anchor="ctr"/>
          <a:lstStyle/>
          <a:p>
            <a:pPr eaLnBrk="1" hangingPunct="1"/>
            <a:endParaRPr lang="zh-TW" altLang="en-US" sz="2400">
              <a:latin typeface="Times New Roman" pitchFamily="18" charset="0"/>
            </a:endParaRPr>
          </a:p>
        </p:txBody>
      </p:sp>
      <p:sp>
        <p:nvSpPr>
          <p:cNvPr id="7" name="手繪多邊形 6"/>
          <p:cNvSpPr/>
          <p:nvPr/>
        </p:nvSpPr>
        <p:spPr bwMode="auto">
          <a:xfrm>
            <a:off x="2789030" y="1404577"/>
            <a:ext cx="2232025" cy="690563"/>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700"/>
              </a:lnSpc>
              <a:defRPr/>
            </a:pPr>
            <a:r>
              <a:rPr lang="zh-TW" altLang="en-US" sz="2800" b="1" dirty="0"/>
              <a:t>甄審</a:t>
            </a:r>
            <a:endParaRPr lang="en-US" altLang="zh-TW" sz="2800" b="1" dirty="0"/>
          </a:p>
        </p:txBody>
      </p:sp>
      <p:sp>
        <p:nvSpPr>
          <p:cNvPr id="8" name="手繪多邊形 7"/>
          <p:cNvSpPr/>
          <p:nvPr/>
        </p:nvSpPr>
        <p:spPr bwMode="auto">
          <a:xfrm>
            <a:off x="2789030" y="2125302"/>
            <a:ext cx="2232025" cy="35988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zh-TW" altLang="en-US" dirty="0"/>
              <a:t>甄審係以</a:t>
            </a:r>
            <a:r>
              <a:rPr lang="zh-TW" altLang="en-US" sz="2400" b="1" dirty="0">
                <a:solidFill>
                  <a:srgbClr val="FF0000"/>
                </a:solidFill>
              </a:rPr>
              <a:t>國際運動競賽</a:t>
            </a:r>
            <a:r>
              <a:rPr lang="zh-TW" altLang="en-US" dirty="0"/>
              <a:t>成就為報名門檻，作為分發之標準，為外加招生名額。</a:t>
            </a:r>
          </a:p>
        </p:txBody>
      </p:sp>
      <p:grpSp>
        <p:nvGrpSpPr>
          <p:cNvPr id="9" name="群組 3"/>
          <p:cNvGrpSpPr>
            <a:grpSpLocks/>
          </p:cNvGrpSpPr>
          <p:nvPr/>
        </p:nvGrpSpPr>
        <p:grpSpPr bwMode="auto">
          <a:xfrm>
            <a:off x="5094080" y="1404577"/>
            <a:ext cx="4608513" cy="4322763"/>
            <a:chOff x="1613324" y="2376765"/>
            <a:chExt cx="1984096" cy="3077303"/>
          </a:xfrm>
        </p:grpSpPr>
        <p:sp>
          <p:nvSpPr>
            <p:cNvPr id="10" name="手繪多邊形 9"/>
            <p:cNvSpPr/>
            <p:nvPr/>
          </p:nvSpPr>
          <p:spPr>
            <a:xfrm>
              <a:off x="1613324" y="2376765"/>
              <a:ext cx="930878" cy="48934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11" name="手繪多邊形 10"/>
            <p:cNvSpPr/>
            <p:nvPr/>
          </p:nvSpPr>
          <p:spPr>
            <a:xfrm>
              <a:off x="1613324" y="2889837"/>
              <a:ext cx="930878" cy="2564231"/>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000"/>
                </a:lnSpc>
                <a:spcAft>
                  <a:spcPts val="0"/>
                </a:spcAft>
                <a:defRPr/>
              </a:pPr>
              <a:r>
                <a:rPr lang="zh-TW" altLang="zh-TW" sz="2300" dirty="0"/>
                <a:t>以</a:t>
              </a:r>
              <a:r>
                <a:rPr lang="zh-TW" altLang="en-US" sz="2300" b="1" dirty="0">
                  <a:solidFill>
                    <a:srgbClr val="FF0000"/>
                  </a:solidFill>
                </a:rPr>
                <a:t>全國</a:t>
              </a:r>
              <a:r>
                <a:rPr lang="zh-TW" altLang="zh-TW" sz="2300" b="1" dirty="0">
                  <a:solidFill>
                    <a:srgbClr val="FF0000"/>
                  </a:solidFill>
                </a:rPr>
                <a:t>運動競賽成就</a:t>
              </a:r>
              <a:r>
                <a:rPr lang="zh-TW" altLang="zh-TW" sz="2300" dirty="0"/>
                <a:t>為報名門檻，並加考</a:t>
              </a:r>
              <a:r>
                <a:rPr lang="zh-TW" altLang="zh-TW" sz="2300" dirty="0">
                  <a:solidFill>
                    <a:srgbClr val="FF0000"/>
                  </a:solidFill>
                </a:rPr>
                <a:t>學科</a:t>
              </a:r>
              <a:r>
                <a:rPr lang="en-US" altLang="zh-TW" sz="2300" dirty="0"/>
                <a:t>(</a:t>
              </a:r>
              <a:r>
                <a:rPr lang="zh-TW" altLang="zh-TW" sz="2300" dirty="0"/>
                <a:t>國、英、數、自然及社會</a:t>
              </a:r>
              <a:r>
                <a:rPr lang="en-US" altLang="zh-TW" sz="2300" dirty="0"/>
                <a:t>)</a:t>
              </a:r>
              <a:r>
                <a:rPr lang="zh-TW" altLang="zh-TW" sz="2300" dirty="0"/>
                <a:t>及部分專長須參加</a:t>
              </a:r>
              <a:r>
                <a:rPr lang="zh-TW" altLang="zh-TW" sz="2300" dirty="0">
                  <a:solidFill>
                    <a:srgbClr val="FF0000"/>
                  </a:solidFill>
                </a:rPr>
                <a:t>術科</a:t>
              </a:r>
              <a:r>
                <a:rPr lang="zh-TW" altLang="zh-TW" sz="2300" dirty="0"/>
                <a:t>檢定，為內含之招生名額。</a:t>
              </a:r>
            </a:p>
            <a:p>
              <a:pPr marL="0" lvl="1" defTabSz="1289050">
                <a:lnSpc>
                  <a:spcPts val="3500"/>
                </a:lnSpc>
                <a:spcAft>
                  <a:spcPts val="0"/>
                </a:spcAft>
                <a:defRPr/>
              </a:pPr>
              <a:endParaRPr lang="en-US" altLang="zh-TW" sz="2300" dirty="0">
                <a:latin typeface="+mj-ea"/>
                <a:ea typeface="+mj-ea"/>
              </a:endParaRPr>
            </a:p>
          </p:txBody>
        </p:sp>
        <p:sp>
          <p:nvSpPr>
            <p:cNvPr id="12" name="手繪多邊形 11"/>
            <p:cNvSpPr/>
            <p:nvPr/>
          </p:nvSpPr>
          <p:spPr>
            <a:xfrm>
              <a:off x="2581109" y="2376765"/>
              <a:ext cx="1016311" cy="46899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13" name="手繪多邊形 12"/>
            <p:cNvSpPr/>
            <p:nvPr/>
          </p:nvSpPr>
          <p:spPr>
            <a:xfrm>
              <a:off x="2575641" y="2866105"/>
              <a:ext cx="1021779" cy="25879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2500"/>
                </a:lnSpc>
                <a:spcAft>
                  <a:spcPts val="0"/>
                </a:spcAft>
                <a:defRPr/>
              </a:pPr>
              <a:r>
                <a:rPr lang="zh-TW" altLang="zh-TW" dirty="0"/>
                <a:t>其招生規定由各校擬訂，報主管機關核定；除依</a:t>
              </a:r>
              <a:r>
                <a:rPr lang="zh-TW" altLang="en-US" dirty="0"/>
                <a:t>中等以上學校運動成績優良學生升學輔導辦法</a:t>
              </a:r>
              <a:r>
                <a:rPr lang="zh-TW" altLang="zh-TW" dirty="0"/>
                <a:t>第</a:t>
              </a:r>
              <a:r>
                <a:rPr lang="en-US" altLang="zh-TW" dirty="0"/>
                <a:t>19</a:t>
              </a:r>
              <a:r>
                <a:rPr lang="zh-TW" altLang="zh-TW" dirty="0"/>
                <a:t>條第</a:t>
              </a:r>
              <a:r>
                <a:rPr lang="en-US" altLang="zh-TW" dirty="0"/>
                <a:t>2</a:t>
              </a:r>
              <a:r>
                <a:rPr lang="zh-TW" altLang="zh-TW" dirty="0"/>
                <a:t>項規定條件，並</a:t>
              </a:r>
              <a:r>
                <a:rPr lang="zh-TW" altLang="en-US" dirty="0"/>
                <a:t>由</a:t>
              </a:r>
              <a:r>
                <a:rPr lang="zh-TW" altLang="zh-TW" dirty="0"/>
                <a:t>主管教育行政機關核准，</a:t>
              </a:r>
              <a:r>
                <a:rPr lang="zh-TW" altLang="zh-TW" dirty="0">
                  <a:solidFill>
                    <a:srgbClr val="FF0000"/>
                  </a:solidFill>
                </a:rPr>
                <a:t>得採外加</a:t>
              </a:r>
              <a:r>
                <a:rPr lang="en-US" altLang="zh-TW" dirty="0">
                  <a:solidFill>
                    <a:srgbClr val="FF0000"/>
                  </a:solidFill>
                </a:rPr>
                <a:t>3%</a:t>
              </a:r>
              <a:r>
                <a:rPr lang="zh-TW" altLang="zh-TW" dirty="0">
                  <a:solidFill>
                    <a:srgbClr val="FF0000"/>
                  </a:solidFill>
                </a:rPr>
                <a:t>名額方式辦理</a:t>
              </a:r>
              <a:r>
                <a:rPr lang="zh-TW" altLang="zh-TW" dirty="0"/>
                <a:t>外，其名額為</a:t>
              </a:r>
              <a:r>
                <a:rPr lang="zh-TW" altLang="zh-TW" dirty="0">
                  <a:solidFill>
                    <a:srgbClr val="FF0000"/>
                  </a:solidFill>
                </a:rPr>
                <a:t>內含之招生名額</a:t>
              </a:r>
              <a:r>
                <a:rPr lang="zh-TW" altLang="zh-TW" dirty="0"/>
                <a:t>。</a:t>
              </a:r>
              <a:endParaRPr lang="en-US" altLang="zh-TW" dirty="0"/>
            </a:p>
          </p:txBody>
        </p:sp>
      </p:grpSp>
      <p:sp>
        <p:nvSpPr>
          <p:cNvPr id="14" name="矩形 13"/>
          <p:cNvSpPr/>
          <p:nvPr/>
        </p:nvSpPr>
        <p:spPr>
          <a:xfrm>
            <a:off x="5044867" y="1476014"/>
            <a:ext cx="2208212" cy="566822"/>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甄試</a:t>
            </a:r>
          </a:p>
        </p:txBody>
      </p:sp>
      <p:sp>
        <p:nvSpPr>
          <p:cNvPr id="15" name="矩形 14"/>
          <p:cNvSpPr/>
          <p:nvPr/>
        </p:nvSpPr>
        <p:spPr>
          <a:xfrm>
            <a:off x="7397543" y="1485540"/>
            <a:ext cx="2281237" cy="566737"/>
          </a:xfrm>
          <a:prstGeom prst="rect">
            <a:avLst/>
          </a:prstGeom>
        </p:spPr>
        <p:txBody>
          <a:bodyPr>
            <a:spAutoFit/>
          </a:bodyPr>
          <a:lstStyle/>
          <a:p>
            <a:pPr algn="ctr">
              <a:lnSpc>
                <a:spcPts val="3700"/>
              </a:lnSpc>
              <a:defRPr/>
            </a:pPr>
            <a:r>
              <a:rPr lang="zh-TW" altLang="en-US" sz="2800" b="1" kern="0" dirty="0">
                <a:solidFill>
                  <a:schemeClr val="bg1"/>
                </a:solidFill>
                <a:latin typeface="+mj-ea"/>
                <a:ea typeface="+mj-ea"/>
              </a:rPr>
              <a:t>單獨招生</a:t>
            </a:r>
          </a:p>
        </p:txBody>
      </p:sp>
      <p:sp>
        <p:nvSpPr>
          <p:cNvPr id="16" name="矩形 3"/>
          <p:cNvSpPr>
            <a:spLocks noChangeArrowheads="1"/>
          </p:cNvSpPr>
          <p:nvPr/>
        </p:nvSpPr>
        <p:spPr bwMode="auto">
          <a:xfrm>
            <a:off x="2011363" y="445418"/>
            <a:ext cx="8551862" cy="708025"/>
          </a:xfrm>
          <a:prstGeom prst="rect">
            <a:avLst/>
          </a:prstGeom>
          <a:noFill/>
          <a:ln w="9525">
            <a:noFill/>
            <a:miter lim="800000"/>
            <a:headEnd/>
            <a:tailEnd/>
          </a:ln>
        </p:spPr>
        <p:txBody>
          <a:bodyPr>
            <a:spAutoFit/>
          </a:bodyPr>
          <a:lstStyle/>
          <a:p>
            <a:pPr algn="ctr" eaLnBrk="1" hangingPunct="1"/>
            <a:r>
              <a:rPr lang="zh-TW" altLang="en-US" sz="4000" b="1" dirty="0">
                <a:solidFill>
                  <a:srgbClr val="0000CC"/>
                </a:solidFill>
                <a:latin typeface="標楷體" pitchFamily="65" charset="-120"/>
                <a:ea typeface="標楷體" pitchFamily="65" charset="-120"/>
              </a:rPr>
              <a:t>運動績優生升學管道 </a:t>
            </a:r>
            <a:endParaRPr lang="zh-TW" altLang="en-US" sz="2400" b="1" dirty="0">
              <a:solidFill>
                <a:srgbClr val="FF00FF"/>
              </a:solidFill>
              <a:latin typeface="標楷體" pitchFamily="65" charset="-120"/>
              <a:ea typeface="標楷體" pitchFamily="65" charset="-120"/>
            </a:endParaRPr>
          </a:p>
        </p:txBody>
      </p:sp>
      <p:sp>
        <p:nvSpPr>
          <p:cNvPr id="17" name="向下箭號 16"/>
          <p:cNvSpPr/>
          <p:nvPr/>
        </p:nvSpPr>
        <p:spPr>
          <a:xfrm>
            <a:off x="5922755" y="5724164"/>
            <a:ext cx="682625" cy="360362"/>
          </a:xfrm>
          <a:prstGeom prst="downArrow">
            <a:avLst/>
          </a:prstGeom>
          <a:solidFill>
            <a:srgbClr val="FF00FF"/>
          </a:solidFill>
        </p:spPr>
        <p:style>
          <a:lnRef idx="3">
            <a:schemeClr val="lt1"/>
          </a:lnRef>
          <a:fillRef idx="1">
            <a:schemeClr val="accent2"/>
          </a:fillRef>
          <a:effectRef idx="1">
            <a:schemeClr val="accent2"/>
          </a:effectRef>
          <a:fontRef idx="minor">
            <a:schemeClr val="lt1"/>
          </a:fontRef>
        </p:style>
        <p:txBody>
          <a:bodyPr anchor="ctr"/>
          <a:lstStyle/>
          <a:p>
            <a:pPr algn="ctr">
              <a:defRPr/>
            </a:pPr>
            <a:endParaRPr lang="zh-TW" altLang="en-US"/>
          </a:p>
        </p:txBody>
      </p:sp>
      <p:sp>
        <p:nvSpPr>
          <p:cNvPr id="18" name="AutoShape 12"/>
          <p:cNvSpPr>
            <a:spLocks noChangeArrowheads="1"/>
          </p:cNvSpPr>
          <p:nvPr/>
        </p:nvSpPr>
        <p:spPr bwMode="auto">
          <a:xfrm>
            <a:off x="2578882" y="6084527"/>
            <a:ext cx="7416824" cy="593725"/>
          </a:xfrm>
          <a:prstGeom prst="roundRect">
            <a:avLst>
              <a:gd name="adj" fmla="val 16667"/>
            </a:avLst>
          </a:prstGeom>
          <a:gradFill rotWithShape="0">
            <a:gsLst>
              <a:gs pos="0">
                <a:srgbClr val="FFFFFF"/>
              </a:gs>
              <a:gs pos="100000">
                <a:srgbClr val="CCC0D9"/>
              </a:gs>
            </a:gsLst>
            <a:lin ang="5400000" scaled="1"/>
          </a:gradFill>
          <a:ln w="12700">
            <a:solidFill>
              <a:srgbClr val="B2A1C7"/>
            </a:solidFill>
            <a:round/>
            <a:headEnd/>
            <a:tailEnd/>
          </a:ln>
          <a:effectLst>
            <a:outerShdw dist="28398" dir="3806097" algn="ctr" rotWithShape="0">
              <a:srgbClr val="3F3151">
                <a:alpha val="50000"/>
              </a:srgbClr>
            </a:outerShdw>
          </a:effectLst>
        </p:spPr>
        <p:txBody>
          <a:bodyPr/>
          <a:lstStyle/>
          <a:p>
            <a:pPr algn="ctr" eaLnBrk="1" hangingPunct="1">
              <a:lnSpc>
                <a:spcPts val="3500"/>
              </a:lnSpc>
            </a:pPr>
            <a:r>
              <a:rPr lang="zh-TW" altLang="en-US" sz="2400" b="1" dirty="0">
                <a:latin typeface="標楷體" pitchFamily="65" charset="-120"/>
                <a:ea typeface="標楷體" pitchFamily="65" charset="-120"/>
                <a:cs typeface="Times New Roman" pitchFamily="18" charset="0"/>
              </a:rPr>
              <a:t>甄審及甄試由教育部辦理，單獨招生由學校辦理。</a:t>
            </a:r>
          </a:p>
        </p:txBody>
      </p:sp>
      <p:sp>
        <p:nvSpPr>
          <p:cNvPr id="19" name="矩形 18"/>
          <p:cNvSpPr/>
          <p:nvPr/>
        </p:nvSpPr>
        <p:spPr>
          <a:xfrm>
            <a:off x="1524001" y="0"/>
            <a:ext cx="2483767" cy="864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zh-TW" altLang="en-US" sz="4400" b="1" dirty="0">
                <a:solidFill>
                  <a:prstClr val="white"/>
                </a:solidFill>
                <a:effectLst>
                  <a:outerShdw blurRad="38100" dist="38100" dir="2700000" algn="tl">
                    <a:srgbClr val="000000">
                      <a:alpha val="43137"/>
                    </a:srgbClr>
                  </a:outerShdw>
                </a:effectLst>
                <a:latin typeface="微軟正黑體" pitchFamily="34" charset="-120"/>
                <a:cs typeface="BiauKai" charset="-120"/>
              </a:rPr>
              <a:t>運動績優</a:t>
            </a:r>
          </a:p>
        </p:txBody>
      </p:sp>
    </p:spTree>
    <p:extLst>
      <p:ext uri="{BB962C8B-B14F-4D97-AF65-F5344CB8AC3E}">
        <p14:creationId xmlns:p14="http://schemas.microsoft.com/office/powerpoint/2010/main" val="1630332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hape 70"/>
          <p:cNvSpPr>
            <a:spLocks noGrp="1"/>
          </p:cNvSpPr>
          <p:nvPr>
            <p:ph type="title" idx="4294967295"/>
          </p:nvPr>
        </p:nvSpPr>
        <p:spPr>
          <a:xfrm>
            <a:off x="623888" y="260350"/>
            <a:ext cx="10972800" cy="1143000"/>
          </a:xfrm>
        </p:spPr>
        <p:txBody>
          <a:bodyPr/>
          <a:lstStyle/>
          <a:p>
            <a:pPr>
              <a:buClr>
                <a:srgbClr val="9A5315"/>
              </a:buClr>
              <a:buSzPct val="25000"/>
            </a:pPr>
            <a:r>
              <a:rPr lang="zh-TW" altLang="en-US" sz="6000" b="1" smtClean="0">
                <a:latin typeface="標楷體" pitchFamily="65" charset="-120"/>
                <a:ea typeface="標楷體" pitchFamily="65" charset="-120"/>
                <a:sym typeface="Calibri" pitchFamily="34" charset="0"/>
              </a:rPr>
              <a:t>大    綱</a:t>
            </a:r>
          </a:p>
        </p:txBody>
      </p:sp>
      <p:sp>
        <p:nvSpPr>
          <p:cNvPr id="65539" name="Title 1"/>
          <p:cNvSpPr>
            <a:spLocks/>
          </p:cNvSpPr>
          <p:nvPr/>
        </p:nvSpPr>
        <p:spPr bwMode="auto">
          <a:xfrm>
            <a:off x="1703388" y="1341438"/>
            <a:ext cx="8624887"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kumimoji="0" lang="en-GB" altLang="zh-TW" sz="6000" b="1">
              <a:solidFill>
                <a:srgbClr val="3366FF"/>
              </a:solidFill>
              <a:latin typeface="Calibri" pitchFamily="34" charset="0"/>
              <a:ea typeface="SimSun" pitchFamily="2" charset="-122"/>
            </a:endParaRPr>
          </a:p>
        </p:txBody>
      </p:sp>
      <p:sp>
        <p:nvSpPr>
          <p:cNvPr id="65540" name="Text Box 10"/>
          <p:cNvSpPr txBox="1">
            <a:spLocks noChangeArrowheads="1"/>
          </p:cNvSpPr>
          <p:nvPr/>
        </p:nvSpPr>
        <p:spPr bwMode="auto">
          <a:xfrm>
            <a:off x="1200150" y="1484313"/>
            <a:ext cx="100091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endParaRPr lang="zh-TW" altLang="en-US"/>
          </a:p>
        </p:txBody>
      </p:sp>
      <p:sp>
        <p:nvSpPr>
          <p:cNvPr id="65541" name="AutoShape 24"/>
          <p:cNvSpPr>
            <a:spLocks noChangeArrowheads="1"/>
          </p:cNvSpPr>
          <p:nvPr/>
        </p:nvSpPr>
        <p:spPr bwMode="auto">
          <a:xfrm>
            <a:off x="3071813" y="1557338"/>
            <a:ext cx="5832475" cy="792162"/>
          </a:xfrm>
          <a:prstGeom prst="flowChartTerminator">
            <a:avLst/>
          </a:prstGeom>
          <a:solidFill>
            <a:srgbClr val="000099"/>
          </a:solidFill>
          <a:ln w="9525">
            <a:solidFill>
              <a:schemeClr val="tx1"/>
            </a:solidFill>
            <a:miter lim="800000"/>
            <a:headEnd/>
            <a:tailEnd/>
          </a:ln>
        </p:spPr>
        <p:txBody>
          <a:bodyPr wrap="none" anchor="ctr"/>
          <a:lstStyle/>
          <a:p>
            <a:pPr eaLnBrk="1" hangingPunct="1"/>
            <a:endParaRPr lang="zh-TW" altLang="en-US"/>
          </a:p>
        </p:txBody>
      </p:sp>
      <p:sp>
        <p:nvSpPr>
          <p:cNvPr id="65542" name="Text Box 25"/>
          <p:cNvSpPr txBox="1">
            <a:spLocks noChangeArrowheads="1"/>
          </p:cNvSpPr>
          <p:nvPr/>
        </p:nvSpPr>
        <p:spPr bwMode="auto">
          <a:xfrm>
            <a:off x="3792538" y="1557338"/>
            <a:ext cx="44656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4800" dirty="0">
                <a:solidFill>
                  <a:schemeClr val="bg1">
                    <a:lumMod val="20000"/>
                    <a:lumOff val="80000"/>
                  </a:schemeClr>
                </a:solidFill>
                <a:latin typeface="標楷體" panose="03000509000000000000" pitchFamily="65" charset="-120"/>
                <a:ea typeface="標楷體" panose="03000509000000000000" pitchFamily="65" charset="-120"/>
              </a:rPr>
              <a:t>啟程追夢</a:t>
            </a:r>
            <a:endParaRPr lang="zh-TW" altLang="en-US" sz="4600" b="1" dirty="0">
              <a:solidFill>
                <a:schemeClr val="bg1"/>
              </a:solidFill>
              <a:ea typeface="標楷體" pitchFamily="65" charset="-120"/>
              <a:cs typeface="新細明體" pitchFamily="18" charset="-120"/>
            </a:endParaRPr>
          </a:p>
        </p:txBody>
      </p:sp>
      <p:sp>
        <p:nvSpPr>
          <p:cNvPr id="65543" name="Text Box 27"/>
          <p:cNvSpPr txBox="1">
            <a:spLocks noChangeArrowheads="1"/>
          </p:cNvSpPr>
          <p:nvPr/>
        </p:nvSpPr>
        <p:spPr bwMode="auto">
          <a:xfrm>
            <a:off x="4727575" y="2565400"/>
            <a:ext cx="4465638"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4600" b="1">
                <a:solidFill>
                  <a:schemeClr val="bg1"/>
                </a:solidFill>
                <a:ea typeface="標楷體" pitchFamily="65" charset="-120"/>
                <a:cs typeface="新細明體" pitchFamily="18" charset="-120"/>
              </a:rPr>
              <a:t>啟程追夢</a:t>
            </a:r>
          </a:p>
        </p:txBody>
      </p:sp>
      <p:sp>
        <p:nvSpPr>
          <p:cNvPr id="65544" name="Text Box 29"/>
          <p:cNvSpPr txBox="1">
            <a:spLocks noChangeArrowheads="1"/>
          </p:cNvSpPr>
          <p:nvPr/>
        </p:nvSpPr>
        <p:spPr bwMode="auto">
          <a:xfrm>
            <a:off x="4727575" y="2565400"/>
            <a:ext cx="4465638"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4600" b="1">
                <a:solidFill>
                  <a:schemeClr val="bg1"/>
                </a:solidFill>
                <a:ea typeface="標楷體" pitchFamily="65" charset="-120"/>
                <a:cs typeface="新細明體" pitchFamily="18" charset="-120"/>
              </a:rPr>
              <a:t>啟程追夢</a:t>
            </a:r>
          </a:p>
        </p:txBody>
      </p:sp>
      <p:sp>
        <p:nvSpPr>
          <p:cNvPr id="65545" name="AutoShape 30"/>
          <p:cNvSpPr>
            <a:spLocks noChangeArrowheads="1"/>
          </p:cNvSpPr>
          <p:nvPr/>
        </p:nvSpPr>
        <p:spPr bwMode="auto">
          <a:xfrm>
            <a:off x="3071813" y="2565400"/>
            <a:ext cx="5832475" cy="792163"/>
          </a:xfrm>
          <a:prstGeom prst="flowChartTerminator">
            <a:avLst/>
          </a:prstGeom>
          <a:solidFill>
            <a:srgbClr val="000099"/>
          </a:solidFill>
          <a:ln w="9525">
            <a:solidFill>
              <a:schemeClr val="tx1"/>
            </a:solidFill>
            <a:miter lim="800000"/>
            <a:headEnd/>
            <a:tailEnd/>
          </a:ln>
        </p:spPr>
        <p:txBody>
          <a:bodyPr wrap="none" anchor="ctr"/>
          <a:lstStyle/>
          <a:p>
            <a:pPr eaLnBrk="1" hangingPunct="1"/>
            <a:endParaRPr lang="zh-TW" altLang="en-US"/>
          </a:p>
        </p:txBody>
      </p:sp>
      <p:sp>
        <p:nvSpPr>
          <p:cNvPr id="65546" name="Text Box 31"/>
          <p:cNvSpPr txBox="1">
            <a:spLocks noChangeArrowheads="1"/>
          </p:cNvSpPr>
          <p:nvPr/>
        </p:nvSpPr>
        <p:spPr bwMode="auto">
          <a:xfrm>
            <a:off x="3792538" y="2565400"/>
            <a:ext cx="4465637"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4600" b="1" dirty="0" smtClean="0">
                <a:solidFill>
                  <a:schemeClr val="bg1"/>
                </a:solidFill>
                <a:ea typeface="標楷體" pitchFamily="65" charset="-120"/>
                <a:cs typeface="新細明體" pitchFamily="18" charset="-120"/>
              </a:rPr>
              <a:t>升學管</a:t>
            </a:r>
            <a:r>
              <a:rPr lang="zh-TW" altLang="en-US" sz="4600" b="1" dirty="0">
                <a:solidFill>
                  <a:schemeClr val="bg1"/>
                </a:solidFill>
                <a:ea typeface="標楷體" pitchFamily="65" charset="-120"/>
                <a:cs typeface="新細明體" pitchFamily="18" charset="-120"/>
              </a:rPr>
              <a:t>道</a:t>
            </a:r>
          </a:p>
        </p:txBody>
      </p:sp>
      <p:sp>
        <p:nvSpPr>
          <p:cNvPr id="65547" name="AutoShape 32"/>
          <p:cNvSpPr>
            <a:spLocks noChangeArrowheads="1"/>
          </p:cNvSpPr>
          <p:nvPr/>
        </p:nvSpPr>
        <p:spPr bwMode="auto">
          <a:xfrm>
            <a:off x="3144838" y="3644900"/>
            <a:ext cx="5832475" cy="792163"/>
          </a:xfrm>
          <a:prstGeom prst="flowChartTerminator">
            <a:avLst/>
          </a:prstGeom>
          <a:solidFill>
            <a:srgbClr val="000099"/>
          </a:solidFill>
          <a:ln w="9525">
            <a:solidFill>
              <a:schemeClr val="tx1"/>
            </a:solidFill>
            <a:miter lim="800000"/>
            <a:headEnd/>
            <a:tailEnd/>
          </a:ln>
        </p:spPr>
        <p:txBody>
          <a:bodyPr wrap="none" anchor="ctr"/>
          <a:lstStyle/>
          <a:p>
            <a:pPr eaLnBrk="1" hangingPunct="1"/>
            <a:endParaRPr lang="zh-TW" altLang="en-US"/>
          </a:p>
        </p:txBody>
      </p:sp>
      <p:sp>
        <p:nvSpPr>
          <p:cNvPr id="65548" name="Text Box 33"/>
          <p:cNvSpPr txBox="1">
            <a:spLocks noChangeArrowheads="1"/>
          </p:cNvSpPr>
          <p:nvPr/>
        </p:nvSpPr>
        <p:spPr bwMode="auto">
          <a:xfrm>
            <a:off x="3865563" y="3644900"/>
            <a:ext cx="4465637"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4600" b="1">
                <a:solidFill>
                  <a:schemeClr val="bg1"/>
                </a:solidFill>
                <a:ea typeface="標楷體" pitchFamily="65" charset="-120"/>
                <a:cs typeface="新細明體" pitchFamily="18" charset="-120"/>
              </a:rPr>
              <a:t>志願選填</a:t>
            </a:r>
          </a:p>
        </p:txBody>
      </p:sp>
      <p:sp>
        <p:nvSpPr>
          <p:cNvPr id="65549" name="AutoShape 34"/>
          <p:cNvSpPr>
            <a:spLocks noChangeArrowheads="1"/>
          </p:cNvSpPr>
          <p:nvPr/>
        </p:nvSpPr>
        <p:spPr bwMode="auto">
          <a:xfrm>
            <a:off x="3144838" y="4724400"/>
            <a:ext cx="5832475" cy="792163"/>
          </a:xfrm>
          <a:prstGeom prst="flowChartTerminator">
            <a:avLst/>
          </a:prstGeom>
          <a:solidFill>
            <a:srgbClr val="000099"/>
          </a:solidFill>
          <a:ln w="9525">
            <a:solidFill>
              <a:schemeClr val="tx1"/>
            </a:solidFill>
            <a:miter lim="800000"/>
            <a:headEnd/>
            <a:tailEnd/>
          </a:ln>
        </p:spPr>
        <p:txBody>
          <a:bodyPr wrap="none" anchor="ctr"/>
          <a:lstStyle/>
          <a:p>
            <a:pPr eaLnBrk="1" hangingPunct="1"/>
            <a:endParaRPr lang="zh-TW" altLang="en-US"/>
          </a:p>
        </p:txBody>
      </p:sp>
      <p:sp>
        <p:nvSpPr>
          <p:cNvPr id="65550" name="Text Box 35"/>
          <p:cNvSpPr txBox="1">
            <a:spLocks noChangeArrowheads="1"/>
          </p:cNvSpPr>
          <p:nvPr/>
        </p:nvSpPr>
        <p:spPr bwMode="auto">
          <a:xfrm>
            <a:off x="3865563" y="4724400"/>
            <a:ext cx="4465637"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4600" b="1">
                <a:solidFill>
                  <a:schemeClr val="bg1"/>
                </a:solidFill>
                <a:ea typeface="標楷體" pitchFamily="65" charset="-120"/>
                <a:cs typeface="新細明體" pitchFamily="18" charset="-120"/>
              </a:rPr>
              <a:t>適性輔導</a:t>
            </a:r>
          </a:p>
        </p:txBody>
      </p:sp>
      <p:sp>
        <p:nvSpPr>
          <p:cNvPr id="65551" name="AutoShape 36"/>
          <p:cNvSpPr>
            <a:spLocks noChangeArrowheads="1"/>
          </p:cNvSpPr>
          <p:nvPr/>
        </p:nvSpPr>
        <p:spPr bwMode="auto">
          <a:xfrm>
            <a:off x="3144838" y="5734050"/>
            <a:ext cx="5832475" cy="792163"/>
          </a:xfrm>
          <a:prstGeom prst="flowChartTerminator">
            <a:avLst/>
          </a:prstGeom>
          <a:solidFill>
            <a:srgbClr val="000099"/>
          </a:solidFill>
          <a:ln w="9525">
            <a:solidFill>
              <a:schemeClr val="tx1"/>
            </a:solidFill>
            <a:miter lim="800000"/>
            <a:headEnd/>
            <a:tailEnd/>
          </a:ln>
        </p:spPr>
        <p:txBody>
          <a:bodyPr wrap="none" anchor="ctr"/>
          <a:lstStyle/>
          <a:p>
            <a:pPr eaLnBrk="1" hangingPunct="1"/>
            <a:endParaRPr lang="zh-TW" altLang="en-US"/>
          </a:p>
        </p:txBody>
      </p:sp>
      <p:sp>
        <p:nvSpPr>
          <p:cNvPr id="65552" name="Text Box 37"/>
          <p:cNvSpPr txBox="1">
            <a:spLocks noChangeArrowheads="1"/>
          </p:cNvSpPr>
          <p:nvPr/>
        </p:nvSpPr>
        <p:spPr bwMode="auto">
          <a:xfrm>
            <a:off x="3865563" y="5734050"/>
            <a:ext cx="4465637"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spcBef>
                <a:spcPct val="50000"/>
              </a:spcBef>
            </a:pPr>
            <a:r>
              <a:rPr lang="zh-TW" altLang="en-US" sz="4600" b="1">
                <a:solidFill>
                  <a:schemeClr val="bg1"/>
                </a:solidFill>
                <a:ea typeface="標楷體" pitchFamily="65" charset="-120"/>
                <a:cs typeface="新細明體" pitchFamily="18" charset="-120"/>
              </a:rPr>
              <a:t>諮詢管道</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93"/>
          <p:cNvSpPr>
            <a:spLocks noChangeArrowheads="1"/>
          </p:cNvSpPr>
          <p:nvPr/>
        </p:nvSpPr>
        <p:spPr bwMode="auto">
          <a:xfrm>
            <a:off x="1524001" y="1270349"/>
            <a:ext cx="684213" cy="71437"/>
          </a:xfrm>
          <a:prstGeom prst="rect">
            <a:avLst/>
          </a:prstGeom>
          <a:solidFill>
            <a:srgbClr val="008000"/>
          </a:solidFill>
          <a:ln w="9525">
            <a:solidFill>
              <a:srgbClr val="008000"/>
            </a:solidFill>
            <a:miter lim="800000"/>
            <a:headEnd/>
            <a:tailEnd/>
          </a:ln>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eaLnBrk="1" hangingPunct="1">
              <a:spcBef>
                <a:spcPct val="0"/>
              </a:spcBef>
              <a:buFontTx/>
              <a:buNone/>
            </a:pPr>
            <a:endParaRPr lang="zh-TW" altLang="en-US">
              <a:latin typeface="Times New Roman" panose="02020603050405020304" pitchFamily="18" charset="0"/>
              <a:ea typeface="新細明體" panose="02020500000000000000" pitchFamily="18" charset="-120"/>
            </a:endParaRPr>
          </a:p>
        </p:txBody>
      </p:sp>
      <p:sp>
        <p:nvSpPr>
          <p:cNvPr id="89092" name="Rectangle 92"/>
          <p:cNvSpPr>
            <a:spLocks noChangeArrowheads="1"/>
          </p:cNvSpPr>
          <p:nvPr/>
        </p:nvSpPr>
        <p:spPr bwMode="auto">
          <a:xfrm>
            <a:off x="2279650" y="1268760"/>
            <a:ext cx="8388350" cy="46038"/>
          </a:xfrm>
          <a:prstGeom prst="rect">
            <a:avLst/>
          </a:prstGeom>
          <a:solidFill>
            <a:schemeClr val="hlink"/>
          </a:solidFill>
          <a:ln w="9525">
            <a:solidFill>
              <a:schemeClr val="tx1"/>
            </a:solidFill>
            <a:miter lim="800000"/>
            <a:headEnd/>
            <a:tailEnd/>
          </a:ln>
        </p:spPr>
        <p:txBody>
          <a:bodyPr wrap="none" anchor="ct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eaLnBrk="1" hangingPunct="1">
              <a:spcBef>
                <a:spcPct val="0"/>
              </a:spcBef>
              <a:buFontTx/>
              <a:buNone/>
            </a:pPr>
            <a:endParaRPr lang="zh-TW" altLang="en-US">
              <a:latin typeface="Times New Roman" panose="02020603050405020304" pitchFamily="18" charset="0"/>
              <a:ea typeface="新細明體" panose="02020500000000000000" pitchFamily="18" charset="-120"/>
            </a:endParaRPr>
          </a:p>
        </p:txBody>
      </p:sp>
      <p:sp>
        <p:nvSpPr>
          <p:cNvPr id="89094" name="矩形 3"/>
          <p:cNvSpPr>
            <a:spLocks noChangeArrowheads="1"/>
          </p:cNvSpPr>
          <p:nvPr/>
        </p:nvSpPr>
        <p:spPr bwMode="auto">
          <a:xfrm>
            <a:off x="1524000" y="548681"/>
            <a:ext cx="907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800"/>
              </a:spcBef>
              <a:buFont typeface="Arial" panose="020B0604020202020204" pitchFamily="34" charset="0"/>
              <a:buChar char="•"/>
              <a:defRPr sz="2400">
                <a:solidFill>
                  <a:schemeClr val="tx1"/>
                </a:solidFill>
                <a:latin typeface="Microsoft JhengHei UI" panose="020B0604030504040204" pitchFamily="34" charset="-120"/>
                <a:ea typeface="Microsoft JhengHei UI" panose="020B0604030504040204" pitchFamily="34" charset="-120"/>
              </a:defRPr>
            </a:lvl1pPr>
            <a:lvl2pPr marL="742950" indent="-285750">
              <a:spcBef>
                <a:spcPts val="1200"/>
              </a:spcBef>
              <a:buFont typeface="Arial" panose="020B0604020202020204" pitchFamily="34" charset="0"/>
              <a:buChar char="•"/>
              <a:defRPr sz="2000">
                <a:solidFill>
                  <a:schemeClr val="tx1"/>
                </a:solidFill>
                <a:latin typeface="Microsoft JhengHei UI" panose="020B0604030504040204" pitchFamily="34" charset="-120"/>
                <a:ea typeface="Microsoft JhengHei UI" panose="020B0604030504040204" pitchFamily="34" charset="-120"/>
              </a:defRPr>
            </a:lvl2pPr>
            <a:lvl3pPr marL="1143000" indent="-228600">
              <a:spcBef>
                <a:spcPts val="800"/>
              </a:spcBef>
              <a:buFont typeface="Arial" panose="020B0604020202020204" pitchFamily="34" charset="0"/>
              <a:buChar char="•"/>
              <a:defRPr>
                <a:solidFill>
                  <a:schemeClr val="tx1"/>
                </a:solidFill>
                <a:latin typeface="Microsoft JhengHei UI" panose="020B0604030504040204" pitchFamily="34" charset="-120"/>
                <a:ea typeface="Microsoft JhengHei UI" panose="020B0604030504040204" pitchFamily="34" charset="-120"/>
              </a:defRPr>
            </a:lvl3pPr>
            <a:lvl4pPr marL="16002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4pPr>
            <a:lvl5pPr marL="2057400" indent="-228600">
              <a:spcBef>
                <a:spcPts val="600"/>
              </a:spcBef>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5pPr>
            <a:lvl6pPr marL="25146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6pPr>
            <a:lvl7pPr marL="29718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7pPr>
            <a:lvl8pPr marL="34290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8pPr>
            <a:lvl9pPr marL="3886200" indent="-228600" eaLnBrk="0" fontAlgn="base" hangingPunct="0">
              <a:spcBef>
                <a:spcPts val="600"/>
              </a:spcBef>
              <a:spcAft>
                <a:spcPct val="0"/>
              </a:spcAft>
              <a:buFont typeface="Arial" panose="020B0604020202020204" pitchFamily="34" charset="0"/>
              <a:buChar char="•"/>
              <a:defRPr sz="1600">
                <a:solidFill>
                  <a:schemeClr val="tx1"/>
                </a:solidFill>
                <a:latin typeface="Microsoft JhengHei UI" panose="020B0604030504040204" pitchFamily="34" charset="-120"/>
                <a:ea typeface="Microsoft JhengHei UI" panose="020B0604030504040204" pitchFamily="34" charset="-120"/>
              </a:defRPr>
            </a:lvl9pPr>
          </a:lstStyle>
          <a:p>
            <a:pPr algn="ctr" eaLnBrk="1" hangingPunct="1">
              <a:spcBef>
                <a:spcPct val="0"/>
              </a:spcBef>
              <a:buFontTx/>
              <a:buNone/>
            </a:pPr>
            <a:r>
              <a:rPr lang="zh-TW" altLang="en-US" sz="4000" b="1" dirty="0">
                <a:solidFill>
                  <a:srgbClr val="0000CC"/>
                </a:solidFill>
                <a:latin typeface="標楷體" panose="03000509000000000000" pitchFamily="65" charset="-120"/>
                <a:ea typeface="標楷體" panose="03000509000000000000" pitchFamily="65" charset="-120"/>
              </a:rPr>
              <a:t>運動績優生升學管道 </a:t>
            </a:r>
            <a:endParaRPr lang="zh-TW" altLang="en-US" b="1" dirty="0">
              <a:solidFill>
                <a:srgbClr val="FF00FF"/>
              </a:solidFill>
              <a:latin typeface="標楷體" panose="03000509000000000000" pitchFamily="65" charset="-120"/>
              <a:ea typeface="標楷體" panose="03000509000000000000" pitchFamily="65" charset="-120"/>
            </a:endParaRPr>
          </a:p>
        </p:txBody>
      </p:sp>
      <p:sp>
        <p:nvSpPr>
          <p:cNvPr id="39" name="手繪多邊形 38"/>
          <p:cNvSpPr/>
          <p:nvPr/>
        </p:nvSpPr>
        <p:spPr bwMode="auto">
          <a:xfrm>
            <a:off x="2927350" y="1628775"/>
            <a:ext cx="2736850" cy="762000"/>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CC"/>
          </a:solidFill>
          <a:ln>
            <a:noFill/>
          </a:ln>
        </p:spPr>
        <p:style>
          <a:lnRef idx="2">
            <a:schemeClr val="accent5">
              <a:hueOff val="5142836"/>
              <a:satOff val="11748"/>
              <a:lumOff val="-32549"/>
              <a:alphaOff val="0"/>
            </a:schemeClr>
          </a:lnRef>
          <a:fillRef idx="1">
            <a:schemeClr val="accent5">
              <a:hueOff val="5142836"/>
              <a:satOff val="11748"/>
              <a:lumOff val="-32549"/>
              <a:alphaOff val="0"/>
            </a:schemeClr>
          </a:fillRef>
          <a:effectRef idx="0">
            <a:schemeClr val="accent5">
              <a:hueOff val="5142836"/>
              <a:satOff val="11748"/>
              <a:lumOff val="-32549"/>
              <a:alphaOff val="0"/>
            </a:schemeClr>
          </a:effectRef>
          <a:fontRef idx="minor">
            <a:schemeClr val="lt1"/>
          </a:fontRef>
        </p:style>
        <p:txBody>
          <a:bodyPr lIns="206248" tIns="117856" rIns="206248" bIns="117856" spcCol="1270" anchor="ctr"/>
          <a:lstStyle/>
          <a:p>
            <a:pPr algn="ctr">
              <a:lnSpc>
                <a:spcPts val="3000"/>
              </a:lnSpc>
              <a:defRPr/>
            </a:pPr>
            <a:r>
              <a:rPr lang="en-US" altLang="zh-TW" sz="2600" b="1" dirty="0"/>
              <a:t>108</a:t>
            </a:r>
            <a:r>
              <a:rPr lang="zh-TW" altLang="en-US" sz="2600" b="1" dirty="0"/>
              <a:t>年甄審甄試</a:t>
            </a:r>
            <a:endParaRPr lang="en-US" altLang="zh-TW" sz="2600" b="1" dirty="0"/>
          </a:p>
          <a:p>
            <a:pPr algn="ctr">
              <a:lnSpc>
                <a:spcPts val="3000"/>
              </a:lnSpc>
              <a:defRPr/>
            </a:pPr>
            <a:r>
              <a:rPr lang="zh-TW" altLang="en-US" sz="2600" b="1" dirty="0"/>
              <a:t>重要日程</a:t>
            </a:r>
          </a:p>
        </p:txBody>
      </p:sp>
      <p:sp>
        <p:nvSpPr>
          <p:cNvPr id="40" name="手繪多邊形 39"/>
          <p:cNvSpPr/>
          <p:nvPr/>
        </p:nvSpPr>
        <p:spPr bwMode="auto">
          <a:xfrm>
            <a:off x="2927350" y="2390775"/>
            <a:ext cx="2736850" cy="3816350"/>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5260815"/>
              <a:satOff val="-10792"/>
              <a:lumOff val="-6789"/>
              <a:alphaOff val="0"/>
            </a:schemeClr>
          </a:lnRef>
          <a:fillRef idx="1">
            <a:schemeClr val="accent5">
              <a:tint val="40000"/>
              <a:alpha val="90000"/>
              <a:hueOff val="5260815"/>
              <a:satOff val="-10792"/>
              <a:lumOff val="-6789"/>
              <a:alphaOff val="0"/>
            </a:schemeClr>
          </a:fillRef>
          <a:effectRef idx="0">
            <a:schemeClr val="accent5">
              <a:tint val="40000"/>
              <a:alpha val="90000"/>
              <a:hueOff val="5260815"/>
              <a:satOff val="-10792"/>
              <a:lumOff val="-6789"/>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2500"/>
              </a:lnSpc>
              <a:spcAft>
                <a:spcPts val="0"/>
              </a:spcAft>
              <a:defRPr/>
            </a:pPr>
            <a:r>
              <a:rPr lang="en-US" altLang="zh-TW" b="1" dirty="0"/>
              <a:t>1</a:t>
            </a:r>
            <a:r>
              <a:rPr lang="en-US" altLang="zh-TW" b="1" dirty="0" smtClean="0"/>
              <a:t>.</a:t>
            </a:r>
            <a:r>
              <a:rPr lang="zh-TW" altLang="en-US" dirty="0" smtClean="0"/>
              <a:t>簡章公告：</a:t>
            </a:r>
            <a:endParaRPr lang="en-US" altLang="zh-TW" dirty="0" smtClean="0"/>
          </a:p>
          <a:p>
            <a:pPr marL="0" lvl="1" defTabSz="1289050">
              <a:lnSpc>
                <a:spcPts val="2500"/>
              </a:lnSpc>
              <a:spcAft>
                <a:spcPts val="0"/>
              </a:spcAft>
              <a:defRPr/>
            </a:pPr>
            <a:r>
              <a:rPr lang="en-US" altLang="zh-TW" dirty="0" smtClean="0"/>
              <a:t>   </a:t>
            </a:r>
            <a:r>
              <a:rPr lang="zh-TW" altLang="en-US" dirty="0" smtClean="0"/>
              <a:t>預定</a:t>
            </a:r>
            <a:r>
              <a:rPr lang="en-US" altLang="zh-TW" dirty="0" smtClean="0"/>
              <a:t>3</a:t>
            </a:r>
            <a:r>
              <a:rPr lang="zh-TW" altLang="en-US" dirty="0" smtClean="0"/>
              <a:t>月底</a:t>
            </a:r>
            <a:r>
              <a:rPr lang="en-US" altLang="zh-TW" dirty="0" smtClean="0"/>
              <a:t>4</a:t>
            </a:r>
            <a:r>
              <a:rPr lang="zh-TW" altLang="en-US" dirty="0" smtClean="0"/>
              <a:t>月初公告</a:t>
            </a:r>
            <a:endParaRPr lang="en-US" altLang="zh-TW" dirty="0"/>
          </a:p>
          <a:p>
            <a:pPr marL="0" lvl="1" defTabSz="1289050">
              <a:lnSpc>
                <a:spcPts val="2500"/>
              </a:lnSpc>
              <a:spcAft>
                <a:spcPts val="0"/>
              </a:spcAft>
              <a:defRPr/>
            </a:pPr>
            <a:r>
              <a:rPr lang="en-US" altLang="zh-TW" b="1" dirty="0"/>
              <a:t>2</a:t>
            </a:r>
            <a:r>
              <a:rPr lang="en-US" altLang="zh-TW" b="1" dirty="0" smtClean="0"/>
              <a:t>.</a:t>
            </a:r>
            <a:r>
              <a:rPr lang="zh-TW" altLang="en-US" dirty="0" smtClean="0"/>
              <a:t>線上報名：</a:t>
            </a:r>
            <a:endParaRPr lang="en-US" altLang="zh-TW" dirty="0" smtClean="0"/>
          </a:p>
          <a:p>
            <a:pPr marL="0" lvl="1" defTabSz="1289050">
              <a:lnSpc>
                <a:spcPts val="2500"/>
              </a:lnSpc>
              <a:spcAft>
                <a:spcPts val="0"/>
              </a:spcAft>
              <a:defRPr/>
            </a:pPr>
            <a:r>
              <a:rPr lang="zh-TW" altLang="en-US" dirty="0" smtClean="0"/>
              <a:t>   預定</a:t>
            </a:r>
            <a:r>
              <a:rPr lang="en-US" altLang="zh-TW" dirty="0" smtClean="0"/>
              <a:t>4</a:t>
            </a:r>
            <a:r>
              <a:rPr lang="zh-TW" altLang="en-US" dirty="0" smtClean="0"/>
              <a:t>月中至旬</a:t>
            </a:r>
            <a:r>
              <a:rPr lang="en-US" altLang="zh-TW" dirty="0" smtClean="0"/>
              <a:t>5</a:t>
            </a:r>
            <a:r>
              <a:rPr lang="zh-TW" altLang="en-US" dirty="0" smtClean="0"/>
              <a:t>月初</a:t>
            </a:r>
            <a:endParaRPr lang="en-US" altLang="zh-TW" dirty="0" smtClean="0"/>
          </a:p>
          <a:p>
            <a:pPr marL="0" lvl="1" defTabSz="1289050">
              <a:lnSpc>
                <a:spcPts val="2500"/>
              </a:lnSpc>
              <a:spcAft>
                <a:spcPts val="0"/>
              </a:spcAft>
              <a:defRPr/>
            </a:pPr>
            <a:r>
              <a:rPr lang="en-US" altLang="zh-TW" b="1" dirty="0" smtClean="0"/>
              <a:t>3</a:t>
            </a:r>
            <a:r>
              <a:rPr lang="en-US" altLang="zh-TW" b="1" dirty="0"/>
              <a:t>.</a:t>
            </a:r>
            <a:r>
              <a:rPr lang="zh-TW" altLang="en-US" b="1" dirty="0"/>
              <a:t>甄試學科考試：</a:t>
            </a:r>
            <a:endParaRPr lang="en-US" altLang="zh-TW" b="1" dirty="0"/>
          </a:p>
          <a:p>
            <a:pPr marL="0" lvl="1" defTabSz="1289050">
              <a:lnSpc>
                <a:spcPts val="2500"/>
              </a:lnSpc>
              <a:spcAft>
                <a:spcPts val="0"/>
              </a:spcAft>
              <a:defRPr/>
            </a:pPr>
            <a:r>
              <a:rPr lang="zh-TW" altLang="en-US" dirty="0"/>
              <a:t>   </a:t>
            </a:r>
            <a:r>
              <a:rPr lang="en-US" altLang="zh-TW" dirty="0" smtClean="0"/>
              <a:t>108</a:t>
            </a:r>
            <a:r>
              <a:rPr lang="zh-TW" altLang="en-US" dirty="0" smtClean="0"/>
              <a:t>年</a:t>
            </a:r>
            <a:r>
              <a:rPr lang="en-US" altLang="zh-TW" dirty="0"/>
              <a:t>6</a:t>
            </a:r>
            <a:r>
              <a:rPr lang="zh-TW" altLang="en-US" dirty="0" smtClean="0"/>
              <a:t>月</a:t>
            </a:r>
            <a:r>
              <a:rPr lang="en-US" altLang="zh-TW" dirty="0"/>
              <a:t>1</a:t>
            </a:r>
            <a:r>
              <a:rPr lang="zh-TW" altLang="en-US" dirty="0" smtClean="0"/>
              <a:t>日</a:t>
            </a:r>
            <a:r>
              <a:rPr lang="en-US" altLang="zh-TW" dirty="0" smtClean="0"/>
              <a:t>(</a:t>
            </a:r>
            <a:r>
              <a:rPr lang="zh-TW" altLang="en-US" dirty="0" smtClean="0"/>
              <a:t>六</a:t>
            </a:r>
            <a:r>
              <a:rPr lang="en-US" altLang="zh-TW" dirty="0" smtClean="0"/>
              <a:t>)</a:t>
            </a:r>
            <a:endParaRPr lang="en-US" altLang="zh-TW" dirty="0"/>
          </a:p>
          <a:p>
            <a:pPr marL="0" lvl="1" defTabSz="1289050">
              <a:lnSpc>
                <a:spcPts val="2500"/>
              </a:lnSpc>
              <a:spcAft>
                <a:spcPts val="0"/>
              </a:spcAft>
              <a:defRPr/>
            </a:pPr>
            <a:r>
              <a:rPr lang="en-US" altLang="zh-TW" b="1" dirty="0"/>
              <a:t>4.</a:t>
            </a:r>
            <a:r>
              <a:rPr lang="zh-TW" altLang="en-US" b="1" dirty="0"/>
              <a:t>甄試術科檢定：  </a:t>
            </a:r>
            <a:endParaRPr lang="en-US" altLang="zh-TW" b="1" dirty="0"/>
          </a:p>
          <a:p>
            <a:pPr marL="0" lvl="1" defTabSz="1289050">
              <a:lnSpc>
                <a:spcPts val="2500"/>
              </a:lnSpc>
              <a:spcAft>
                <a:spcPts val="0"/>
              </a:spcAft>
              <a:defRPr/>
            </a:pPr>
            <a:r>
              <a:rPr lang="zh-TW" altLang="en-US" dirty="0"/>
              <a:t>   </a:t>
            </a:r>
            <a:r>
              <a:rPr lang="en-US" altLang="zh-TW" dirty="0" smtClean="0"/>
              <a:t>108</a:t>
            </a:r>
            <a:r>
              <a:rPr lang="zh-TW" altLang="en-US" dirty="0" smtClean="0"/>
              <a:t>年</a:t>
            </a:r>
            <a:r>
              <a:rPr lang="en-US" altLang="zh-TW" dirty="0"/>
              <a:t>6</a:t>
            </a:r>
            <a:r>
              <a:rPr lang="zh-TW" altLang="en-US" dirty="0" smtClean="0"/>
              <a:t>月</a:t>
            </a:r>
            <a:r>
              <a:rPr lang="en-US" altLang="zh-TW" dirty="0" smtClean="0"/>
              <a:t>2</a:t>
            </a:r>
            <a:r>
              <a:rPr lang="zh-TW" altLang="en-US" dirty="0" smtClean="0"/>
              <a:t>日</a:t>
            </a:r>
            <a:r>
              <a:rPr lang="en-US" altLang="zh-TW" dirty="0" smtClean="0"/>
              <a:t>(</a:t>
            </a:r>
            <a:r>
              <a:rPr lang="zh-TW" altLang="en-US" dirty="0" smtClean="0"/>
              <a:t>日</a:t>
            </a:r>
            <a:r>
              <a:rPr lang="en-US" altLang="zh-TW" dirty="0" smtClean="0"/>
              <a:t>)</a:t>
            </a:r>
            <a:endParaRPr lang="en-US" altLang="zh-TW" dirty="0"/>
          </a:p>
          <a:p>
            <a:pPr marL="0" lvl="1" defTabSz="1289050">
              <a:lnSpc>
                <a:spcPts val="2500"/>
              </a:lnSpc>
              <a:spcAft>
                <a:spcPts val="0"/>
              </a:spcAft>
              <a:defRPr/>
            </a:pPr>
            <a:r>
              <a:rPr lang="en-US" altLang="zh-TW" b="1" dirty="0"/>
              <a:t>5.</a:t>
            </a:r>
            <a:r>
              <a:rPr lang="zh-TW" altLang="en-US" b="1" dirty="0"/>
              <a:t>錄取分發放榜：</a:t>
            </a:r>
            <a:endParaRPr lang="en-US" altLang="zh-TW" b="1" dirty="0"/>
          </a:p>
          <a:p>
            <a:pPr marL="0" lvl="1" defTabSz="1289050">
              <a:lnSpc>
                <a:spcPts val="2500"/>
              </a:lnSpc>
              <a:spcAft>
                <a:spcPts val="0"/>
              </a:spcAft>
              <a:defRPr/>
            </a:pPr>
            <a:r>
              <a:rPr lang="zh-TW" altLang="en-US" dirty="0" smtClean="0"/>
              <a:t>   預定</a:t>
            </a:r>
            <a:r>
              <a:rPr lang="en-US" altLang="zh-TW" dirty="0" smtClean="0"/>
              <a:t>6</a:t>
            </a:r>
            <a:r>
              <a:rPr lang="zh-TW" altLang="en-US" dirty="0" smtClean="0"/>
              <a:t>月中旬</a:t>
            </a:r>
            <a:endParaRPr lang="zh-TW" altLang="en-US" sz="1600" dirty="0"/>
          </a:p>
        </p:txBody>
      </p:sp>
      <p:grpSp>
        <p:nvGrpSpPr>
          <p:cNvPr id="89097" name="群組 3"/>
          <p:cNvGrpSpPr>
            <a:grpSpLocks/>
          </p:cNvGrpSpPr>
          <p:nvPr/>
        </p:nvGrpSpPr>
        <p:grpSpPr bwMode="auto">
          <a:xfrm>
            <a:off x="5695950" y="1628776"/>
            <a:ext cx="4205288" cy="4621213"/>
            <a:chOff x="1613324" y="2405927"/>
            <a:chExt cx="2001508" cy="3048141"/>
          </a:xfrm>
        </p:grpSpPr>
        <p:sp>
          <p:nvSpPr>
            <p:cNvPr id="42" name="手繪多邊形 41"/>
            <p:cNvSpPr/>
            <p:nvPr/>
          </p:nvSpPr>
          <p:spPr>
            <a:xfrm>
              <a:off x="1613324" y="2405927"/>
              <a:ext cx="979976" cy="49737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660066"/>
            </a:solidFill>
            <a:ln>
              <a:noFill/>
            </a:ln>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3" name="手繪多邊形 42"/>
            <p:cNvSpPr/>
            <p:nvPr/>
          </p:nvSpPr>
          <p:spPr>
            <a:xfrm>
              <a:off x="1613324" y="2903305"/>
              <a:ext cx="979976" cy="2550763"/>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lIns="154686" tIns="154686" rIns="206248" bIns="232029" spcCol="1270"/>
            <a:lstStyle/>
            <a:p>
              <a:pPr marL="0" lvl="1" algn="dist" defTabSz="1289050">
                <a:lnSpc>
                  <a:spcPts val="2400"/>
                </a:lnSpc>
                <a:spcAft>
                  <a:spcPts val="0"/>
                </a:spcAft>
                <a:defRPr/>
              </a:pPr>
              <a:r>
                <a:rPr lang="zh-TW" altLang="en-US" sz="2200" dirty="0">
                  <a:latin typeface="+mj-ea"/>
                  <a:ea typeface="+mj-ea"/>
                </a:rPr>
                <a:t>招生名額不限體育班級。各校招生名額會已公布於國教署網站電子公告欄。</a:t>
              </a:r>
            </a:p>
          </p:txBody>
        </p:sp>
        <p:sp>
          <p:nvSpPr>
            <p:cNvPr id="44" name="手繪多邊形 43"/>
            <p:cNvSpPr/>
            <p:nvPr/>
          </p:nvSpPr>
          <p:spPr>
            <a:xfrm>
              <a:off x="2617478" y="2405927"/>
              <a:ext cx="992065" cy="497378"/>
            </a:xfrm>
            <a:custGeom>
              <a:avLst/>
              <a:gdLst>
                <a:gd name="connsiteX0" fmla="*/ 0 w 1857374"/>
                <a:gd name="connsiteY0" fmla="*/ 0 h 742949"/>
                <a:gd name="connsiteX1" fmla="*/ 1857374 w 1857374"/>
                <a:gd name="connsiteY1" fmla="*/ 0 h 742949"/>
                <a:gd name="connsiteX2" fmla="*/ 1857374 w 1857374"/>
                <a:gd name="connsiteY2" fmla="*/ 742949 h 742949"/>
                <a:gd name="connsiteX3" fmla="*/ 0 w 1857374"/>
                <a:gd name="connsiteY3" fmla="*/ 742949 h 742949"/>
                <a:gd name="connsiteX4" fmla="*/ 0 w 1857374"/>
                <a:gd name="connsiteY4" fmla="*/ 0 h 74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742949">
                  <a:moveTo>
                    <a:pt x="0" y="0"/>
                  </a:moveTo>
                  <a:lnTo>
                    <a:pt x="1857374" y="0"/>
                  </a:lnTo>
                  <a:lnTo>
                    <a:pt x="1857374" y="742949"/>
                  </a:lnTo>
                  <a:lnTo>
                    <a:pt x="0" y="742949"/>
                  </a:lnTo>
                  <a:lnTo>
                    <a:pt x="0" y="0"/>
                  </a:lnTo>
                  <a:close/>
                </a:path>
              </a:pathLst>
            </a:custGeom>
            <a:solidFill>
              <a:srgbClr val="336600"/>
            </a:solidFill>
            <a:ln>
              <a:noFill/>
            </a:ln>
          </p:spPr>
          <p:style>
            <a:lnRef idx="2">
              <a:schemeClr val="accent5">
                <a:hueOff val="2571418"/>
                <a:satOff val="5874"/>
                <a:lumOff val="-16274"/>
                <a:alphaOff val="0"/>
              </a:schemeClr>
            </a:lnRef>
            <a:fillRef idx="1">
              <a:schemeClr val="accent5">
                <a:hueOff val="2571418"/>
                <a:satOff val="5874"/>
                <a:lumOff val="-16274"/>
                <a:alphaOff val="0"/>
              </a:schemeClr>
            </a:fillRef>
            <a:effectRef idx="0">
              <a:schemeClr val="accent5">
                <a:hueOff val="2571418"/>
                <a:satOff val="5874"/>
                <a:lumOff val="-16274"/>
                <a:alphaOff val="0"/>
              </a:schemeClr>
            </a:effectRef>
            <a:fontRef idx="minor">
              <a:schemeClr val="lt1"/>
            </a:fontRef>
          </p:style>
          <p:txBody>
            <a:bodyPr lIns="206248" tIns="117856" rIns="206248" bIns="117856" spcCol="1270" anchor="ctr"/>
            <a:lstStyle/>
            <a:p>
              <a:pPr algn="ctr" defTabSz="1289050">
                <a:lnSpc>
                  <a:spcPct val="90000"/>
                </a:lnSpc>
                <a:spcAft>
                  <a:spcPct val="35000"/>
                </a:spcAft>
                <a:defRPr/>
              </a:pPr>
              <a:endParaRPr lang="zh-TW" altLang="en-US" sz="2900">
                <a:solidFill>
                  <a:schemeClr val="tx1"/>
                </a:solidFill>
              </a:endParaRPr>
            </a:p>
          </p:txBody>
        </p:sp>
        <p:sp>
          <p:nvSpPr>
            <p:cNvPr id="45" name="手繪多邊形 44"/>
            <p:cNvSpPr/>
            <p:nvPr/>
          </p:nvSpPr>
          <p:spPr>
            <a:xfrm>
              <a:off x="2612945" y="2923200"/>
              <a:ext cx="1001887" cy="2530868"/>
            </a:xfrm>
            <a:custGeom>
              <a:avLst/>
              <a:gdLst>
                <a:gd name="connsiteX0" fmla="*/ 0 w 1857374"/>
                <a:gd name="connsiteY0" fmla="*/ 0 h 1361520"/>
                <a:gd name="connsiteX1" fmla="*/ 1857374 w 1857374"/>
                <a:gd name="connsiteY1" fmla="*/ 0 h 1361520"/>
                <a:gd name="connsiteX2" fmla="*/ 1857374 w 1857374"/>
                <a:gd name="connsiteY2" fmla="*/ 1361520 h 1361520"/>
                <a:gd name="connsiteX3" fmla="*/ 0 w 1857374"/>
                <a:gd name="connsiteY3" fmla="*/ 1361520 h 1361520"/>
                <a:gd name="connsiteX4" fmla="*/ 0 w 1857374"/>
                <a:gd name="connsiteY4" fmla="*/ 0 h 1361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374" h="1361520">
                  <a:moveTo>
                    <a:pt x="0" y="0"/>
                  </a:moveTo>
                  <a:lnTo>
                    <a:pt x="1857374" y="0"/>
                  </a:lnTo>
                  <a:lnTo>
                    <a:pt x="1857374" y="1361520"/>
                  </a:lnTo>
                  <a:lnTo>
                    <a:pt x="0" y="1361520"/>
                  </a:lnTo>
                  <a:lnTo>
                    <a:pt x="0" y="0"/>
                  </a:lnTo>
                  <a:close/>
                </a:path>
              </a:pathLst>
            </a:custGeom>
            <a:ln>
              <a:noFill/>
            </a:ln>
          </p:spPr>
          <p:style>
            <a:lnRef idx="2">
              <a:schemeClr val="accent5">
                <a:tint val="40000"/>
                <a:alpha val="90000"/>
                <a:hueOff val="2630408"/>
                <a:satOff val="-5396"/>
                <a:lumOff val="-3394"/>
                <a:alphaOff val="0"/>
              </a:schemeClr>
            </a:lnRef>
            <a:fillRef idx="1">
              <a:schemeClr val="accent5">
                <a:tint val="40000"/>
                <a:alpha val="90000"/>
                <a:hueOff val="2630408"/>
                <a:satOff val="-5396"/>
                <a:lumOff val="-3394"/>
                <a:alphaOff val="0"/>
              </a:schemeClr>
            </a:fillRef>
            <a:effectRef idx="0">
              <a:schemeClr val="accent5">
                <a:tint val="40000"/>
                <a:alpha val="90000"/>
                <a:hueOff val="2630408"/>
                <a:satOff val="-5396"/>
                <a:lumOff val="-3394"/>
                <a:alphaOff val="0"/>
              </a:schemeClr>
            </a:effectRef>
            <a:fontRef idx="minor">
              <a:schemeClr val="dk1">
                <a:hueOff val="0"/>
                <a:satOff val="0"/>
                <a:lumOff val="0"/>
                <a:alphaOff val="0"/>
              </a:schemeClr>
            </a:fontRef>
          </p:style>
          <p:txBody>
            <a:bodyPr lIns="154686" tIns="154686" rIns="206248" bIns="232029" spcCol="1270"/>
            <a:lstStyle/>
            <a:p>
              <a:pPr marL="0" lvl="1" defTabSz="1289050">
                <a:lnSpc>
                  <a:spcPts val="3100"/>
                </a:lnSpc>
                <a:spcAft>
                  <a:spcPts val="0"/>
                </a:spcAft>
                <a:defRPr/>
              </a:pPr>
              <a:r>
                <a:rPr lang="zh-TW" altLang="en-US" sz="3000" dirty="0">
                  <a:latin typeface="+mj-ea"/>
                  <a:ea typeface="+mj-ea"/>
                </a:rPr>
                <a:t>不受就學區限制，學生得跨區報考。</a:t>
              </a:r>
            </a:p>
          </p:txBody>
        </p:sp>
      </p:grpSp>
      <p:sp>
        <p:nvSpPr>
          <p:cNvPr id="46" name="矩形 45"/>
          <p:cNvSpPr/>
          <p:nvPr/>
        </p:nvSpPr>
        <p:spPr>
          <a:xfrm>
            <a:off x="5657851" y="1557338"/>
            <a:ext cx="2208213" cy="862012"/>
          </a:xfrm>
          <a:prstGeom prst="rect">
            <a:avLst/>
          </a:prstGeom>
        </p:spPr>
        <p:txBody>
          <a:bodyPr>
            <a:spAutoFit/>
          </a:bodyPr>
          <a:lstStyle/>
          <a:p>
            <a:pPr algn="ctr">
              <a:lnSpc>
                <a:spcPts val="3000"/>
              </a:lnSpc>
              <a:defRPr/>
            </a:pPr>
            <a:r>
              <a:rPr lang="zh-TW" altLang="en-US" sz="2600" b="1" dirty="0">
                <a:solidFill>
                  <a:schemeClr val="lt1"/>
                </a:solidFill>
                <a:latin typeface="+mn-lt"/>
                <a:ea typeface="+mn-ea"/>
              </a:rPr>
              <a:t>招生種類及</a:t>
            </a:r>
            <a:endParaRPr lang="en-US" altLang="zh-TW" sz="2600" b="1" dirty="0">
              <a:solidFill>
                <a:schemeClr val="lt1"/>
              </a:solidFill>
              <a:latin typeface="+mn-lt"/>
              <a:ea typeface="+mn-ea"/>
            </a:endParaRPr>
          </a:p>
          <a:p>
            <a:pPr algn="ctr">
              <a:lnSpc>
                <a:spcPts val="3000"/>
              </a:lnSpc>
              <a:defRPr/>
            </a:pPr>
            <a:r>
              <a:rPr lang="zh-TW" altLang="en-US" sz="2600" b="1" dirty="0">
                <a:solidFill>
                  <a:schemeClr val="lt1"/>
                </a:solidFill>
                <a:latin typeface="+mn-lt"/>
                <a:ea typeface="+mn-ea"/>
              </a:rPr>
              <a:t>名額</a:t>
            </a:r>
          </a:p>
        </p:txBody>
      </p:sp>
      <p:sp>
        <p:nvSpPr>
          <p:cNvPr id="16" name="矩形 15"/>
          <p:cNvSpPr/>
          <p:nvPr/>
        </p:nvSpPr>
        <p:spPr>
          <a:xfrm>
            <a:off x="7866063" y="1792288"/>
            <a:ext cx="2025650" cy="412750"/>
          </a:xfrm>
          <a:prstGeom prst="rect">
            <a:avLst/>
          </a:prstGeom>
        </p:spPr>
        <p:txBody>
          <a:bodyPr>
            <a:spAutoFit/>
          </a:bodyPr>
          <a:lstStyle/>
          <a:p>
            <a:pPr algn="ctr">
              <a:lnSpc>
                <a:spcPts val="2500"/>
              </a:lnSpc>
              <a:defRPr/>
            </a:pPr>
            <a:r>
              <a:rPr lang="zh-TW" altLang="en-US" sz="2600" b="1" kern="0" dirty="0">
                <a:solidFill>
                  <a:schemeClr val="bg1"/>
                </a:solidFill>
                <a:latin typeface="+mj-ea"/>
                <a:ea typeface="+mj-ea"/>
              </a:rPr>
              <a:t>招生範圍</a:t>
            </a:r>
          </a:p>
        </p:txBody>
      </p:sp>
    </p:spTree>
    <p:extLst>
      <p:ext uri="{BB962C8B-B14F-4D97-AF65-F5344CB8AC3E}">
        <p14:creationId xmlns:p14="http://schemas.microsoft.com/office/powerpoint/2010/main" val="23684595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a:srcRect l="15187" t="9999" r="26313" b="9001"/>
          <a:stretch/>
        </p:blipFill>
        <p:spPr>
          <a:xfrm>
            <a:off x="2279576" y="764704"/>
            <a:ext cx="7776864" cy="6056981"/>
          </a:xfrm>
          <a:prstGeom prst="rect">
            <a:avLst/>
          </a:prstGeom>
        </p:spPr>
      </p:pic>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21</a:t>
            </a:fld>
            <a:endParaRPr lang="zh-TW" altLang="en-US"/>
          </a:p>
        </p:txBody>
      </p:sp>
      <p:sp>
        <p:nvSpPr>
          <p:cNvPr id="4" name="標題 1"/>
          <p:cNvSpPr txBox="1">
            <a:spLocks/>
          </p:cNvSpPr>
          <p:nvPr/>
        </p:nvSpPr>
        <p:spPr>
          <a:xfrm>
            <a:off x="1775520" y="764704"/>
            <a:ext cx="8640960" cy="504056"/>
          </a:xfrm>
          <a:prstGeom prst="rect">
            <a:avLst/>
          </a:prstGeom>
          <a:solidFill>
            <a:schemeClr val="bg1"/>
          </a:solidFill>
          <a:effectLst>
            <a:outerShdw blurRad="50800" dist="38100" dir="2700000" algn="tl" rotWithShape="0">
              <a:prstClr val="black">
                <a:alpha val="40000"/>
              </a:prstClr>
            </a:outerShdw>
          </a:effectLst>
        </p:spPr>
        <p:txBody>
          <a:bodyPr rtlCol="0">
            <a:noAutofit/>
          </a:bodyPr>
          <a:lstStyle/>
          <a:p>
            <a:pPr algn="ctr" fontAlgn="auto">
              <a:spcAft>
                <a:spcPts val="0"/>
              </a:spcAft>
              <a:defRPr/>
            </a:pPr>
            <a:r>
              <a:rPr kumimoji="0" lang="en-US" altLang="zh-TW" sz="23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rPr>
              <a:t>http://issport.camel.ntupes.edu.tw/front/bin/home.phtml</a:t>
            </a:r>
            <a:endParaRPr kumimoji="0" lang="zh-TW" altLang="en-US" sz="2300" b="1" dirty="0">
              <a:solidFill>
                <a:srgbClr val="0000FF"/>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30725348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1581150" y="522288"/>
            <a:ext cx="9264650" cy="941387"/>
          </a:xfrm>
          <a:prstGeom prst="rect">
            <a:avLst/>
          </a:prstGeom>
        </p:spPr>
        <p:txBody>
          <a:bodyPr lIns="121920" tIns="60960" rIns="121920" bIns="60960" anchor="ctr">
            <a:normAutofit fontScale="92500" lnSpcReduction="10000"/>
          </a:bodyPr>
          <a:lstStyle/>
          <a:p>
            <a:pPr algn="ctr" eaLnBrk="1" hangingPunct="1">
              <a:defRPr/>
            </a:pPr>
            <a:r>
              <a:rPr kumimoji="0" lang="zh-TW" altLang="en-US" sz="5867" b="1" dirty="0">
                <a:solidFill>
                  <a:srgbClr val="000099"/>
                </a:solidFill>
                <a:latin typeface="微軟正黑體" panose="020B0604030504040204" pitchFamily="34" charset="-120"/>
                <a:ea typeface="微軟正黑體" panose="020B0604030504040204" pitchFamily="34" charset="-120"/>
              </a:rPr>
              <a:t>什麼</a:t>
            </a:r>
            <a:r>
              <a:rPr kumimoji="0" lang="zh-TW" altLang="en-US" sz="5867" b="1" dirty="0" smtClean="0">
                <a:solidFill>
                  <a:srgbClr val="000099"/>
                </a:solidFill>
                <a:latin typeface="微軟正黑體" panose="020B0604030504040204" pitchFamily="34" charset="-120"/>
                <a:ea typeface="微軟正黑體" panose="020B0604030504040204" pitchFamily="34" charset="-120"/>
              </a:rPr>
              <a:t>是</a:t>
            </a:r>
            <a:r>
              <a:rPr kumimoji="0" lang="zh-TW" altLang="en-US" sz="5867" b="1" dirty="0">
                <a:solidFill>
                  <a:srgbClr val="000099"/>
                </a:solidFill>
                <a:latin typeface="微軟正黑體" panose="020B0604030504040204" pitchFamily="34" charset="-120"/>
                <a:ea typeface="微軟正黑體" panose="020B0604030504040204" pitchFamily="34" charset="-120"/>
              </a:rPr>
              <a:t>五專優先</a:t>
            </a:r>
            <a:r>
              <a:rPr kumimoji="0" lang="zh-TW" altLang="en-US" sz="5867" b="1" dirty="0" smtClean="0">
                <a:solidFill>
                  <a:srgbClr val="000099"/>
                </a:solidFill>
                <a:latin typeface="微軟正黑體" panose="020B0604030504040204" pitchFamily="34" charset="-120"/>
                <a:ea typeface="微軟正黑體" panose="020B0604030504040204" pitchFamily="34" charset="-120"/>
              </a:rPr>
              <a:t>免試？</a:t>
            </a:r>
            <a:endParaRPr lang="zh-TW" altLang="en-US" sz="5867" b="1" dirty="0">
              <a:solidFill>
                <a:srgbClr val="000099"/>
              </a:solidFill>
              <a:latin typeface="微軟正黑體" pitchFamily="34" charset="-120"/>
              <a:ea typeface="微軟正黑體" pitchFamily="34" charset="-120"/>
            </a:endParaRPr>
          </a:p>
        </p:txBody>
      </p:sp>
      <p:sp>
        <p:nvSpPr>
          <p:cNvPr id="75779" name="AutoShape 10"/>
          <p:cNvSpPr>
            <a:spLocks noChangeArrowheads="1"/>
          </p:cNvSpPr>
          <p:nvPr/>
        </p:nvSpPr>
        <p:spPr bwMode="auto">
          <a:xfrm rot="-5400000">
            <a:off x="5200386" y="-1608001"/>
            <a:ext cx="1744663" cy="11630025"/>
          </a:xfrm>
          <a:prstGeom prst="downArrow">
            <a:avLst>
              <a:gd name="adj1" fmla="val 49074"/>
              <a:gd name="adj2" fmla="val 44811"/>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nvGrpSpPr>
          <p:cNvPr id="75780" name="Group 3"/>
          <p:cNvGrpSpPr>
            <a:grpSpLocks/>
          </p:cNvGrpSpPr>
          <p:nvPr/>
        </p:nvGrpSpPr>
        <p:grpSpPr bwMode="auto">
          <a:xfrm>
            <a:off x="3394075" y="3393844"/>
            <a:ext cx="2462213" cy="2324100"/>
            <a:chOff x="91041" y="-240145"/>
            <a:chExt cx="1935848" cy="1827824"/>
          </a:xfrm>
        </p:grpSpPr>
        <p:grpSp>
          <p:nvGrpSpPr>
            <p:cNvPr id="75803" name="Group 4"/>
            <p:cNvGrpSpPr>
              <a:grpSpLocks/>
            </p:cNvGrpSpPr>
            <p:nvPr/>
          </p:nvGrpSpPr>
          <p:grpSpPr bwMode="auto">
            <a:xfrm>
              <a:off x="182240" y="-240145"/>
              <a:ext cx="1753450" cy="1827824"/>
              <a:chOff x="104" y="-247"/>
              <a:chExt cx="1801" cy="1880"/>
            </a:xfrm>
          </p:grpSpPr>
          <p:sp>
            <p:nvSpPr>
              <p:cNvPr id="75805" name="Oval 7"/>
              <p:cNvSpPr>
                <a:spLocks noChangeArrowheads="1"/>
              </p:cNvSpPr>
              <p:nvPr/>
            </p:nvSpPr>
            <p:spPr bwMode="auto">
              <a:xfrm>
                <a:off x="104" y="-168"/>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6" name="Oval 8"/>
              <p:cNvSpPr>
                <a:spLocks noChangeArrowheads="1"/>
              </p:cNvSpPr>
              <p:nvPr/>
            </p:nvSpPr>
            <p:spPr bwMode="auto">
              <a:xfrm>
                <a:off x="144" y="-247"/>
                <a:ext cx="1556" cy="1556"/>
              </a:xfrm>
              <a:prstGeom prst="ellipse">
                <a:avLst/>
              </a:prstGeom>
              <a:solidFill>
                <a:srgbClr val="EA718A"/>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4" name="Text Box 9"/>
            <p:cNvSpPr>
              <a:spLocks noChangeArrowheads="1"/>
            </p:cNvSpPr>
            <p:nvPr/>
          </p:nvSpPr>
          <p:spPr bwMode="auto">
            <a:xfrm>
              <a:off x="91041" y="311421"/>
              <a:ext cx="1935848" cy="620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dirty="0" smtClean="0">
                  <a:solidFill>
                    <a:schemeClr val="bg1"/>
                  </a:solidFill>
                  <a:latin typeface="華康粗圓體" pitchFamily="49" charset="-120"/>
                  <a:ea typeface="華康粗圓體" pitchFamily="49" charset="-120"/>
                </a:rPr>
                <a:t>志願選填</a:t>
              </a:r>
              <a:endParaRPr kumimoji="0" lang="en-US" altLang="zh-TW" sz="2400" b="1" dirty="0" smtClean="0">
                <a:solidFill>
                  <a:schemeClr val="bg1"/>
                </a:solidFill>
                <a:latin typeface="華康粗圓體" pitchFamily="49" charset="-120"/>
                <a:ea typeface="華康粗圓體" pitchFamily="49" charset="-120"/>
              </a:endParaRPr>
            </a:p>
          </p:txBody>
        </p:sp>
      </p:grpSp>
      <p:grpSp>
        <p:nvGrpSpPr>
          <p:cNvPr id="75781" name="Group 8"/>
          <p:cNvGrpSpPr>
            <a:grpSpLocks/>
          </p:cNvGrpSpPr>
          <p:nvPr/>
        </p:nvGrpSpPr>
        <p:grpSpPr bwMode="auto">
          <a:xfrm>
            <a:off x="5697538" y="3454409"/>
            <a:ext cx="2462212" cy="2168230"/>
            <a:chOff x="0" y="0"/>
            <a:chExt cx="1935848" cy="2696041"/>
          </a:xfrm>
        </p:grpSpPr>
        <p:grpSp>
          <p:nvGrpSpPr>
            <p:cNvPr id="75799" name="Group 9"/>
            <p:cNvGrpSpPr>
              <a:grpSpLocks/>
            </p:cNvGrpSpPr>
            <p:nvPr/>
          </p:nvGrpSpPr>
          <p:grpSpPr bwMode="auto">
            <a:xfrm>
              <a:off x="80986" y="0"/>
              <a:ext cx="1753450" cy="2696041"/>
              <a:chOff x="0" y="0"/>
              <a:chExt cx="1801" cy="2773"/>
            </a:xfrm>
          </p:grpSpPr>
          <p:sp>
            <p:nvSpPr>
              <p:cNvPr id="75801" name="Oval 7"/>
              <p:cNvSpPr>
                <a:spLocks noChangeArrowheads="1"/>
              </p:cNvSpPr>
              <p:nvPr/>
            </p:nvSpPr>
            <p:spPr bwMode="auto">
              <a:xfrm>
                <a:off x="0" y="0"/>
                <a:ext cx="1801" cy="2773"/>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802" name="Oval 8"/>
              <p:cNvSpPr>
                <a:spLocks noChangeArrowheads="1"/>
              </p:cNvSpPr>
              <p:nvPr/>
            </p:nvSpPr>
            <p:spPr bwMode="auto">
              <a:xfrm>
                <a:off x="122" y="0"/>
                <a:ext cx="1556" cy="2461"/>
              </a:xfrm>
              <a:prstGeom prst="ellipse">
                <a:avLst/>
              </a:prstGeom>
              <a:solidFill>
                <a:srgbClr val="0070C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800" name="Text Box 9"/>
            <p:cNvSpPr>
              <a:spLocks noChangeArrowheads="1"/>
            </p:cNvSpPr>
            <p:nvPr/>
          </p:nvSpPr>
          <p:spPr bwMode="auto">
            <a:xfrm>
              <a:off x="0" y="576930"/>
              <a:ext cx="1935848" cy="1295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en-US" altLang="zh-TW" sz="2400" b="1" dirty="0" smtClean="0">
                  <a:solidFill>
                    <a:schemeClr val="bg1"/>
                  </a:solidFill>
                  <a:latin typeface="Microsoft YaHei" pitchFamily="34" charset="-122"/>
                  <a:ea typeface="Microsoft YaHei" pitchFamily="34" charset="-122"/>
                  <a:sym typeface="Microsoft YaHei" pitchFamily="34" charset="-122"/>
                </a:rPr>
                <a:t>30</a:t>
              </a:r>
              <a:r>
                <a:rPr kumimoji="0" lang="zh-TW" altLang="en-US" sz="2400" b="1" dirty="0" smtClean="0">
                  <a:solidFill>
                    <a:schemeClr val="bg1"/>
                  </a:solidFill>
                  <a:latin typeface="Microsoft YaHei" pitchFamily="34" charset="-122"/>
                  <a:ea typeface="Microsoft YaHei" pitchFamily="34" charset="-122"/>
                  <a:sym typeface="Microsoft YaHei" pitchFamily="34" charset="-122"/>
                </a:rPr>
                <a:t>個</a:t>
              </a:r>
              <a:endParaRPr kumimoji="0" lang="en-US" altLang="zh-TW" sz="2400" b="1" dirty="0" smtClean="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a:solidFill>
                    <a:schemeClr val="bg1"/>
                  </a:solidFill>
                  <a:latin typeface="Microsoft YaHei" pitchFamily="34" charset="-122"/>
                  <a:ea typeface="Microsoft YaHei" pitchFamily="34" charset="-122"/>
                  <a:sym typeface="Microsoft YaHei" pitchFamily="34" charset="-122"/>
                </a:rPr>
                <a:t>科組</a:t>
              </a:r>
              <a:r>
                <a:rPr kumimoji="0" lang="zh-TW" altLang="en-US" sz="2400" b="1" dirty="0" smtClean="0">
                  <a:solidFill>
                    <a:schemeClr val="bg1"/>
                  </a:solidFill>
                  <a:latin typeface="Microsoft YaHei" pitchFamily="34" charset="-122"/>
                  <a:ea typeface="Microsoft YaHei" pitchFamily="34" charset="-122"/>
                  <a:sym typeface="Microsoft YaHei" pitchFamily="34" charset="-122"/>
                </a:rPr>
                <a:t>志願</a:t>
              </a:r>
              <a:endParaRPr kumimoji="0" lang="zh-CN" altLang="en-US" sz="2400" dirty="0">
                <a:solidFill>
                  <a:schemeClr val="bg1"/>
                </a:solidFill>
                <a:ea typeface="SimSun" pitchFamily="2" charset="-122"/>
              </a:endParaRPr>
            </a:p>
          </p:txBody>
        </p:sp>
      </p:grpSp>
      <p:grpSp>
        <p:nvGrpSpPr>
          <p:cNvPr id="75782" name="Group 13"/>
          <p:cNvGrpSpPr>
            <a:grpSpLocks/>
          </p:cNvGrpSpPr>
          <p:nvPr/>
        </p:nvGrpSpPr>
        <p:grpSpPr bwMode="auto">
          <a:xfrm>
            <a:off x="8253857" y="3260156"/>
            <a:ext cx="2462213" cy="2362644"/>
            <a:chOff x="34456" y="118614"/>
            <a:chExt cx="1935848" cy="1632403"/>
          </a:xfrm>
        </p:grpSpPr>
        <p:grpSp>
          <p:nvGrpSpPr>
            <p:cNvPr id="75795" name="Group 14"/>
            <p:cNvGrpSpPr>
              <a:grpSpLocks/>
            </p:cNvGrpSpPr>
            <p:nvPr/>
          </p:nvGrpSpPr>
          <p:grpSpPr bwMode="auto">
            <a:xfrm>
              <a:off x="80986" y="118614"/>
              <a:ext cx="1753450" cy="1632403"/>
              <a:chOff x="0" y="122"/>
              <a:chExt cx="1801" cy="1679"/>
            </a:xfrm>
          </p:grpSpPr>
          <p:sp>
            <p:nvSpPr>
              <p:cNvPr id="75797" name="Oval 7"/>
              <p:cNvSpPr>
                <a:spLocks noChangeArrowheads="1"/>
              </p:cNvSpPr>
              <p:nvPr/>
            </p:nvSpPr>
            <p:spPr bwMode="auto">
              <a:xfrm>
                <a:off x="0" y="122"/>
                <a:ext cx="1801" cy="1679"/>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sp>
            <p:nvSpPr>
              <p:cNvPr id="75798" name="Oval 8"/>
              <p:cNvSpPr>
                <a:spLocks noChangeArrowheads="1"/>
              </p:cNvSpPr>
              <p:nvPr/>
            </p:nvSpPr>
            <p:spPr bwMode="auto">
              <a:xfrm>
                <a:off x="122" y="219"/>
                <a:ext cx="1556" cy="1409"/>
              </a:xfrm>
              <a:prstGeom prst="ellipse">
                <a:avLst/>
              </a:prstGeom>
              <a:solidFill>
                <a:srgbClr val="92D050"/>
              </a:solidFill>
              <a:ln w="38100">
                <a:solidFill>
                  <a:srgbClr val="FFFFFF"/>
                </a:solidFill>
                <a:round/>
                <a:headEnd/>
                <a:tailEnd/>
              </a:ln>
            </p:spPr>
            <p:txBody>
              <a:bodyPr/>
              <a:lstStyle/>
              <a:p>
                <a:pPr eaLnBrk="1" hangingPunct="1"/>
                <a:endParaRPr kumimoji="0" lang="zh-CN" altLang="en-US" sz="2000">
                  <a:solidFill>
                    <a:srgbClr val="0070C0"/>
                  </a:solidFill>
                  <a:latin typeface="Microsoft YaHei" pitchFamily="34" charset="-122"/>
                  <a:ea typeface="Microsoft YaHei" pitchFamily="34" charset="-122"/>
                  <a:sym typeface="Microsoft YaHei" pitchFamily="34" charset="-122"/>
                </a:endParaRPr>
              </a:p>
            </p:txBody>
          </p:sp>
        </p:grpSp>
        <p:sp>
          <p:nvSpPr>
            <p:cNvPr id="75796" name="Text Box 9"/>
            <p:cNvSpPr>
              <a:spLocks noChangeArrowheads="1"/>
            </p:cNvSpPr>
            <p:nvPr/>
          </p:nvSpPr>
          <p:spPr bwMode="auto">
            <a:xfrm>
              <a:off x="34456" y="652454"/>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kumimoji="0" lang="zh-TW" altLang="en-US" sz="2400" b="1" dirty="0" smtClean="0">
                  <a:solidFill>
                    <a:schemeClr val="bg1"/>
                  </a:solidFill>
                  <a:latin typeface="華康粗圓體" pitchFamily="49" charset="-120"/>
                  <a:ea typeface="華康粗圓體" pitchFamily="49" charset="-120"/>
                </a:rPr>
                <a:t>電腦統一分發</a:t>
              </a:r>
              <a:endParaRPr kumimoji="0" lang="zh-CN" altLang="en-US" sz="2400" b="1" dirty="0">
                <a:solidFill>
                  <a:schemeClr val="bg1"/>
                </a:solidFill>
                <a:latin typeface="華康粗圓體" pitchFamily="49" charset="-120"/>
                <a:ea typeface="華康粗圓體" pitchFamily="49" charset="-120"/>
              </a:endParaRPr>
            </a:p>
          </p:txBody>
        </p:sp>
      </p:grpSp>
      <p:grpSp>
        <p:nvGrpSpPr>
          <p:cNvPr id="75783" name="Group 18"/>
          <p:cNvGrpSpPr>
            <a:grpSpLocks/>
          </p:cNvGrpSpPr>
          <p:nvPr/>
        </p:nvGrpSpPr>
        <p:grpSpPr bwMode="auto">
          <a:xfrm>
            <a:off x="933450" y="3396363"/>
            <a:ext cx="2460625" cy="2273300"/>
            <a:chOff x="327" y="-35973"/>
            <a:chExt cx="1935848" cy="1786990"/>
          </a:xfrm>
        </p:grpSpPr>
        <p:grpSp>
          <p:nvGrpSpPr>
            <p:cNvPr id="75791" name="Group 19"/>
            <p:cNvGrpSpPr>
              <a:grpSpLocks/>
            </p:cNvGrpSpPr>
            <p:nvPr/>
          </p:nvGrpSpPr>
          <p:grpSpPr bwMode="auto">
            <a:xfrm>
              <a:off x="80986" y="-35973"/>
              <a:ext cx="1753450" cy="1786990"/>
              <a:chOff x="0" y="-37"/>
              <a:chExt cx="1801" cy="1838"/>
            </a:xfrm>
          </p:grpSpPr>
          <p:sp>
            <p:nvSpPr>
              <p:cNvPr id="75793" name="Oval 7"/>
              <p:cNvSpPr>
                <a:spLocks noChangeArrowheads="1"/>
              </p:cNvSpPr>
              <p:nvPr/>
            </p:nvSpPr>
            <p:spPr bwMode="auto">
              <a:xfrm>
                <a:off x="0" y="0"/>
                <a:ext cx="1801" cy="1801"/>
              </a:xfrm>
              <a:prstGeom prst="ellipse">
                <a:avLst/>
              </a:prstGeom>
              <a:solidFill>
                <a:srgbClr val="D8D8D8">
                  <a:alpha val="47058"/>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sp>
            <p:nvSpPr>
              <p:cNvPr id="75794" name="Oval 8"/>
              <p:cNvSpPr>
                <a:spLocks noChangeArrowheads="1"/>
              </p:cNvSpPr>
              <p:nvPr/>
            </p:nvSpPr>
            <p:spPr bwMode="auto">
              <a:xfrm>
                <a:off x="123" y="-37"/>
                <a:ext cx="1556" cy="1556"/>
              </a:xfrm>
              <a:prstGeom prst="ellipse">
                <a:avLst/>
              </a:prstGeom>
              <a:solidFill>
                <a:srgbClr val="FFC000"/>
              </a:solidFill>
              <a:ln w="38100">
                <a:solidFill>
                  <a:srgbClr val="FFFFFF"/>
                </a:solidFill>
                <a:round/>
                <a:headEnd/>
                <a:tailEnd/>
              </a:ln>
            </p:spPr>
            <p:txBody>
              <a:bodyPr/>
              <a:lstStyle/>
              <a:p>
                <a:pPr eaLnBrk="1" hangingPunct="1"/>
                <a:endParaRPr kumimoji="0" lang="zh-CN" altLang="en-US" sz="2000">
                  <a:solidFill>
                    <a:srgbClr val="000000"/>
                  </a:solidFill>
                  <a:latin typeface="Microsoft YaHei" pitchFamily="34" charset="-122"/>
                  <a:ea typeface="Microsoft YaHei" pitchFamily="34" charset="-122"/>
                  <a:sym typeface="Microsoft YaHei" pitchFamily="34" charset="-122"/>
                </a:endParaRPr>
              </a:p>
            </p:txBody>
          </p:sp>
        </p:grpSp>
        <p:sp>
          <p:nvSpPr>
            <p:cNvPr id="75792" name="Text Box 9"/>
            <p:cNvSpPr>
              <a:spLocks noChangeArrowheads="1"/>
            </p:cNvSpPr>
            <p:nvPr/>
          </p:nvSpPr>
          <p:spPr bwMode="auto">
            <a:xfrm>
              <a:off x="327" y="286140"/>
              <a:ext cx="1935848" cy="710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endParaRPr kumimoji="0" lang="en-US" altLang="zh-TW" sz="2400" b="1" dirty="0" smtClean="0">
                <a:solidFill>
                  <a:schemeClr val="bg1"/>
                </a:solidFill>
                <a:latin typeface="Microsoft YaHei" pitchFamily="34" charset="-122"/>
                <a:ea typeface="Microsoft YaHei" pitchFamily="34" charset="-122"/>
                <a:sym typeface="Microsoft YaHei" pitchFamily="34" charset="-122"/>
              </a:endParaRPr>
            </a:p>
            <a:p>
              <a:pPr algn="ctr" eaLnBrk="1" hangingPunct="1"/>
              <a:r>
                <a:rPr kumimoji="0" lang="zh-TW" altLang="en-US" sz="2400" b="1" dirty="0" smtClean="0">
                  <a:solidFill>
                    <a:schemeClr val="bg1"/>
                  </a:solidFill>
                  <a:latin typeface="Microsoft YaHei" pitchFamily="34" charset="-122"/>
                  <a:ea typeface="Microsoft YaHei" pitchFamily="34" charset="-122"/>
                  <a:sym typeface="Microsoft YaHei" pitchFamily="34" charset="-122"/>
                </a:rPr>
                <a:t>全國</a:t>
              </a:r>
              <a:r>
                <a:rPr kumimoji="0" lang="zh-TW" altLang="en-US" sz="2400" b="1" dirty="0">
                  <a:solidFill>
                    <a:schemeClr val="bg1"/>
                  </a:solidFill>
                  <a:latin typeface="Microsoft YaHei" pitchFamily="34" charset="-122"/>
                  <a:ea typeface="Microsoft YaHei" pitchFamily="34" charset="-122"/>
                  <a:sym typeface="Microsoft YaHei" pitchFamily="34" charset="-122"/>
                </a:rPr>
                <a:t>一區</a:t>
              </a:r>
              <a:endParaRPr kumimoji="0" lang="en-US" altLang="zh-TW" sz="2400" b="1" dirty="0">
                <a:solidFill>
                  <a:schemeClr val="bg1"/>
                </a:solidFill>
                <a:latin typeface="Microsoft YaHei" pitchFamily="34" charset="-122"/>
                <a:ea typeface="Microsoft YaHei" pitchFamily="34" charset="-122"/>
                <a:sym typeface="Microsoft YaHei" pitchFamily="34" charset="-122"/>
              </a:endParaRPr>
            </a:p>
          </p:txBody>
        </p:sp>
      </p:grpSp>
      <p:sp>
        <p:nvSpPr>
          <p:cNvPr id="75784" name="矩形标注 44"/>
          <p:cNvSpPr>
            <a:spLocks noChangeArrowheads="1"/>
          </p:cNvSpPr>
          <p:nvPr/>
        </p:nvSpPr>
        <p:spPr bwMode="auto">
          <a:xfrm>
            <a:off x="2820623" y="5578189"/>
            <a:ext cx="1477962" cy="44450"/>
          </a:xfrm>
          <a:prstGeom prst="wedgeRectCallout">
            <a:avLst>
              <a:gd name="adj1" fmla="val -17528"/>
              <a:gd name="adj2" fmla="val -509463"/>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endParaRPr kumimoji="0" lang="zh-CN" altLang="en-US">
              <a:solidFill>
                <a:srgbClr val="C00000"/>
              </a:solidFill>
              <a:latin typeface="SimSun" pitchFamily="2" charset="-122"/>
              <a:ea typeface="SimSun" pitchFamily="2" charset="-122"/>
              <a:sym typeface="SimSun" pitchFamily="2" charset="-122"/>
            </a:endParaRPr>
          </a:p>
        </p:txBody>
      </p:sp>
      <p:sp>
        <p:nvSpPr>
          <p:cNvPr id="126" name="Rectangle 28"/>
          <p:cNvSpPr>
            <a:spLocks noChangeArrowheads="1"/>
          </p:cNvSpPr>
          <p:nvPr/>
        </p:nvSpPr>
        <p:spPr bwMode="auto">
          <a:xfrm>
            <a:off x="5951619" y="1417302"/>
            <a:ext cx="5859190" cy="204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20000"/>
              </a:lnSpc>
            </a:pPr>
            <a:r>
              <a:rPr kumimoji="0" lang="zh-TW" altLang="en-US" sz="2800" b="1" dirty="0" smtClean="0">
                <a:solidFill>
                  <a:srgbClr val="00B050"/>
                </a:solidFill>
                <a:latin typeface="Microsoft YaHei" pitchFamily="34" charset="-122"/>
                <a:ea typeface="Microsoft YaHei" pitchFamily="34" charset="-122"/>
                <a:sym typeface="Microsoft YaHei" pitchFamily="34" charset="-122"/>
              </a:rPr>
              <a:t>全國</a:t>
            </a:r>
            <a:r>
              <a:rPr kumimoji="0" lang="zh-TW" altLang="en-US" sz="2800" b="1" dirty="0">
                <a:solidFill>
                  <a:srgbClr val="00B050"/>
                </a:solidFill>
                <a:latin typeface="Microsoft YaHei" pitchFamily="34" charset="-122"/>
                <a:ea typeface="Microsoft YaHei" pitchFamily="34" charset="-122"/>
                <a:sym typeface="Microsoft YaHei" pitchFamily="34" charset="-122"/>
              </a:rPr>
              <a:t>一</a:t>
            </a:r>
            <a:r>
              <a:rPr kumimoji="0" lang="zh-TW" altLang="en-US" sz="2800" b="1" dirty="0" smtClean="0">
                <a:solidFill>
                  <a:srgbClr val="00B050"/>
                </a:solidFill>
                <a:latin typeface="Microsoft YaHei" pitchFamily="34" charset="-122"/>
                <a:ea typeface="Microsoft YaHei" pitchFamily="34" charset="-122"/>
                <a:sym typeface="Microsoft YaHei" pitchFamily="34" charset="-122"/>
              </a:rPr>
              <a:t>區，採志願選填，最多可填</a:t>
            </a:r>
            <a:r>
              <a:rPr kumimoji="0" lang="en-US" altLang="zh-TW" sz="2800" b="1" dirty="0" smtClean="0">
                <a:solidFill>
                  <a:srgbClr val="000099"/>
                </a:solidFill>
                <a:latin typeface="Microsoft YaHei" pitchFamily="34" charset="-122"/>
                <a:ea typeface="Microsoft YaHei" pitchFamily="34" charset="-122"/>
                <a:sym typeface="Microsoft YaHei" pitchFamily="34" charset="-122"/>
              </a:rPr>
              <a:t>30</a:t>
            </a:r>
            <a:r>
              <a:rPr kumimoji="0" lang="zh-TW" altLang="en-US" sz="2800" b="1" dirty="0" smtClean="0">
                <a:solidFill>
                  <a:srgbClr val="000099"/>
                </a:solidFill>
                <a:latin typeface="Microsoft YaHei" pitchFamily="34" charset="-122"/>
                <a:ea typeface="Microsoft YaHei" pitchFamily="34" charset="-122"/>
                <a:sym typeface="Microsoft YaHei" pitchFamily="34" charset="-122"/>
              </a:rPr>
              <a:t>個</a:t>
            </a:r>
            <a:r>
              <a:rPr kumimoji="0" lang="zh-TW" altLang="en-US" sz="2800" b="1" dirty="0" smtClean="0">
                <a:solidFill>
                  <a:srgbClr val="00B050"/>
                </a:solidFill>
                <a:latin typeface="Microsoft YaHei" pitchFamily="34" charset="-122"/>
                <a:ea typeface="Microsoft YaHei" pitchFamily="34" charset="-122"/>
                <a:sym typeface="Microsoft YaHei" pitchFamily="34" charset="-122"/>
              </a:rPr>
              <a:t>科組志願</a:t>
            </a:r>
            <a:r>
              <a:rPr kumimoji="0" lang="zh-TW" altLang="en-US" sz="2800" b="1" dirty="0" smtClean="0">
                <a:solidFill>
                  <a:srgbClr val="FF0000"/>
                </a:solidFill>
                <a:latin typeface="Microsoft YaHei" pitchFamily="34" charset="-122"/>
                <a:ea typeface="Microsoft YaHei" pitchFamily="34" charset="-122"/>
                <a:sym typeface="Microsoft YaHei" pitchFamily="34" charset="-122"/>
              </a:rPr>
              <a:t>，由技專校院招生委員會辦理電腦統一分發</a:t>
            </a:r>
            <a:endParaRPr kumimoji="0" lang="en-US" altLang="zh-TW" sz="2800" b="1" dirty="0" smtClean="0">
              <a:solidFill>
                <a:srgbClr val="FF0000"/>
              </a:solidFill>
              <a:latin typeface="Microsoft YaHei" pitchFamily="34" charset="-122"/>
              <a:ea typeface="Microsoft YaHei" pitchFamily="34" charset="-122"/>
              <a:sym typeface="Microsoft YaHei" pitchFamily="34" charset="-122"/>
            </a:endParaRPr>
          </a:p>
          <a:p>
            <a:pPr eaLnBrk="1" hangingPunct="1">
              <a:lnSpc>
                <a:spcPct val="120000"/>
              </a:lnSpc>
            </a:pPr>
            <a:endParaRPr kumimoji="0" lang="en-US" altLang="zh-TW" sz="2200" b="1" dirty="0">
              <a:solidFill>
                <a:srgbClr val="0C0C0C"/>
              </a:solidFill>
              <a:latin typeface="Microsoft YaHei" pitchFamily="34" charset="-122"/>
              <a:ea typeface="Microsoft YaHei" pitchFamily="34" charset="-122"/>
              <a:sym typeface="Microsoft YaHei" pitchFamily="34" charset="-122"/>
            </a:endParaRPr>
          </a:p>
        </p:txBody>
      </p:sp>
      <p:sp>
        <p:nvSpPr>
          <p:cNvPr id="33" name="Rectangle 28"/>
          <p:cNvSpPr>
            <a:spLocks noChangeArrowheads="1"/>
          </p:cNvSpPr>
          <p:nvPr/>
        </p:nvSpPr>
        <p:spPr bwMode="auto">
          <a:xfrm>
            <a:off x="311255" y="1223854"/>
            <a:ext cx="5467350" cy="2973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lnSpc>
                <a:spcPct val="120000"/>
              </a:lnSpc>
            </a:pPr>
            <a:r>
              <a:rPr kumimoji="0" lang="en-US" altLang="zh-TW" sz="2800" b="1" dirty="0" smtClean="0">
                <a:solidFill>
                  <a:srgbClr val="FF0000"/>
                </a:solidFill>
                <a:latin typeface="Microsoft YaHei" pitchFamily="34" charset="-122"/>
                <a:ea typeface="Microsoft YaHei" pitchFamily="34" charset="-122"/>
                <a:sym typeface="Microsoft YaHei" pitchFamily="34" charset="-122"/>
              </a:rPr>
              <a:t>107</a:t>
            </a:r>
            <a:r>
              <a:rPr kumimoji="0" lang="zh-TW" altLang="en-US" sz="2800" b="1" dirty="0" smtClean="0">
                <a:solidFill>
                  <a:srgbClr val="FF0000"/>
                </a:solidFill>
                <a:latin typeface="Microsoft YaHei" pitchFamily="34" charset="-122"/>
                <a:ea typeface="Microsoft YaHei" pitchFamily="34" charset="-122"/>
                <a:sym typeface="Microsoft YaHei" pitchFamily="34" charset="-122"/>
              </a:rPr>
              <a:t>年起，</a:t>
            </a:r>
            <a:endParaRPr kumimoji="0" lang="en-US" altLang="zh-TW" sz="2800" b="1" dirty="0" smtClean="0">
              <a:solidFill>
                <a:srgbClr val="FF0000"/>
              </a:solidFill>
              <a:latin typeface="Microsoft YaHei" pitchFamily="34" charset="-122"/>
              <a:ea typeface="Microsoft YaHei" pitchFamily="34" charset="-122"/>
              <a:sym typeface="Microsoft YaHei" pitchFamily="34" charset="-122"/>
            </a:endParaRPr>
          </a:p>
          <a:p>
            <a:pPr eaLnBrk="1" hangingPunct="1">
              <a:lnSpc>
                <a:spcPct val="120000"/>
              </a:lnSpc>
            </a:pPr>
            <a:r>
              <a:rPr kumimoji="0" lang="zh-TW" altLang="en-US" sz="2800" b="1" dirty="0" smtClean="0">
                <a:solidFill>
                  <a:srgbClr val="FF0000"/>
                </a:solidFill>
                <a:latin typeface="Microsoft YaHei" pitchFamily="34" charset="-122"/>
                <a:ea typeface="Microsoft YaHei" pitchFamily="34" charset="-122"/>
                <a:sym typeface="Microsoft YaHei" pitchFamily="34" charset="-122"/>
              </a:rPr>
              <a:t>五專部分名額不再併入免試入學</a:t>
            </a:r>
            <a:endParaRPr kumimoji="0" lang="en-US" altLang="zh-TW" sz="2800" b="1" dirty="0" smtClean="0">
              <a:solidFill>
                <a:srgbClr val="FF0000"/>
              </a:solidFill>
              <a:latin typeface="Microsoft YaHei" pitchFamily="34" charset="-122"/>
              <a:ea typeface="Microsoft YaHei" pitchFamily="34" charset="-122"/>
              <a:sym typeface="Microsoft YaHei" pitchFamily="34" charset="-122"/>
            </a:endParaRPr>
          </a:p>
          <a:p>
            <a:pPr eaLnBrk="1" hangingPunct="1">
              <a:lnSpc>
                <a:spcPct val="120000"/>
              </a:lnSpc>
            </a:pPr>
            <a:r>
              <a:rPr kumimoji="0" lang="zh-TW" altLang="en-US" sz="2800" b="1" dirty="0">
                <a:solidFill>
                  <a:srgbClr val="FF0000"/>
                </a:solidFill>
                <a:latin typeface="Microsoft YaHei" pitchFamily="34" charset="-122"/>
                <a:ea typeface="Microsoft YaHei" pitchFamily="34" charset="-122"/>
                <a:sym typeface="Microsoft YaHei" pitchFamily="34" charset="-122"/>
              </a:rPr>
              <a:t>新增五專優先免試入學</a:t>
            </a:r>
            <a:r>
              <a:rPr kumimoji="0" lang="zh-TW" altLang="en-US" sz="2800" b="1" dirty="0" smtClean="0">
                <a:solidFill>
                  <a:srgbClr val="FF0000"/>
                </a:solidFill>
                <a:latin typeface="Microsoft YaHei" pitchFamily="34" charset="-122"/>
                <a:ea typeface="Microsoft YaHei" pitchFamily="34" charset="-122"/>
                <a:sym typeface="Microsoft YaHei" pitchFamily="34" charset="-122"/>
              </a:rPr>
              <a:t>管道</a:t>
            </a:r>
            <a:endParaRPr kumimoji="0" lang="en-US" altLang="zh-TW" sz="2800" b="1" dirty="0" smtClean="0">
              <a:solidFill>
                <a:srgbClr val="FF0000"/>
              </a:solidFill>
              <a:latin typeface="Microsoft YaHei" pitchFamily="34" charset="-122"/>
              <a:ea typeface="Microsoft YaHei" pitchFamily="34" charset="-122"/>
              <a:sym typeface="Microsoft YaHei" pitchFamily="34" charset="-122"/>
            </a:endParaRPr>
          </a:p>
          <a:p>
            <a:pPr eaLnBrk="1" hangingPunct="1">
              <a:lnSpc>
                <a:spcPct val="120000"/>
              </a:lnSpc>
            </a:pPr>
            <a:r>
              <a:rPr kumimoji="0" lang="zh-TW" altLang="en-US" sz="2800" b="1" dirty="0">
                <a:solidFill>
                  <a:srgbClr val="FF0000"/>
                </a:solidFill>
                <a:latin typeface="Microsoft YaHei" pitchFamily="34" charset="-122"/>
                <a:ea typeface="Microsoft YaHei" pitchFamily="34" charset="-122"/>
                <a:sym typeface="Microsoft YaHei" pitchFamily="34" charset="-122"/>
              </a:rPr>
              <a:t>在五專免試之前辦理</a:t>
            </a:r>
            <a:endParaRPr kumimoji="0" lang="en-US" altLang="zh-TW" sz="2800" b="1" dirty="0">
              <a:solidFill>
                <a:srgbClr val="FF0000"/>
              </a:solidFill>
              <a:latin typeface="Microsoft YaHei" pitchFamily="34" charset="-122"/>
              <a:ea typeface="Microsoft YaHei" pitchFamily="34" charset="-122"/>
              <a:sym typeface="Microsoft YaHei" pitchFamily="34" charset="-122"/>
            </a:endParaRPr>
          </a:p>
          <a:p>
            <a:pPr eaLnBrk="1" hangingPunct="1">
              <a:lnSpc>
                <a:spcPct val="120000"/>
              </a:lnSpc>
            </a:pPr>
            <a:endParaRPr kumimoji="0" lang="en-US" altLang="zh-TW" sz="2200" b="1" dirty="0" smtClean="0">
              <a:solidFill>
                <a:srgbClr val="0C0C0C"/>
              </a:solidFill>
              <a:latin typeface="Microsoft YaHei" pitchFamily="34" charset="-122"/>
              <a:ea typeface="Microsoft YaHei" pitchFamily="34" charset="-122"/>
              <a:sym typeface="Microsoft YaHei" pitchFamily="34" charset="-122"/>
            </a:endParaRPr>
          </a:p>
          <a:p>
            <a:pPr eaLnBrk="1" hangingPunct="1">
              <a:lnSpc>
                <a:spcPct val="120000"/>
              </a:lnSpc>
            </a:pPr>
            <a:endParaRPr kumimoji="0" lang="en-US" altLang="zh-TW" sz="2200" b="1" dirty="0" smtClean="0">
              <a:solidFill>
                <a:srgbClr val="0C0C0C"/>
              </a:solidFill>
              <a:latin typeface="Microsoft YaHei" pitchFamily="34" charset="-122"/>
              <a:ea typeface="Microsoft YaHei" pitchFamily="34" charset="-122"/>
              <a:sym typeface="Microsoft YaHei" pitchFamily="34" charset="-122"/>
            </a:endParaRPr>
          </a:p>
        </p:txBody>
      </p:sp>
    </p:spTree>
    <p:extLst>
      <p:ext uri="{BB962C8B-B14F-4D97-AF65-F5344CB8AC3E}">
        <p14:creationId xmlns:p14="http://schemas.microsoft.com/office/powerpoint/2010/main" val="1194668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23</a:t>
            </a:fld>
            <a:endParaRPr lang="zh-TW" altLang="en-US"/>
          </a:p>
        </p:txBody>
      </p:sp>
      <p:grpSp>
        <p:nvGrpSpPr>
          <p:cNvPr id="6" name="群組 5"/>
          <p:cNvGrpSpPr/>
          <p:nvPr/>
        </p:nvGrpSpPr>
        <p:grpSpPr>
          <a:xfrm>
            <a:off x="1991544" y="980728"/>
            <a:ext cx="7977222" cy="1584176"/>
            <a:chOff x="0" y="1580445"/>
            <a:chExt cx="7977222" cy="3031135"/>
          </a:xfrm>
          <a:scene3d>
            <a:camera prst="orthographicFront"/>
            <a:lightRig rig="flat" dir="t"/>
          </a:scene3d>
        </p:grpSpPr>
        <p:sp>
          <p:nvSpPr>
            <p:cNvPr id="7" name="圓角矩形 6"/>
            <p:cNvSpPr/>
            <p:nvPr/>
          </p:nvSpPr>
          <p:spPr>
            <a:xfrm>
              <a:off x="0" y="1580445"/>
              <a:ext cx="7977222" cy="3031135"/>
            </a:xfrm>
            <a:prstGeom prst="roundRect">
              <a:avLst>
                <a:gd name="adj" fmla="val 10000"/>
              </a:avLst>
            </a:prstGeom>
            <a:sp3d prstMaterial="plastic">
              <a:bevelT w="120900" h="88900"/>
              <a:bevelB w="88900" h="31750" prst="angle"/>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8" name="圓角矩形 4"/>
            <p:cNvSpPr/>
            <p:nvPr/>
          </p:nvSpPr>
          <p:spPr>
            <a:xfrm>
              <a:off x="72008" y="1580445"/>
              <a:ext cx="7799664" cy="303113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7160" tIns="137160" rIns="137160" bIns="137160" numCol="1" spcCol="1270" anchor="ctr" anchorCtr="0">
              <a:noAutofit/>
            </a:bodyPr>
            <a:lstStyle/>
            <a:p>
              <a:pPr defTabSz="1600200">
                <a:lnSpc>
                  <a:spcPct val="80000"/>
                </a:lnSpc>
                <a:spcAft>
                  <a:spcPts val="0"/>
                </a:spcAft>
              </a:pPr>
              <a:r>
                <a:rPr lang="zh-TW" altLang="en-US" sz="2400" b="1" dirty="0">
                  <a:latin typeface="微軟正黑體" pitchFamily="34" charset="-120"/>
                  <a:ea typeface="微軟正黑體" pitchFamily="34" charset="-120"/>
                </a:rPr>
                <a:t>教育部主管高級中等學校</a:t>
              </a:r>
              <a:endParaRPr lang="en-US" altLang="zh-TW" sz="2400" b="1" dirty="0">
                <a:latin typeface="微軟正黑體" pitchFamily="34" charset="-120"/>
                <a:ea typeface="微軟正黑體" pitchFamily="34" charset="-120"/>
              </a:endParaRPr>
            </a:p>
            <a:p>
              <a:pPr defTabSz="1600200">
                <a:lnSpc>
                  <a:spcPct val="80000"/>
                </a:lnSpc>
                <a:spcAft>
                  <a:spcPts val="0"/>
                </a:spcAft>
              </a:pPr>
              <a:r>
                <a:rPr lang="zh-TW" altLang="en-US" sz="2400" b="1" dirty="0">
                  <a:latin typeface="微軟正黑體" pitchFamily="34" charset="-120"/>
                  <a:ea typeface="微軟正黑體" pitchFamily="34" charset="-120"/>
                </a:rPr>
                <a:t>辦理免試入學</a:t>
              </a:r>
              <a:r>
                <a:rPr lang="zh-TW" altLang="en-US" sz="2400" b="1" dirty="0">
                  <a:solidFill>
                    <a:srgbClr val="FFFB69"/>
                  </a:solidFill>
                  <a:effectLst>
                    <a:outerShdw blurRad="38100" dist="38100" dir="2700000" algn="tl">
                      <a:srgbClr val="000000">
                        <a:alpha val="43137"/>
                      </a:srgbClr>
                    </a:outerShdw>
                  </a:effectLst>
                  <a:latin typeface="微軟正黑體" pitchFamily="34" charset="-120"/>
                  <a:ea typeface="微軟正黑體" pitchFamily="34" charset="-120"/>
                </a:rPr>
                <a:t>續招資訊網</a:t>
              </a:r>
              <a:endParaRPr lang="en-US" altLang="zh-TW" sz="2400" b="1" dirty="0">
                <a:solidFill>
                  <a:srgbClr val="FFFB69"/>
                </a:solidFill>
                <a:effectLst>
                  <a:outerShdw blurRad="38100" dist="38100" dir="2700000" algn="tl">
                    <a:srgbClr val="000000">
                      <a:alpha val="43137"/>
                    </a:srgbClr>
                  </a:outerShdw>
                </a:effectLst>
                <a:latin typeface="微軟正黑體" pitchFamily="34" charset="-120"/>
                <a:ea typeface="微軟正黑體" pitchFamily="34" charset="-120"/>
              </a:endParaRPr>
            </a:p>
            <a:p>
              <a:pPr defTabSz="1600200">
                <a:lnSpc>
                  <a:spcPct val="80000"/>
                </a:lnSpc>
                <a:spcAft>
                  <a:spcPts val="0"/>
                </a:spcAft>
              </a:pPr>
              <a:r>
                <a:rPr lang="en-US" altLang="zh-TW" sz="2400" b="1" dirty="0">
                  <a:latin typeface="微軟正黑體" pitchFamily="34" charset="-120"/>
                  <a:ea typeface="微軟正黑體" pitchFamily="34" charset="-120"/>
                </a:rPr>
                <a:t>http://210.59.13.247/continu_stud/</a:t>
              </a:r>
              <a:endParaRPr lang="zh-TW" altLang="en-US" sz="2400" b="1" dirty="0">
                <a:latin typeface="微軟正黑體" pitchFamily="34" charset="-120"/>
                <a:ea typeface="微軟正黑體" pitchFamily="34" charset="-120"/>
              </a:endParaRPr>
            </a:p>
          </p:txBody>
        </p:sp>
      </p:grpSp>
      <p:sp>
        <p:nvSpPr>
          <p:cNvPr id="10" name="矩形 9"/>
          <p:cNvSpPr/>
          <p:nvPr/>
        </p:nvSpPr>
        <p:spPr>
          <a:xfrm>
            <a:off x="1991544" y="91676"/>
            <a:ext cx="7871671" cy="86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400" b="1" dirty="0" smtClean="0">
                <a:solidFill>
                  <a:srgbClr val="000099"/>
                </a:solidFill>
                <a:effectLst>
                  <a:outerShdw blurRad="38100" dist="38100" dir="2700000" algn="tl">
                    <a:srgbClr val="000000">
                      <a:alpha val="43137"/>
                    </a:srgbClr>
                  </a:outerShdw>
                </a:effectLst>
                <a:latin typeface="微軟正黑體" pitchFamily="34" charset="-120"/>
                <a:cs typeface="BiauKai" charset="-120"/>
              </a:rPr>
              <a:t>什麼是免試入學續招</a:t>
            </a:r>
            <a:r>
              <a:rPr kumimoji="0" lang="zh-TW" altLang="en-US" sz="4400" b="1" dirty="0">
                <a:solidFill>
                  <a:srgbClr val="000099"/>
                </a:solidFill>
                <a:latin typeface="微軟正黑體" panose="020B0604030504040204" pitchFamily="34" charset="-120"/>
                <a:ea typeface="微軟正黑體" panose="020B0604030504040204" pitchFamily="34" charset="-120"/>
              </a:rPr>
              <a:t>？</a:t>
            </a:r>
            <a:endParaRPr lang="zh-TW" altLang="en-US" sz="4400" b="1" dirty="0">
              <a:solidFill>
                <a:srgbClr val="000099"/>
              </a:solidFill>
              <a:effectLst>
                <a:outerShdw blurRad="38100" dist="38100" dir="2700000" algn="tl">
                  <a:srgbClr val="000000">
                    <a:alpha val="43137"/>
                  </a:srgbClr>
                </a:outerShdw>
              </a:effectLst>
              <a:latin typeface="微軟正黑體" pitchFamily="34" charset="-120"/>
              <a:cs typeface="BiauKai" charset="-120"/>
            </a:endParaRPr>
          </a:p>
        </p:txBody>
      </p:sp>
      <p:pic>
        <p:nvPicPr>
          <p:cNvPr id="3" name="圖片 2"/>
          <p:cNvPicPr>
            <a:picLocks noChangeAspect="1"/>
          </p:cNvPicPr>
          <p:nvPr/>
        </p:nvPicPr>
        <p:blipFill rotWithShape="1">
          <a:blip r:embed="rId3"/>
          <a:srcRect l="24528" t="27565" r="23833" b="15059"/>
          <a:stretch/>
        </p:blipFill>
        <p:spPr>
          <a:xfrm>
            <a:off x="2579008" y="2553780"/>
            <a:ext cx="6768752" cy="4230470"/>
          </a:xfrm>
          <a:prstGeom prst="rect">
            <a:avLst/>
          </a:prstGeom>
        </p:spPr>
      </p:pic>
    </p:spTree>
    <p:extLst>
      <p:ext uri="{BB962C8B-B14F-4D97-AF65-F5344CB8AC3E}">
        <p14:creationId xmlns:p14="http://schemas.microsoft.com/office/powerpoint/2010/main" val="1640779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C4BBF06A-4C24-4173-9E5E-F415A9C187D0}" type="slidenum">
              <a:rPr lang="zh-TW" altLang="en-US" smtClean="0"/>
              <a:pPr>
                <a:defRPr/>
              </a:pPr>
              <a:t>24</a:t>
            </a:fld>
            <a:endParaRPr lang="zh-TW" altLang="en-US"/>
          </a:p>
        </p:txBody>
      </p:sp>
      <p:sp>
        <p:nvSpPr>
          <p:cNvPr id="5" name="內容版面配置區 2"/>
          <p:cNvSpPr>
            <a:spLocks noGrp="1"/>
          </p:cNvSpPr>
          <p:nvPr>
            <p:ph idx="1"/>
          </p:nvPr>
        </p:nvSpPr>
        <p:spPr>
          <a:xfrm>
            <a:off x="1524000" y="517719"/>
            <a:ext cx="9144000" cy="6237312"/>
          </a:xfrm>
          <a:solidFill>
            <a:srgbClr val="D5E682"/>
          </a:solidFill>
        </p:spPr>
        <p:txBody>
          <a:bodyPr>
            <a:noAutofit/>
          </a:bodyPr>
          <a:lstStyle/>
          <a:p>
            <a:pPr>
              <a:lnSpc>
                <a:spcPct val="110000"/>
              </a:lnSpc>
              <a:spcBef>
                <a:spcPts val="0"/>
              </a:spcBef>
            </a:pPr>
            <a:r>
              <a:rPr lang="zh-TW" altLang="en-US" sz="2800" dirty="0"/>
              <a:t>免試續招</a:t>
            </a:r>
            <a:r>
              <a:rPr lang="zh-TW" altLang="en-US" sz="2800" dirty="0">
                <a:solidFill>
                  <a:srgbClr val="FF0000"/>
                </a:solidFill>
              </a:rPr>
              <a:t>不受就學區限制</a:t>
            </a:r>
            <a:r>
              <a:rPr lang="zh-TW" altLang="en-US" sz="2800" dirty="0"/>
              <a:t>。</a:t>
            </a:r>
            <a:endParaRPr lang="en-US" altLang="zh-TW" sz="2800" dirty="0"/>
          </a:p>
          <a:p>
            <a:pPr>
              <a:lnSpc>
                <a:spcPct val="110000"/>
              </a:lnSpc>
              <a:spcBef>
                <a:spcPts val="0"/>
              </a:spcBef>
            </a:pPr>
            <a:r>
              <a:rPr lang="zh-TW" altLang="zh-TW" sz="2800" dirty="0"/>
              <a:t>學校申請辦理免試續招，</a:t>
            </a:r>
            <a:r>
              <a:rPr lang="zh-TW" altLang="en-US" sz="2800" dirty="0"/>
              <a:t>應</a:t>
            </a:r>
            <a:r>
              <a:rPr lang="zh-TW" altLang="zh-TW" sz="2800" dirty="0"/>
              <a:t>依各就學區免試入學作業要點規定辦理。</a:t>
            </a:r>
            <a:endParaRPr lang="en-US" altLang="zh-TW" sz="2800" dirty="0"/>
          </a:p>
          <a:p>
            <a:pPr>
              <a:lnSpc>
                <a:spcPct val="110000"/>
              </a:lnSpc>
              <a:spcBef>
                <a:spcPts val="0"/>
              </a:spcBef>
            </a:pPr>
            <a:r>
              <a:rPr lang="zh-TW" altLang="en-US" sz="2800" dirty="0"/>
              <a:t>學生報名資格</a:t>
            </a:r>
            <a:endParaRPr lang="en-US" altLang="zh-TW" sz="2800" dirty="0"/>
          </a:p>
          <a:p>
            <a:pPr lvl="1">
              <a:lnSpc>
                <a:spcPct val="110000"/>
              </a:lnSpc>
              <a:spcBef>
                <a:spcPts val="0"/>
              </a:spcBef>
            </a:pPr>
            <a:r>
              <a:rPr lang="zh-TW" altLang="en-US" u="sng" dirty="0">
                <a:solidFill>
                  <a:srgbClr val="FF0000"/>
                </a:solidFill>
              </a:rPr>
              <a:t>尚未有學校就讀之學生</a:t>
            </a:r>
            <a:r>
              <a:rPr lang="zh-TW" altLang="en-US" dirty="0"/>
              <a:t>。</a:t>
            </a:r>
            <a:endParaRPr lang="en-US" altLang="zh-TW" dirty="0"/>
          </a:p>
          <a:p>
            <a:pPr lvl="1">
              <a:lnSpc>
                <a:spcPct val="110000"/>
              </a:lnSpc>
              <a:spcBef>
                <a:spcPts val="0"/>
              </a:spcBef>
            </a:pPr>
            <a:r>
              <a:rPr lang="zh-TW" altLang="en-US" dirty="0"/>
              <a:t>參加技藝技能優良甄審入學、免試入學</a:t>
            </a:r>
            <a:r>
              <a:rPr lang="en-US" altLang="zh-TW" dirty="0"/>
              <a:t>(</a:t>
            </a:r>
            <a:r>
              <a:rPr lang="zh-TW" altLang="en-US" dirty="0"/>
              <a:t>包括直升入學</a:t>
            </a:r>
            <a:r>
              <a:rPr lang="en-US" altLang="zh-TW" dirty="0"/>
              <a:t>)</a:t>
            </a:r>
            <a:r>
              <a:rPr lang="zh-TW" altLang="en-US" dirty="0"/>
              <a:t>或特色招生考試分發入學、甄選入學獲錄取，並向錄取學校完成報到手續者，</a:t>
            </a:r>
            <a:r>
              <a:rPr lang="zh-TW" altLang="en-US" b="1" u="sng" dirty="0">
                <a:solidFill>
                  <a:srgbClr val="FF0000"/>
                </a:solidFill>
              </a:rPr>
              <a:t>因特殊因素必須離開原錄取報到學校所在之就學區</a:t>
            </a:r>
            <a:r>
              <a:rPr lang="zh-TW" altLang="en-US" dirty="0"/>
              <a:t>，經提出證明文件並取得原報到學校書面同意後，始得報名參加。</a:t>
            </a:r>
            <a:endParaRPr lang="en-US" altLang="zh-TW" dirty="0"/>
          </a:p>
          <a:p>
            <a:pPr lvl="2">
              <a:lnSpc>
                <a:spcPct val="110000"/>
              </a:lnSpc>
              <a:spcBef>
                <a:spcPts val="0"/>
              </a:spcBef>
            </a:pPr>
            <a:r>
              <a:rPr lang="zh-TW" altLang="en-US" sz="2800" dirty="0"/>
              <a:t>學生因父母、其他法定代理人工作地異動，須搬家遷徙。</a:t>
            </a:r>
            <a:endParaRPr lang="en-US" altLang="zh-TW" sz="2800" dirty="0"/>
          </a:p>
          <a:p>
            <a:pPr lvl="2">
              <a:lnSpc>
                <a:spcPct val="110000"/>
              </a:lnSpc>
              <a:spcBef>
                <a:spcPts val="0"/>
              </a:spcBef>
            </a:pPr>
            <a:r>
              <a:rPr lang="zh-TW" altLang="en-US" sz="2800" dirty="0"/>
              <a:t>家庭特殊境遇，須進行安置。</a:t>
            </a:r>
          </a:p>
        </p:txBody>
      </p:sp>
    </p:spTree>
    <p:extLst>
      <p:ext uri="{BB962C8B-B14F-4D97-AF65-F5344CB8AC3E}">
        <p14:creationId xmlns:p14="http://schemas.microsoft.com/office/powerpoint/2010/main" val="919172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圓角矩形 52"/>
          <p:cNvSpPr/>
          <p:nvPr/>
        </p:nvSpPr>
        <p:spPr bwMode="auto">
          <a:xfrm>
            <a:off x="5143500" y="2147161"/>
            <a:ext cx="911225" cy="2142265"/>
          </a:xfrm>
          <a:prstGeom prst="roundRect">
            <a:avLst/>
          </a:prstGeom>
          <a:solidFill>
            <a:srgbClr val="00B0F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3200" b="1" dirty="0" smtClean="0">
                <a:solidFill>
                  <a:schemeClr val="tx1"/>
                </a:solidFill>
                <a:latin typeface="華康粗圓體" pitchFamily="49" charset="-120"/>
                <a:ea typeface="華康粗圓體" pitchFamily="49" charset="-120"/>
              </a:rPr>
              <a:t>完</a:t>
            </a:r>
            <a:endParaRPr kumimoji="0" lang="en-US" altLang="zh-TW" sz="3200" b="1" dirty="0" smtClean="0">
              <a:solidFill>
                <a:schemeClr val="tx1"/>
              </a:solidFill>
              <a:latin typeface="華康粗圓體" pitchFamily="49" charset="-120"/>
              <a:ea typeface="華康粗圓體" pitchFamily="49" charset="-120"/>
            </a:endParaRPr>
          </a:p>
          <a:p>
            <a:pPr algn="ctr" eaLnBrk="1" hangingPunct="1">
              <a:defRPr/>
            </a:pPr>
            <a:r>
              <a:rPr kumimoji="0" lang="zh-TW" altLang="en-US" sz="3200" b="1" dirty="0" smtClean="0">
                <a:solidFill>
                  <a:schemeClr val="tx1"/>
                </a:solidFill>
                <a:latin typeface="華康粗圓體" pitchFamily="49" charset="-120"/>
                <a:ea typeface="華康粗圓體" pitchFamily="49" charset="-120"/>
              </a:rPr>
              <a:t>全</a:t>
            </a:r>
            <a:endParaRPr kumimoji="0" lang="en-US" altLang="zh-TW" sz="3200" b="1" dirty="0" smtClean="0">
              <a:solidFill>
                <a:schemeClr val="tx1"/>
              </a:solidFill>
              <a:latin typeface="華康粗圓體" pitchFamily="49" charset="-120"/>
              <a:ea typeface="華康粗圓體" pitchFamily="49" charset="-120"/>
            </a:endParaRPr>
          </a:p>
          <a:p>
            <a:pPr algn="ctr" eaLnBrk="1" hangingPunct="1">
              <a:defRPr/>
            </a:pPr>
            <a:r>
              <a:rPr kumimoji="0" lang="zh-TW" altLang="en-US" sz="3200" b="1" dirty="0" smtClean="0">
                <a:solidFill>
                  <a:schemeClr val="tx1"/>
                </a:solidFill>
                <a:latin typeface="華康粗圓體" pitchFamily="49" charset="-120"/>
                <a:ea typeface="華康粗圓體" pitchFamily="49" charset="-120"/>
              </a:rPr>
              <a:t>免</a:t>
            </a:r>
            <a:endParaRPr kumimoji="0" lang="en-US" altLang="zh-TW" sz="3200" b="1" dirty="0" smtClean="0">
              <a:solidFill>
                <a:schemeClr val="tx1"/>
              </a:solidFill>
              <a:latin typeface="華康粗圓體" pitchFamily="49" charset="-120"/>
              <a:ea typeface="華康粗圓體" pitchFamily="49" charset="-120"/>
            </a:endParaRPr>
          </a:p>
          <a:p>
            <a:pPr algn="ctr" eaLnBrk="1" hangingPunct="1">
              <a:defRPr/>
            </a:pPr>
            <a:r>
              <a:rPr kumimoji="0" lang="zh-TW" altLang="en-US" sz="3200" b="1" dirty="0" smtClean="0">
                <a:solidFill>
                  <a:schemeClr val="tx1"/>
                </a:solidFill>
                <a:latin typeface="華康粗圓體" pitchFamily="49" charset="-120"/>
                <a:ea typeface="華康粗圓體" pitchFamily="49" charset="-120"/>
              </a:rPr>
              <a:t>試</a:t>
            </a:r>
            <a:endParaRPr kumimoji="0" lang="zh-TW" altLang="en-US" sz="3200" b="1" dirty="0">
              <a:solidFill>
                <a:schemeClr val="tx1"/>
              </a:solidFill>
              <a:latin typeface="華康粗圓體" pitchFamily="49" charset="-120"/>
              <a:ea typeface="華康粗圓體" pitchFamily="49" charset="-120"/>
            </a:endParaRPr>
          </a:p>
        </p:txBody>
      </p:sp>
      <p:grpSp>
        <p:nvGrpSpPr>
          <p:cNvPr id="3" name="群組 28"/>
          <p:cNvGrpSpPr>
            <a:grpSpLocks/>
          </p:cNvGrpSpPr>
          <p:nvPr/>
        </p:nvGrpSpPr>
        <p:grpSpPr bwMode="auto">
          <a:xfrm>
            <a:off x="887413" y="2119313"/>
            <a:ext cx="4271962" cy="4535487"/>
            <a:chOff x="134500" y="2224634"/>
            <a:chExt cx="3204000" cy="4536000"/>
          </a:xfrm>
        </p:grpSpPr>
        <p:grpSp>
          <p:nvGrpSpPr>
            <p:cNvPr id="76843" name="群組 48"/>
            <p:cNvGrpSpPr>
              <a:grpSpLocks/>
            </p:cNvGrpSpPr>
            <p:nvPr/>
          </p:nvGrpSpPr>
          <p:grpSpPr bwMode="auto">
            <a:xfrm>
              <a:off x="134500" y="2224634"/>
              <a:ext cx="3204000" cy="4536000"/>
              <a:chOff x="134500" y="2114550"/>
              <a:chExt cx="3143250" cy="4184168"/>
            </a:xfrm>
          </p:grpSpPr>
          <p:sp>
            <p:nvSpPr>
              <p:cNvPr id="44" name="圓角矩形 43"/>
              <p:cNvSpPr/>
              <p:nvPr/>
            </p:nvSpPr>
            <p:spPr>
              <a:xfrm>
                <a:off x="134500" y="2114550"/>
                <a:ext cx="3143250" cy="4184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sp>
            <p:nvSpPr>
              <p:cNvPr id="21" name="圓角矩形 20"/>
              <p:cNvSpPr/>
              <p:nvPr/>
            </p:nvSpPr>
            <p:spPr>
              <a:xfrm>
                <a:off x="134500" y="2114550"/>
                <a:ext cx="3143250" cy="4184168"/>
              </a:xfrm>
              <a:prstGeom prst="roundRect">
                <a:avLst/>
              </a:prstGeom>
              <a:solidFill>
                <a:srgbClr val="00CC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grpSp>
        <p:sp>
          <p:nvSpPr>
            <p:cNvPr id="28" name="文字方塊 27"/>
            <p:cNvSpPr txBox="1"/>
            <p:nvPr/>
          </p:nvSpPr>
          <p:spPr>
            <a:xfrm>
              <a:off x="171409" y="5968382"/>
              <a:ext cx="3143278" cy="666825"/>
            </a:xfrm>
            <a:prstGeom prst="rect">
              <a:avLst/>
            </a:prstGeom>
            <a:noFill/>
          </p:spPr>
          <p:txBody>
            <a:bodyPr>
              <a:spAutoFit/>
            </a:bodyPr>
            <a:lstStyle/>
            <a:p>
              <a:pPr eaLnBrk="1" hangingPunct="1">
                <a:defRPr/>
              </a:pPr>
              <a:r>
                <a:rPr kumimoji="0" lang="zh-TW" altLang="en-US" sz="3733" b="1" dirty="0">
                  <a:solidFill>
                    <a:srgbClr val="0043C8"/>
                  </a:solidFill>
                  <a:latin typeface="微軟正黑體" pitchFamily="34" charset="-120"/>
                  <a:ea typeface="微軟正黑體" pitchFamily="34" charset="-120"/>
                </a:rPr>
                <a:t>特色招生甄選入學</a:t>
              </a:r>
            </a:p>
          </p:txBody>
        </p:sp>
        <p:sp>
          <p:nvSpPr>
            <p:cNvPr id="37" name="文字方塊 36"/>
            <p:cNvSpPr txBox="1"/>
            <p:nvPr/>
          </p:nvSpPr>
          <p:spPr>
            <a:xfrm>
              <a:off x="679811" y="5420632"/>
              <a:ext cx="2019318" cy="369930"/>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lang="en-US" altLang="zh-TW" dirty="0" smtClean="0">
                  <a:solidFill>
                    <a:srgbClr val="000000"/>
                  </a:solidFill>
                  <a:latin typeface="標楷體" panose="03000509000000000000" pitchFamily="65" charset="-120"/>
                  <a:ea typeface="標楷體" panose="03000509000000000000" pitchFamily="65" charset="-120"/>
                </a:rPr>
                <a:t>108</a:t>
              </a:r>
              <a:r>
                <a:rPr lang="zh-TW" altLang="en-US" dirty="0" smtClean="0">
                  <a:solidFill>
                    <a:srgbClr val="000000"/>
                  </a:solidFill>
                  <a:latin typeface="標楷體" panose="03000509000000000000" pitchFamily="65" charset="-120"/>
                  <a:ea typeface="標楷體" panose="03000509000000000000" pitchFamily="65" charset="-120"/>
                </a:rPr>
                <a:t>年</a:t>
              </a:r>
              <a:r>
                <a:rPr lang="en-US" altLang="zh-TW" dirty="0">
                  <a:solidFill>
                    <a:srgbClr val="000000"/>
                  </a:solidFill>
                  <a:latin typeface="標楷體" panose="03000509000000000000" pitchFamily="65" charset="-120"/>
                  <a:ea typeface="標楷體" panose="03000509000000000000" pitchFamily="65" charset="-120"/>
                </a:rPr>
                <a:t>3-6</a:t>
              </a:r>
              <a:r>
                <a:rPr lang="zh-TW" altLang="en-US" dirty="0">
                  <a:solidFill>
                    <a:srgbClr val="000000"/>
                  </a:solidFill>
                  <a:latin typeface="標楷體" panose="03000509000000000000" pitchFamily="65" charset="-120"/>
                  <a:ea typeface="標楷體" panose="03000509000000000000" pitchFamily="65" charset="-120"/>
                </a:rPr>
                <a:t>月</a:t>
              </a:r>
            </a:p>
          </p:txBody>
        </p:sp>
      </p:grpSp>
      <p:grpSp>
        <p:nvGrpSpPr>
          <p:cNvPr id="40" name="群組 39"/>
          <p:cNvGrpSpPr>
            <a:grpSpLocks/>
          </p:cNvGrpSpPr>
          <p:nvPr/>
        </p:nvGrpSpPr>
        <p:grpSpPr bwMode="auto">
          <a:xfrm>
            <a:off x="6075994" y="2147161"/>
            <a:ext cx="911225" cy="4535487"/>
            <a:chOff x="3531296" y="1589103"/>
            <a:chExt cx="684000" cy="3402000"/>
          </a:xfrm>
        </p:grpSpPr>
        <p:grpSp>
          <p:nvGrpSpPr>
            <p:cNvPr id="76839" name="群組 49"/>
            <p:cNvGrpSpPr>
              <a:grpSpLocks/>
            </p:cNvGrpSpPr>
            <p:nvPr/>
          </p:nvGrpSpPr>
          <p:grpSpPr bwMode="auto">
            <a:xfrm>
              <a:off x="3531296" y="1589103"/>
              <a:ext cx="684000" cy="3402000"/>
              <a:chOff x="3487300" y="2114550"/>
              <a:chExt cx="684000" cy="4184168"/>
            </a:xfrm>
          </p:grpSpPr>
          <p:sp>
            <p:nvSpPr>
              <p:cNvPr id="43" name="圓角矩形 42"/>
              <p:cNvSpPr/>
              <p:nvPr/>
            </p:nvSpPr>
            <p:spPr>
              <a:xfrm>
                <a:off x="3487300" y="2114550"/>
                <a:ext cx="684000" cy="4184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sp>
            <p:nvSpPr>
              <p:cNvPr id="20" name="圓角矩形 19"/>
              <p:cNvSpPr/>
              <p:nvPr/>
            </p:nvSpPr>
            <p:spPr>
              <a:xfrm>
                <a:off x="3487300" y="2114550"/>
                <a:ext cx="684000" cy="4184168"/>
              </a:xfrm>
              <a:prstGeom prst="roundRect">
                <a:avLst/>
              </a:prstGeom>
              <a:solidFill>
                <a:srgbClr val="FF33CC">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grpSp>
        <p:sp>
          <p:nvSpPr>
            <p:cNvPr id="39" name="文字方塊 38"/>
            <p:cNvSpPr txBox="1"/>
            <p:nvPr/>
          </p:nvSpPr>
          <p:spPr>
            <a:xfrm>
              <a:off x="3692390" y="3276409"/>
              <a:ext cx="346543" cy="1492022"/>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vert="eaVert">
              <a:spAutoFit/>
            </a:bodyPr>
            <a:lstStyle/>
            <a:p>
              <a:pPr algn="ctr" eaLnBrk="1" hangingPunct="1">
                <a:defRPr/>
              </a:pPr>
              <a:r>
                <a:rPr lang="en-US" altLang="zh-TW" dirty="0" smtClean="0">
                  <a:solidFill>
                    <a:prstClr val="black"/>
                  </a:solidFill>
                  <a:latin typeface="標楷體" pitchFamily="65" charset="-120"/>
                  <a:ea typeface="標楷體" pitchFamily="65" charset="-120"/>
                </a:rPr>
                <a:t>5</a:t>
              </a:r>
              <a:r>
                <a:rPr lang="zh-TW" altLang="en-US" dirty="0" smtClean="0">
                  <a:solidFill>
                    <a:prstClr val="black"/>
                  </a:solidFill>
                  <a:latin typeface="標楷體" pitchFamily="65" charset="-120"/>
                  <a:ea typeface="標楷體" pitchFamily="65" charset="-120"/>
                </a:rPr>
                <a:t>月</a:t>
              </a:r>
              <a:r>
                <a:rPr lang="en-US" altLang="zh-TW" dirty="0" smtClean="0">
                  <a:solidFill>
                    <a:prstClr val="black"/>
                  </a:solidFill>
                  <a:latin typeface="標楷體" pitchFamily="65" charset="-120"/>
                  <a:ea typeface="標楷體" pitchFamily="65" charset="-120"/>
                </a:rPr>
                <a:t>18-19</a:t>
              </a:r>
              <a:r>
                <a:rPr lang="zh-TW" altLang="en-US" dirty="0" smtClean="0">
                  <a:solidFill>
                    <a:prstClr val="black"/>
                  </a:solidFill>
                  <a:latin typeface="標楷體" pitchFamily="65" charset="-120"/>
                  <a:ea typeface="標楷體" pitchFamily="65" charset="-120"/>
                </a:rPr>
                <a:t>日</a:t>
              </a:r>
              <a:endParaRPr lang="zh-TW" altLang="en-US" dirty="0">
                <a:solidFill>
                  <a:prstClr val="black"/>
                </a:solidFill>
                <a:latin typeface="標楷體" pitchFamily="65" charset="-120"/>
                <a:ea typeface="標楷體" pitchFamily="65" charset="-120"/>
              </a:endParaRPr>
            </a:p>
          </p:txBody>
        </p:sp>
      </p:grpSp>
      <p:grpSp>
        <p:nvGrpSpPr>
          <p:cNvPr id="41" name="群組 40"/>
          <p:cNvGrpSpPr>
            <a:grpSpLocks/>
          </p:cNvGrpSpPr>
          <p:nvPr/>
        </p:nvGrpSpPr>
        <p:grpSpPr bwMode="auto">
          <a:xfrm>
            <a:off x="10231438" y="1924051"/>
            <a:ext cx="977129" cy="4730750"/>
            <a:chOff x="7557560" y="1589103"/>
            <a:chExt cx="648000" cy="3402000"/>
          </a:xfrm>
        </p:grpSpPr>
        <p:grpSp>
          <p:nvGrpSpPr>
            <p:cNvPr id="76835" name="群組 52"/>
            <p:cNvGrpSpPr>
              <a:grpSpLocks/>
            </p:cNvGrpSpPr>
            <p:nvPr/>
          </p:nvGrpSpPr>
          <p:grpSpPr bwMode="auto">
            <a:xfrm>
              <a:off x="7557560" y="1589103"/>
              <a:ext cx="648000" cy="3402000"/>
              <a:chOff x="7602100" y="2114550"/>
              <a:chExt cx="781050" cy="4184168"/>
            </a:xfrm>
          </p:grpSpPr>
          <p:sp>
            <p:nvSpPr>
              <p:cNvPr id="46" name="圓角矩形 45"/>
              <p:cNvSpPr/>
              <p:nvPr/>
            </p:nvSpPr>
            <p:spPr>
              <a:xfrm>
                <a:off x="7602100" y="2114550"/>
                <a:ext cx="781050" cy="4184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sp>
            <p:nvSpPr>
              <p:cNvPr id="23" name="圓角矩形 22"/>
              <p:cNvSpPr/>
              <p:nvPr/>
            </p:nvSpPr>
            <p:spPr>
              <a:xfrm>
                <a:off x="7602100" y="2114550"/>
                <a:ext cx="781050" cy="4184168"/>
              </a:xfrm>
              <a:prstGeom prst="roundRect">
                <a:avLst/>
              </a:prstGeom>
              <a:solidFill>
                <a:srgbClr val="CC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grpSp>
        <p:sp>
          <p:nvSpPr>
            <p:cNvPr id="34" name="文字方塊 33"/>
            <p:cNvSpPr txBox="1"/>
            <p:nvPr/>
          </p:nvSpPr>
          <p:spPr>
            <a:xfrm>
              <a:off x="7694546" y="3257357"/>
              <a:ext cx="346632" cy="1492022"/>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vert="eaVert">
              <a:spAutoFit/>
            </a:bodyPr>
            <a:lstStyle/>
            <a:p>
              <a:pPr algn="ctr" eaLnBrk="1" hangingPunct="1">
                <a:defRPr/>
              </a:pPr>
              <a:r>
                <a:rPr lang="en-US" altLang="zh-TW" dirty="0">
                  <a:solidFill>
                    <a:prstClr val="black"/>
                  </a:solidFill>
                  <a:latin typeface="標楷體" pitchFamily="65" charset="-120"/>
                  <a:ea typeface="標楷體" pitchFamily="65" charset="-120"/>
                </a:rPr>
                <a:t>7</a:t>
              </a:r>
              <a:r>
                <a:rPr lang="zh-TW" altLang="en-US" dirty="0">
                  <a:solidFill>
                    <a:prstClr val="black"/>
                  </a:solidFill>
                  <a:latin typeface="標楷體" pitchFamily="65" charset="-120"/>
                  <a:ea typeface="標楷體" pitchFamily="65" charset="-120"/>
                </a:rPr>
                <a:t>月中</a:t>
              </a:r>
            </a:p>
          </p:txBody>
        </p:sp>
      </p:grpSp>
      <p:grpSp>
        <p:nvGrpSpPr>
          <p:cNvPr id="36" name="群組 35"/>
          <p:cNvGrpSpPr>
            <a:grpSpLocks/>
          </p:cNvGrpSpPr>
          <p:nvPr/>
        </p:nvGrpSpPr>
        <p:grpSpPr bwMode="auto">
          <a:xfrm>
            <a:off x="7180926" y="1966970"/>
            <a:ext cx="2751067" cy="4096832"/>
            <a:chOff x="4340920" y="1589103"/>
            <a:chExt cx="2340000" cy="2970197"/>
          </a:xfrm>
        </p:grpSpPr>
        <p:grpSp>
          <p:nvGrpSpPr>
            <p:cNvPr id="76831" name="群組 50"/>
            <p:cNvGrpSpPr>
              <a:grpSpLocks/>
            </p:cNvGrpSpPr>
            <p:nvPr/>
          </p:nvGrpSpPr>
          <p:grpSpPr bwMode="auto">
            <a:xfrm>
              <a:off x="4340920" y="1589103"/>
              <a:ext cx="2340000" cy="2970197"/>
              <a:chOff x="4325500" y="2114550"/>
              <a:chExt cx="2343150" cy="4184168"/>
            </a:xfrm>
          </p:grpSpPr>
          <p:sp>
            <p:nvSpPr>
              <p:cNvPr id="45" name="圓角矩形 44"/>
              <p:cNvSpPr/>
              <p:nvPr/>
            </p:nvSpPr>
            <p:spPr>
              <a:xfrm>
                <a:off x="4325500" y="2114550"/>
                <a:ext cx="2343150" cy="41841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sp>
            <p:nvSpPr>
              <p:cNvPr id="22" name="圓角矩形 21"/>
              <p:cNvSpPr/>
              <p:nvPr/>
            </p:nvSpPr>
            <p:spPr>
              <a:xfrm>
                <a:off x="4325500" y="2114550"/>
                <a:ext cx="2343150" cy="4184168"/>
              </a:xfrm>
              <a:prstGeom prst="roundRect">
                <a:avLst/>
              </a:prstGeom>
              <a:solidFill>
                <a:srgbClr val="CC0000">
                  <a:alpha val="3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prstClr val="white"/>
                  </a:solidFill>
                </a:endParaRPr>
              </a:p>
            </p:txBody>
          </p:sp>
        </p:grpSp>
        <p:sp>
          <p:nvSpPr>
            <p:cNvPr id="35" name="文字方塊 34"/>
            <p:cNvSpPr txBox="1"/>
            <p:nvPr/>
          </p:nvSpPr>
          <p:spPr>
            <a:xfrm>
              <a:off x="4340920" y="3994796"/>
              <a:ext cx="2340000" cy="500194"/>
            </a:xfrm>
            <a:prstGeom prst="rect">
              <a:avLst/>
            </a:prstGeom>
            <a:noFill/>
          </p:spPr>
          <p:txBody>
            <a:bodyPr>
              <a:spAutoFit/>
            </a:bodyPr>
            <a:lstStyle/>
            <a:p>
              <a:pPr algn="ctr" eaLnBrk="1" hangingPunct="1">
                <a:defRPr/>
              </a:pPr>
              <a:r>
                <a:rPr kumimoji="0" lang="zh-TW" altLang="en-US" sz="3733" b="1" dirty="0">
                  <a:solidFill>
                    <a:srgbClr val="0043C8"/>
                  </a:solidFill>
                  <a:latin typeface="微軟正黑體" pitchFamily="34" charset="-120"/>
                  <a:ea typeface="微軟正黑體" pitchFamily="34" charset="-120"/>
                </a:rPr>
                <a:t>免試入學</a:t>
              </a:r>
            </a:p>
          </p:txBody>
        </p:sp>
      </p:grpSp>
      <p:sp>
        <p:nvSpPr>
          <p:cNvPr id="38" name="文字方塊 37"/>
          <p:cNvSpPr txBox="1"/>
          <p:nvPr/>
        </p:nvSpPr>
        <p:spPr>
          <a:xfrm>
            <a:off x="7182339" y="6129338"/>
            <a:ext cx="3119437" cy="369887"/>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a:spAutoFit/>
          </a:bodyPr>
          <a:lstStyle/>
          <a:p>
            <a:pPr algn="ctr" eaLnBrk="1" hangingPunct="1">
              <a:defRPr/>
            </a:pPr>
            <a:r>
              <a:rPr lang="en-US" altLang="zh-TW" dirty="0">
                <a:solidFill>
                  <a:prstClr val="black"/>
                </a:solidFill>
                <a:latin typeface="標楷體" pitchFamily="65" charset="-120"/>
                <a:ea typeface="標楷體" pitchFamily="65" charset="-120"/>
              </a:rPr>
              <a:t>5</a:t>
            </a:r>
            <a:r>
              <a:rPr lang="zh-TW" altLang="en-US" dirty="0">
                <a:solidFill>
                  <a:prstClr val="black"/>
                </a:solidFill>
                <a:latin typeface="標楷體" pitchFamily="65" charset="-120"/>
                <a:ea typeface="標楷體" pitchFamily="65" charset="-120"/>
              </a:rPr>
              <a:t>月底～</a:t>
            </a:r>
            <a:r>
              <a:rPr lang="en-US" altLang="zh-TW" dirty="0">
                <a:solidFill>
                  <a:prstClr val="black"/>
                </a:solidFill>
                <a:latin typeface="標楷體" pitchFamily="65" charset="-120"/>
                <a:ea typeface="標楷體" pitchFamily="65" charset="-120"/>
              </a:rPr>
              <a:t>7</a:t>
            </a:r>
            <a:r>
              <a:rPr lang="zh-TW" altLang="en-US" dirty="0">
                <a:solidFill>
                  <a:prstClr val="black"/>
                </a:solidFill>
                <a:latin typeface="標楷體" pitchFamily="65" charset="-120"/>
                <a:ea typeface="標楷體" pitchFamily="65" charset="-120"/>
              </a:rPr>
              <a:t>月初</a:t>
            </a:r>
          </a:p>
        </p:txBody>
      </p:sp>
      <p:sp>
        <p:nvSpPr>
          <p:cNvPr id="7" name="燕尾形向右箭號 6"/>
          <p:cNvSpPr/>
          <p:nvPr/>
        </p:nvSpPr>
        <p:spPr bwMode="auto">
          <a:xfrm>
            <a:off x="762000" y="1363663"/>
            <a:ext cx="10879138" cy="892175"/>
          </a:xfrm>
          <a:prstGeom prst="notched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10" name="手繪多邊形 9"/>
          <p:cNvSpPr/>
          <p:nvPr/>
        </p:nvSpPr>
        <p:spPr bwMode="auto">
          <a:xfrm>
            <a:off x="890588" y="2035175"/>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科學班</a:t>
            </a:r>
          </a:p>
        </p:txBody>
      </p:sp>
      <p:sp>
        <p:nvSpPr>
          <p:cNvPr id="11" name="橢圓 10"/>
          <p:cNvSpPr/>
          <p:nvPr/>
        </p:nvSpPr>
        <p:spPr bwMode="auto">
          <a:xfrm>
            <a:off x="1279525" y="1700213"/>
            <a:ext cx="222250" cy="223837"/>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2" name="手繪多邊形 11"/>
          <p:cNvSpPr/>
          <p:nvPr/>
        </p:nvSpPr>
        <p:spPr bwMode="auto">
          <a:xfrm>
            <a:off x="1955800" y="2035175"/>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藝才班</a:t>
            </a:r>
          </a:p>
        </p:txBody>
      </p:sp>
      <p:sp>
        <p:nvSpPr>
          <p:cNvPr id="13" name="橢圓 12"/>
          <p:cNvSpPr/>
          <p:nvPr/>
        </p:nvSpPr>
        <p:spPr bwMode="auto">
          <a:xfrm>
            <a:off x="2359025" y="1700213"/>
            <a:ext cx="222250" cy="223837"/>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手繪多邊形 13"/>
          <p:cNvSpPr/>
          <p:nvPr/>
        </p:nvSpPr>
        <p:spPr bwMode="auto">
          <a:xfrm>
            <a:off x="3035300" y="2035175"/>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職業類科</a:t>
            </a:r>
          </a:p>
        </p:txBody>
      </p:sp>
      <p:sp>
        <p:nvSpPr>
          <p:cNvPr id="15" name="橢圓 14"/>
          <p:cNvSpPr/>
          <p:nvPr/>
        </p:nvSpPr>
        <p:spPr bwMode="auto">
          <a:xfrm>
            <a:off x="3438525" y="1700213"/>
            <a:ext cx="222250" cy="223837"/>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6" name="手繪多邊形 15"/>
          <p:cNvSpPr/>
          <p:nvPr/>
        </p:nvSpPr>
        <p:spPr bwMode="auto">
          <a:xfrm>
            <a:off x="4114800" y="2035175"/>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體育班</a:t>
            </a:r>
          </a:p>
        </p:txBody>
      </p:sp>
      <p:sp>
        <p:nvSpPr>
          <p:cNvPr id="17" name="橢圓 16"/>
          <p:cNvSpPr/>
          <p:nvPr/>
        </p:nvSpPr>
        <p:spPr bwMode="auto">
          <a:xfrm>
            <a:off x="4518025" y="1700213"/>
            <a:ext cx="222250" cy="223837"/>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18" name="手繪多邊形 17"/>
          <p:cNvSpPr/>
          <p:nvPr/>
        </p:nvSpPr>
        <p:spPr bwMode="auto">
          <a:xfrm>
            <a:off x="5906132" y="2076241"/>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會考</a:t>
            </a:r>
          </a:p>
        </p:txBody>
      </p:sp>
      <p:sp>
        <p:nvSpPr>
          <p:cNvPr id="19" name="橢圓 18"/>
          <p:cNvSpPr/>
          <p:nvPr/>
        </p:nvSpPr>
        <p:spPr bwMode="auto">
          <a:xfrm>
            <a:off x="6309357" y="1700213"/>
            <a:ext cx="222250" cy="223837"/>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5" name="手繪多邊形 24"/>
          <p:cNvSpPr/>
          <p:nvPr/>
        </p:nvSpPr>
        <p:spPr bwMode="auto">
          <a:xfrm>
            <a:off x="7038975" y="2057767"/>
            <a:ext cx="857250" cy="1602407"/>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技優</a:t>
            </a:r>
          </a:p>
        </p:txBody>
      </p:sp>
      <p:sp>
        <p:nvSpPr>
          <p:cNvPr id="27" name="橢圓 26"/>
          <p:cNvSpPr/>
          <p:nvPr/>
        </p:nvSpPr>
        <p:spPr bwMode="auto">
          <a:xfrm>
            <a:off x="7297615" y="1700213"/>
            <a:ext cx="222250" cy="223837"/>
          </a:xfrm>
          <a:prstGeom prst="ellipse">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9" name="手繪多邊形 28"/>
          <p:cNvSpPr/>
          <p:nvPr/>
        </p:nvSpPr>
        <p:spPr bwMode="auto">
          <a:xfrm>
            <a:off x="8007350" y="2035175"/>
            <a:ext cx="680938" cy="3249999"/>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直升</a:t>
            </a:r>
            <a:endParaRPr kumimoji="0" lang="en-US" altLang="zh-TW" sz="3733" b="1" dirty="0">
              <a:latin typeface="微軟正黑體" pitchFamily="34" charset="-120"/>
              <a:ea typeface="微軟正黑體" pitchFamily="34" charset="-120"/>
            </a:endParaRPr>
          </a:p>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、優免</a:t>
            </a:r>
          </a:p>
        </p:txBody>
      </p:sp>
      <p:sp>
        <p:nvSpPr>
          <p:cNvPr id="32" name="橢圓 31"/>
          <p:cNvSpPr/>
          <p:nvPr/>
        </p:nvSpPr>
        <p:spPr bwMode="auto">
          <a:xfrm>
            <a:off x="8200781" y="1700213"/>
            <a:ext cx="222250" cy="223837"/>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3" name="手繪多邊形 32"/>
          <p:cNvSpPr/>
          <p:nvPr/>
        </p:nvSpPr>
        <p:spPr bwMode="auto">
          <a:xfrm>
            <a:off x="8688288" y="2035175"/>
            <a:ext cx="912912"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5515" tIns="265515" rIns="265515" bIns="265515" spcCol="1270"/>
          <a:lstStyle/>
          <a:p>
            <a:pPr algn="ctr" defTabSz="1659425" eaLnBrk="1" hangingPunct="1">
              <a:lnSpc>
                <a:spcPct val="90000"/>
              </a:lnSpc>
              <a:spcAft>
                <a:spcPct val="35000"/>
              </a:spcAft>
              <a:defRPr/>
            </a:pPr>
            <a:r>
              <a:rPr kumimoji="0" lang="zh-TW" altLang="en-US" sz="3733" b="1" dirty="0">
                <a:latin typeface="微軟正黑體" pitchFamily="34" charset="-120"/>
                <a:ea typeface="微軟正黑體" pitchFamily="34" charset="-120"/>
              </a:rPr>
              <a:t>免試入學</a:t>
            </a:r>
          </a:p>
        </p:txBody>
      </p:sp>
      <p:sp>
        <p:nvSpPr>
          <p:cNvPr id="42" name="橢圓 41"/>
          <p:cNvSpPr/>
          <p:nvPr/>
        </p:nvSpPr>
        <p:spPr bwMode="auto">
          <a:xfrm flipV="1">
            <a:off x="8975725" y="1700213"/>
            <a:ext cx="222250" cy="53578"/>
          </a:xfrm>
          <a:prstGeom prst="ellips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8" name="手繪多邊形 47"/>
          <p:cNvSpPr/>
          <p:nvPr/>
        </p:nvSpPr>
        <p:spPr bwMode="auto">
          <a:xfrm>
            <a:off x="9717088" y="2035175"/>
            <a:ext cx="1028700"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189653" tIns="189653" rIns="189653" bIns="189653" spcCol="1270"/>
          <a:lstStyle/>
          <a:p>
            <a:pPr algn="ctr" defTabSz="1185304" eaLnBrk="1" hangingPunct="1">
              <a:lnSpc>
                <a:spcPct val="90000"/>
              </a:lnSpc>
              <a:spcAft>
                <a:spcPct val="35000"/>
              </a:spcAft>
              <a:defRPr/>
            </a:pPr>
            <a:endParaRPr kumimoji="0" lang="zh-TW" altLang="en-US" sz="2667" b="1" dirty="0">
              <a:latin typeface="微軟正黑體" pitchFamily="34" charset="-120"/>
              <a:ea typeface="微軟正黑體" pitchFamily="34" charset="-120"/>
            </a:endParaRPr>
          </a:p>
        </p:txBody>
      </p:sp>
      <p:sp>
        <p:nvSpPr>
          <p:cNvPr id="49" name="橢圓 48"/>
          <p:cNvSpPr/>
          <p:nvPr/>
        </p:nvSpPr>
        <p:spPr bwMode="auto">
          <a:xfrm>
            <a:off x="10533979" y="1700213"/>
            <a:ext cx="223838" cy="223837"/>
          </a:xfrm>
          <a:prstGeom prst="ellips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0" name="手繪多邊形 49"/>
          <p:cNvSpPr/>
          <p:nvPr/>
        </p:nvSpPr>
        <p:spPr bwMode="auto">
          <a:xfrm>
            <a:off x="10231437" y="2119313"/>
            <a:ext cx="977129" cy="892175"/>
          </a:xfrm>
          <a:custGeom>
            <a:avLst/>
            <a:gdLst>
              <a:gd name="connsiteX0" fmla="*/ 0 w 771109"/>
              <a:gd name="connsiteY0" fmla="*/ 0 h 669764"/>
              <a:gd name="connsiteX1" fmla="*/ 771109 w 771109"/>
              <a:gd name="connsiteY1" fmla="*/ 0 h 669764"/>
              <a:gd name="connsiteX2" fmla="*/ 771109 w 771109"/>
              <a:gd name="connsiteY2" fmla="*/ 669764 h 669764"/>
              <a:gd name="connsiteX3" fmla="*/ 0 w 771109"/>
              <a:gd name="connsiteY3" fmla="*/ 669764 h 669764"/>
              <a:gd name="connsiteX4" fmla="*/ 0 w 771109"/>
              <a:gd name="connsiteY4" fmla="*/ 0 h 669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109" h="669764">
                <a:moveTo>
                  <a:pt x="0" y="0"/>
                </a:moveTo>
                <a:lnTo>
                  <a:pt x="771109" y="0"/>
                </a:lnTo>
                <a:lnTo>
                  <a:pt x="771109" y="669764"/>
                </a:lnTo>
                <a:lnTo>
                  <a:pt x="0" y="66976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27584" tIns="227584" rIns="227584" bIns="227584" spcCol="1270"/>
          <a:lstStyle/>
          <a:p>
            <a:pPr algn="ctr" defTabSz="1422364" eaLnBrk="1" hangingPunct="1">
              <a:lnSpc>
                <a:spcPct val="90000"/>
              </a:lnSpc>
              <a:spcAft>
                <a:spcPct val="35000"/>
              </a:spcAft>
              <a:defRPr/>
            </a:pPr>
            <a:r>
              <a:rPr kumimoji="0" lang="zh-TW" altLang="en-US" sz="3200" b="1" dirty="0">
                <a:latin typeface="微軟正黑體" pitchFamily="34" charset="-120"/>
                <a:ea typeface="微軟正黑體" pitchFamily="34" charset="-120"/>
              </a:rPr>
              <a:t>續招</a:t>
            </a:r>
          </a:p>
        </p:txBody>
      </p:sp>
      <p:sp>
        <p:nvSpPr>
          <p:cNvPr id="76827" name="標題 1"/>
          <p:cNvSpPr txBox="1">
            <a:spLocks/>
          </p:cNvSpPr>
          <p:nvPr/>
        </p:nvSpPr>
        <p:spPr bwMode="auto">
          <a:xfrm>
            <a:off x="1435100" y="730250"/>
            <a:ext cx="926465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en-US" altLang="zh-TW" sz="5400" b="1" dirty="0" smtClean="0">
                <a:solidFill>
                  <a:srgbClr val="000099"/>
                </a:solidFill>
                <a:latin typeface="微軟正黑體" pitchFamily="34" charset="-120"/>
                <a:ea typeface="微軟正黑體" pitchFamily="34" charset="-120"/>
              </a:rPr>
              <a:t>108</a:t>
            </a:r>
            <a:r>
              <a:rPr lang="zh-TW" altLang="en-US" sz="5400" b="1" dirty="0" smtClean="0">
                <a:solidFill>
                  <a:srgbClr val="000099"/>
                </a:solidFill>
                <a:latin typeface="微軟正黑體" pitchFamily="34" charset="-120"/>
                <a:ea typeface="微軟正黑體" pitchFamily="34" charset="-120"/>
              </a:rPr>
              <a:t>年</a:t>
            </a:r>
            <a:r>
              <a:rPr lang="zh-TW" altLang="en-US" sz="5400" b="1" dirty="0">
                <a:solidFill>
                  <a:srgbClr val="000099"/>
                </a:solidFill>
                <a:latin typeface="微軟正黑體" pitchFamily="34" charset="-120"/>
                <a:ea typeface="微軟正黑體" pitchFamily="34" charset="-120"/>
              </a:rPr>
              <a:t>適性入學時間流程</a:t>
            </a:r>
          </a:p>
        </p:txBody>
      </p:sp>
      <p:grpSp>
        <p:nvGrpSpPr>
          <p:cNvPr id="9" name="群組 8"/>
          <p:cNvGrpSpPr>
            <a:grpSpLocks/>
          </p:cNvGrpSpPr>
          <p:nvPr/>
        </p:nvGrpSpPr>
        <p:grpSpPr bwMode="auto">
          <a:xfrm>
            <a:off x="378532" y="1921668"/>
            <a:ext cx="11377785" cy="4605338"/>
            <a:chOff x="743669" y="-974719"/>
            <a:chExt cx="16144263" cy="6790548"/>
          </a:xfrm>
        </p:grpSpPr>
        <p:sp>
          <p:nvSpPr>
            <p:cNvPr id="52" name="圓角矩形 51"/>
            <p:cNvSpPr/>
            <p:nvPr/>
          </p:nvSpPr>
          <p:spPr>
            <a:xfrm>
              <a:off x="743669" y="-974719"/>
              <a:ext cx="16144263" cy="6790548"/>
            </a:xfrm>
            <a:prstGeom prst="roundRect">
              <a:avLst/>
            </a:prstGeom>
            <a:solidFill>
              <a:schemeClr val="accent5">
                <a:lumMod val="60000"/>
                <a:lumOff val="40000"/>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dirty="0"/>
            </a:p>
          </p:txBody>
        </p:sp>
        <p:sp>
          <p:nvSpPr>
            <p:cNvPr id="4" name="矩形 3"/>
            <p:cNvSpPr/>
            <p:nvPr/>
          </p:nvSpPr>
          <p:spPr>
            <a:xfrm>
              <a:off x="1096859" y="-966061"/>
              <a:ext cx="15633393" cy="5876904"/>
            </a:xfrm>
            <a:prstGeom prst="rect">
              <a:avLst/>
            </a:prstGeom>
          </p:spPr>
          <p:txBody>
            <a:bodyPr wrap="square">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nSpc>
                  <a:spcPct val="150000"/>
                </a:lnSpc>
                <a:defRPr/>
              </a:pPr>
              <a:r>
                <a:rPr lang="en-US" altLang="zh-TW" sz="4600" b="1" dirty="0">
                  <a:effectLst>
                    <a:outerShdw blurRad="38100" dist="38100" dir="2700000" algn="tl">
                      <a:srgbClr val="C0C0C0"/>
                    </a:outerShdw>
                  </a:effectLst>
                  <a:latin typeface="標楷體" panose="03000509000000000000" pitchFamily="65" charset="-120"/>
                  <a:ea typeface="標楷體" panose="03000509000000000000" pitchFamily="65" charset="-120"/>
                </a:rPr>
                <a:t>1.</a:t>
              </a:r>
              <a:r>
                <a:rPr lang="zh-TW" altLang="en-US" sz="4600" b="1" dirty="0">
                  <a:effectLst>
                    <a:outerShdw blurRad="38100" dist="38100" dir="2700000" algn="tl">
                      <a:srgbClr val="C0C0C0"/>
                    </a:outerShdw>
                  </a:effectLst>
                  <a:latin typeface="標楷體" panose="03000509000000000000" pitchFamily="65" charset="-120"/>
                  <a:ea typeface="標楷體" panose="03000509000000000000" pitchFamily="65" charset="-120"/>
                </a:rPr>
                <a:t>各管道報名</a:t>
              </a:r>
              <a:r>
                <a:rPr lang="zh-TW" altLang="en-US" sz="4600" b="1" dirty="0">
                  <a:effectLst>
                    <a:outerShdw blurRad="38100" dist="38100" dir="2700000" algn="tl">
                      <a:srgbClr val="C0C0C0"/>
                    </a:outerShdw>
                  </a:effectLst>
                  <a:ea typeface="標楷體" panose="03000509000000000000" pitchFamily="65" charset="-120"/>
                  <a:cs typeface="新細明體" panose="02020500000000000000" pitchFamily="18" charset="-120"/>
                </a:rPr>
                <a:t>、測驗、放榜、報到時間可</a:t>
              </a:r>
            </a:p>
            <a:p>
              <a:pPr>
                <a:lnSpc>
                  <a:spcPct val="150000"/>
                </a:lnSpc>
                <a:defRPr/>
              </a:pPr>
              <a:r>
                <a:rPr lang="zh-TW" altLang="en-US" sz="4600" b="1" dirty="0">
                  <a:effectLst>
                    <a:outerShdw blurRad="38100" dist="38100" dir="2700000" algn="tl">
                      <a:srgbClr val="C0C0C0"/>
                    </a:outerShdw>
                  </a:effectLst>
                  <a:ea typeface="標楷體" panose="03000509000000000000" pitchFamily="65" charset="-120"/>
                  <a:cs typeface="新細明體" panose="02020500000000000000" pitchFamily="18" charset="-120"/>
                </a:rPr>
                <a:t>    於招生簡章中查詢</a:t>
              </a:r>
              <a:endParaRPr lang="en-US" altLang="zh-TW" sz="4600" b="1" dirty="0">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lnSpc>
                  <a:spcPct val="150000"/>
                </a:lnSpc>
                <a:defRPr/>
              </a:pPr>
              <a:r>
                <a:rPr lang="en-US" altLang="zh-TW" sz="4600" b="1" dirty="0">
                  <a:effectLst>
                    <a:outerShdw blurRad="38100" dist="38100" dir="2700000" algn="tl">
                      <a:srgbClr val="C0C0C0"/>
                    </a:outerShdw>
                  </a:effectLst>
                  <a:latin typeface="標楷體" panose="03000509000000000000" pitchFamily="65" charset="-120"/>
                  <a:ea typeface="標楷體" panose="03000509000000000000" pitchFamily="65" charset="-120"/>
                </a:rPr>
                <a:t>2.</a:t>
              </a:r>
              <a:r>
                <a:rPr lang="zh-TW" altLang="en-US" sz="4600" b="1" dirty="0">
                  <a:effectLst>
                    <a:outerShdw blurRad="38100" dist="38100" dir="2700000" algn="tl">
                      <a:srgbClr val="C0C0C0"/>
                    </a:outerShdw>
                  </a:effectLst>
                  <a:latin typeface="標楷體" panose="03000509000000000000" pitchFamily="65" charset="-120"/>
                  <a:ea typeface="標楷體" panose="03000509000000000000" pitchFamily="65" charset="-120"/>
                </a:rPr>
                <a:t>除藝才班與適性安置外，其餘各管道報</a:t>
              </a:r>
              <a:endParaRPr lang="en-US" altLang="zh-TW" sz="4600" b="1" dirty="0">
                <a:effectLst>
                  <a:outerShdw blurRad="38100" dist="38100" dir="2700000" algn="tl">
                    <a:srgbClr val="C0C0C0"/>
                  </a:outerShdw>
                </a:effectLst>
                <a:latin typeface="標楷體" panose="03000509000000000000" pitchFamily="65" charset="-120"/>
                <a:ea typeface="標楷體" panose="03000509000000000000" pitchFamily="65" charset="-120"/>
              </a:endParaRPr>
            </a:p>
            <a:p>
              <a:pPr>
                <a:defRPr/>
              </a:pPr>
              <a:r>
                <a:rPr lang="zh-TW" altLang="en-US" sz="4600" b="1" dirty="0">
                  <a:effectLst>
                    <a:outerShdw blurRad="38100" dist="38100" dir="2700000" algn="tl">
                      <a:srgbClr val="C0C0C0"/>
                    </a:outerShdw>
                  </a:effectLst>
                  <a:latin typeface="標楷體" panose="03000509000000000000" pitchFamily="65" charset="-120"/>
                  <a:ea typeface="標楷體" panose="03000509000000000000" pitchFamily="65" charset="-120"/>
                </a:rPr>
                <a:t>  到後未放棄，就不能報名免試</a:t>
              </a:r>
              <a:endParaRPr lang="en-US" altLang="zh-TW" sz="4600" b="1" dirty="0">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grpSp>
      <p:sp>
        <p:nvSpPr>
          <p:cNvPr id="51" name="橢圓 50"/>
          <p:cNvSpPr/>
          <p:nvPr/>
        </p:nvSpPr>
        <p:spPr bwMode="auto">
          <a:xfrm>
            <a:off x="9033619" y="1671638"/>
            <a:ext cx="222250" cy="223837"/>
          </a:xfrm>
          <a:prstGeom prst="ellips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4" name="橢圓 53"/>
          <p:cNvSpPr/>
          <p:nvPr/>
        </p:nvSpPr>
        <p:spPr bwMode="auto">
          <a:xfrm>
            <a:off x="5487987" y="1697831"/>
            <a:ext cx="222250" cy="223837"/>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图片 3" descr="sc1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3332163"/>
            <a:ext cx="28638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18" y="4041852"/>
            <a:ext cx="5251450" cy="2787711"/>
          </a:xfrm>
          <a:prstGeom prst="rect">
            <a:avLst/>
          </a:prstGeom>
          <a:ln>
            <a:noFill/>
          </a:ln>
          <a:effectLst>
            <a:softEdge rad="112500"/>
          </a:effectLst>
        </p:spPr>
      </p:pic>
      <p:pic>
        <p:nvPicPr>
          <p:cNvPr id="80900" name="Picture 2" descr="F:\105適性入學宣導素材\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0901" name="群組 22"/>
          <p:cNvGrpSpPr>
            <a:grpSpLocks/>
          </p:cNvGrpSpPr>
          <p:nvPr/>
        </p:nvGrpSpPr>
        <p:grpSpPr bwMode="auto">
          <a:xfrm>
            <a:off x="4476750" y="300038"/>
            <a:ext cx="2552700" cy="1662112"/>
            <a:chOff x="1055243" y="686717"/>
            <a:chExt cx="1914747" cy="1662163"/>
          </a:xfrm>
        </p:grpSpPr>
        <p:pic>
          <p:nvPicPr>
            <p:cNvPr id="80911" name="图片 3" descr="sc1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243" y="686717"/>
              <a:ext cx="1914747" cy="16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2" name="矩形 24"/>
            <p:cNvSpPr>
              <a:spLocks noChangeArrowheads="1"/>
            </p:cNvSpPr>
            <p:nvPr/>
          </p:nvSpPr>
          <p:spPr bwMode="auto">
            <a:xfrm>
              <a:off x="1323876" y="963305"/>
              <a:ext cx="1231900" cy="116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超</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0902" name="群組 25"/>
          <p:cNvGrpSpPr>
            <a:grpSpLocks/>
          </p:cNvGrpSpPr>
          <p:nvPr/>
        </p:nvGrpSpPr>
        <p:grpSpPr bwMode="auto">
          <a:xfrm>
            <a:off x="7143750" y="1065213"/>
            <a:ext cx="2552700" cy="1662112"/>
            <a:chOff x="3037651" y="1964021"/>
            <a:chExt cx="1914747" cy="1662163"/>
          </a:xfrm>
        </p:grpSpPr>
        <p:pic>
          <p:nvPicPr>
            <p:cNvPr id="80909" name="图片 3" descr="sc1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7651" y="1964021"/>
              <a:ext cx="1914747" cy="16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0" name="矩形 27"/>
            <p:cNvSpPr>
              <a:spLocks noChangeArrowheads="1"/>
            </p:cNvSpPr>
            <p:nvPr/>
          </p:nvSpPr>
          <p:spPr bwMode="auto">
            <a:xfrm>
              <a:off x="3275856" y="2276872"/>
              <a:ext cx="1231900" cy="116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額</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0903" name="群組 28"/>
          <p:cNvGrpSpPr>
            <a:grpSpLocks/>
          </p:cNvGrpSpPr>
          <p:nvPr/>
        </p:nvGrpSpPr>
        <p:grpSpPr bwMode="auto">
          <a:xfrm>
            <a:off x="6027738" y="3190875"/>
            <a:ext cx="2552700" cy="1662113"/>
            <a:chOff x="5290394" y="1646521"/>
            <a:chExt cx="1914747" cy="1662163"/>
          </a:xfrm>
        </p:grpSpPr>
        <p:pic>
          <p:nvPicPr>
            <p:cNvPr id="80907" name="图片 3" descr="sc1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0394" y="1646521"/>
              <a:ext cx="1914747" cy="16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8" name="矩形 30"/>
            <p:cNvSpPr>
              <a:spLocks noChangeArrowheads="1"/>
            </p:cNvSpPr>
            <p:nvPr/>
          </p:nvSpPr>
          <p:spPr bwMode="auto">
            <a:xfrm>
              <a:off x="5539636" y="1939885"/>
              <a:ext cx="1231900" cy="116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比</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0904" name="群組 31"/>
          <p:cNvGrpSpPr>
            <a:grpSpLocks/>
          </p:cNvGrpSpPr>
          <p:nvPr/>
        </p:nvGrpSpPr>
        <p:grpSpPr bwMode="auto">
          <a:xfrm>
            <a:off x="8672513" y="3859213"/>
            <a:ext cx="2552700" cy="1662112"/>
            <a:chOff x="4788024" y="3717032"/>
            <a:chExt cx="1914747" cy="1662163"/>
          </a:xfrm>
        </p:grpSpPr>
        <p:pic>
          <p:nvPicPr>
            <p:cNvPr id="80905" name="图片 3" descr="sc1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717032"/>
              <a:ext cx="1914747" cy="16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6" name="矩形 33"/>
            <p:cNvSpPr>
              <a:spLocks noChangeArrowheads="1"/>
            </p:cNvSpPr>
            <p:nvPr/>
          </p:nvSpPr>
          <p:spPr bwMode="auto">
            <a:xfrm>
              <a:off x="5011087" y="4004885"/>
              <a:ext cx="12319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序</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標題 1"/>
          <p:cNvSpPr>
            <a:spLocks noGrp="1"/>
          </p:cNvSpPr>
          <p:nvPr>
            <p:ph type="ctrTitle"/>
          </p:nvPr>
        </p:nvSpPr>
        <p:spPr>
          <a:xfrm>
            <a:off x="2211650" y="297003"/>
            <a:ext cx="7702550" cy="912813"/>
          </a:xfrm>
          <a:solidFill>
            <a:srgbClr val="FFFF00"/>
          </a:solidFill>
        </p:spPr>
        <p:txBody>
          <a:bodyPr/>
          <a:lstStyle/>
          <a:p>
            <a:pPr eaLnBrk="1" hangingPunct="1"/>
            <a:r>
              <a:rPr lang="en-US" altLang="zh-TW" dirty="0" smtClean="0">
                <a:solidFill>
                  <a:srgbClr val="00B050"/>
                </a:solidFill>
              </a:rPr>
              <a:t>108</a:t>
            </a:r>
            <a:r>
              <a:rPr lang="zh-TW" altLang="en-US" dirty="0" smtClean="0">
                <a:solidFill>
                  <a:srgbClr val="00B050"/>
                </a:solidFill>
              </a:rPr>
              <a:t>年免試入學</a:t>
            </a:r>
            <a:r>
              <a:rPr lang="zh-TW" altLang="en-US" dirty="0" smtClean="0">
                <a:solidFill>
                  <a:srgbClr val="1D2BB5"/>
                </a:solidFill>
              </a:rPr>
              <a:t>重要微調</a:t>
            </a:r>
            <a:endParaRPr lang="zh-TW" altLang="en-US" b="1" u="sng" dirty="0" smtClean="0">
              <a:solidFill>
                <a:srgbClr val="FF0000"/>
              </a:solidFill>
              <a:latin typeface="微軟正黑體" panose="020B0604030504040204" pitchFamily="34" charset="-120"/>
            </a:endParaRPr>
          </a:p>
        </p:txBody>
      </p:sp>
      <p:sp>
        <p:nvSpPr>
          <p:cNvPr id="3" name="內容版面配置區 2"/>
          <p:cNvSpPr>
            <a:spLocks noGrp="1"/>
          </p:cNvSpPr>
          <p:nvPr>
            <p:ph type="subTitle" idx="1"/>
          </p:nvPr>
        </p:nvSpPr>
        <p:spPr>
          <a:xfrm>
            <a:off x="1199456" y="1340768"/>
            <a:ext cx="9726938" cy="4766592"/>
          </a:xfrm>
          <a:solidFill>
            <a:schemeClr val="accent6">
              <a:lumMod val="40000"/>
              <a:lumOff val="60000"/>
            </a:schemeClr>
          </a:solidFill>
        </p:spPr>
        <p:txBody>
          <a:bodyPr>
            <a:noAutofit/>
          </a:bodyPr>
          <a:lstStyle/>
          <a:p>
            <a:pPr algn="l">
              <a:defRPr/>
            </a:pPr>
            <a:r>
              <a:rPr lang="en-US" altLang="zh-TW" b="1" dirty="0" smtClean="0">
                <a:solidFill>
                  <a:srgbClr val="00B050"/>
                </a:solidFill>
                <a:latin typeface="標楷體" panose="03000509000000000000" pitchFamily="65" charset="-120"/>
                <a:ea typeface="標楷體" panose="03000509000000000000" pitchFamily="65" charset="-120"/>
              </a:rPr>
              <a:t>☆</a:t>
            </a:r>
            <a:r>
              <a:rPr lang="zh-TW" altLang="en-US" sz="2800" dirty="0"/>
              <a:t>高級中等學校選填志願序位為</a:t>
            </a:r>
            <a:r>
              <a:rPr lang="zh-TW" altLang="en-US" sz="2800" dirty="0">
                <a:solidFill>
                  <a:srgbClr val="FF0000"/>
                </a:solidFill>
              </a:rPr>
              <a:t>每</a:t>
            </a:r>
            <a:r>
              <a:rPr lang="en-US" altLang="zh-TW" sz="2800" dirty="0">
                <a:solidFill>
                  <a:srgbClr val="FF0000"/>
                </a:solidFill>
              </a:rPr>
              <a:t>5</a:t>
            </a:r>
            <a:r>
              <a:rPr lang="zh-TW" altLang="en-US" sz="2800" dirty="0">
                <a:solidFill>
                  <a:srgbClr val="FF0000"/>
                </a:solidFill>
              </a:rPr>
              <a:t>個積分</a:t>
            </a:r>
            <a:r>
              <a:rPr lang="zh-TW" altLang="en-US" sz="2800" dirty="0" smtClean="0">
                <a:solidFill>
                  <a:srgbClr val="FF0000"/>
                </a:solidFill>
              </a:rPr>
              <a:t>遞減</a:t>
            </a:r>
            <a:r>
              <a:rPr lang="zh-TW" altLang="en-US" sz="2800" dirty="0" smtClean="0"/>
              <a:t>。</a:t>
            </a:r>
            <a:r>
              <a:rPr lang="zh-TW" altLang="en-US" sz="2800" b="1" dirty="0"/>
              <a:t>總志願數</a:t>
            </a:r>
            <a:r>
              <a:rPr lang="zh-TW" altLang="en-US" sz="2800" b="1" dirty="0" smtClean="0"/>
              <a:t>並</a:t>
            </a:r>
            <a:endParaRPr lang="en-US" altLang="zh-TW" sz="2800" b="1" dirty="0" smtClean="0"/>
          </a:p>
          <a:p>
            <a:pPr algn="l">
              <a:defRPr/>
            </a:pPr>
            <a:r>
              <a:rPr lang="en-US" altLang="zh-TW" sz="2800" b="1" dirty="0"/>
              <a:t> </a:t>
            </a:r>
            <a:r>
              <a:rPr lang="en-US" altLang="zh-TW" sz="2800" b="1" dirty="0" smtClean="0"/>
              <a:t>   </a:t>
            </a:r>
            <a:r>
              <a:rPr lang="zh-TW" altLang="en-US" sz="2800" b="1" dirty="0" smtClean="0"/>
              <a:t>增加</a:t>
            </a:r>
            <a:r>
              <a:rPr lang="zh-TW" altLang="en-US" sz="2800" b="1" dirty="0"/>
              <a:t>為選填</a:t>
            </a:r>
            <a:r>
              <a:rPr lang="en-US" altLang="zh-TW" sz="2800" b="1" dirty="0">
                <a:solidFill>
                  <a:srgbClr val="CC0000"/>
                </a:solidFill>
              </a:rPr>
              <a:t>25</a:t>
            </a:r>
            <a:r>
              <a:rPr lang="zh-TW" altLang="en-US" sz="2800" b="1" dirty="0"/>
              <a:t>個</a:t>
            </a:r>
            <a:r>
              <a:rPr lang="zh-TW" altLang="en-US" sz="2800" b="1" dirty="0" smtClean="0"/>
              <a:t>。</a:t>
            </a:r>
            <a:endParaRPr lang="en-US" altLang="zh-TW" sz="2800" b="1" dirty="0" smtClean="0"/>
          </a:p>
          <a:p>
            <a:pPr algn="l">
              <a:defRPr/>
            </a:pPr>
            <a:r>
              <a:rPr lang="en-US" altLang="zh-TW" sz="2800" b="1" dirty="0"/>
              <a:t> </a:t>
            </a:r>
            <a:r>
              <a:rPr lang="en-US" altLang="zh-TW" sz="2800" b="1" dirty="0" smtClean="0"/>
              <a:t>   </a:t>
            </a:r>
            <a:r>
              <a:rPr lang="zh-TW" altLang="en-US" sz="2800" dirty="0" smtClean="0"/>
              <a:t>例</a:t>
            </a:r>
            <a:r>
              <a:rPr lang="en-US" altLang="zh-TW" sz="2800" dirty="0"/>
              <a:t>:</a:t>
            </a:r>
            <a:r>
              <a:rPr lang="zh-TW" altLang="en-US" sz="2800" dirty="0"/>
              <a:t>第</a:t>
            </a:r>
            <a:r>
              <a:rPr lang="en-US" altLang="zh-TW" sz="2800" dirty="0"/>
              <a:t>1~5 </a:t>
            </a:r>
            <a:r>
              <a:rPr lang="zh-TW" altLang="en-US" sz="2800" dirty="0" smtClean="0"/>
              <a:t>志願</a:t>
            </a:r>
            <a:r>
              <a:rPr lang="zh-TW" altLang="en-US" sz="2800" dirty="0"/>
              <a:t>序位積分</a:t>
            </a:r>
            <a:r>
              <a:rPr lang="en-US" altLang="zh-TW" sz="2800" dirty="0">
                <a:solidFill>
                  <a:srgbClr val="00B0F0"/>
                </a:solidFill>
              </a:rPr>
              <a:t>10</a:t>
            </a:r>
            <a:r>
              <a:rPr lang="zh-TW" altLang="en-US" sz="2800" dirty="0">
                <a:solidFill>
                  <a:srgbClr val="00B0F0"/>
                </a:solidFill>
              </a:rPr>
              <a:t>分</a:t>
            </a:r>
            <a:r>
              <a:rPr lang="zh-TW" altLang="en-US" sz="2800" dirty="0"/>
              <a:t>、第</a:t>
            </a:r>
            <a:r>
              <a:rPr lang="en-US" altLang="zh-TW" sz="2800" dirty="0"/>
              <a:t>6-10</a:t>
            </a:r>
            <a:r>
              <a:rPr lang="zh-TW" altLang="en-US" sz="2800" dirty="0"/>
              <a:t>志願序位積分</a:t>
            </a:r>
            <a:r>
              <a:rPr lang="en-US" altLang="zh-TW" sz="2800" dirty="0">
                <a:solidFill>
                  <a:srgbClr val="00B0F0"/>
                </a:solidFill>
              </a:rPr>
              <a:t>7</a:t>
            </a:r>
            <a:r>
              <a:rPr lang="zh-TW" altLang="en-US" sz="2800" dirty="0">
                <a:solidFill>
                  <a:srgbClr val="00B0F0"/>
                </a:solidFill>
              </a:rPr>
              <a:t>分</a:t>
            </a:r>
            <a:r>
              <a:rPr lang="zh-TW" altLang="en-US" sz="2800" dirty="0"/>
              <a:t>、</a:t>
            </a:r>
            <a:endParaRPr lang="en-US" altLang="zh-TW" sz="2800" dirty="0"/>
          </a:p>
          <a:p>
            <a:pPr algn="l">
              <a:defRPr/>
            </a:pPr>
            <a:r>
              <a:rPr lang="zh-TW" altLang="en-US" sz="2800" dirty="0"/>
              <a:t>     </a:t>
            </a:r>
            <a:r>
              <a:rPr lang="zh-TW" altLang="en-US" sz="2800" dirty="0" smtClean="0"/>
              <a:t>    第</a:t>
            </a:r>
            <a:r>
              <a:rPr lang="en-US" altLang="zh-TW" sz="2800" dirty="0"/>
              <a:t>11-15</a:t>
            </a:r>
            <a:r>
              <a:rPr lang="zh-TW" altLang="en-US" sz="2800" dirty="0"/>
              <a:t>志願序位積分</a:t>
            </a:r>
            <a:r>
              <a:rPr lang="en-US" altLang="zh-TW" sz="2800" dirty="0">
                <a:solidFill>
                  <a:srgbClr val="00B0F0"/>
                </a:solidFill>
              </a:rPr>
              <a:t>5</a:t>
            </a:r>
            <a:r>
              <a:rPr lang="zh-TW" altLang="en-US" sz="2800" dirty="0">
                <a:solidFill>
                  <a:srgbClr val="00B0F0"/>
                </a:solidFill>
              </a:rPr>
              <a:t>分</a:t>
            </a:r>
            <a:r>
              <a:rPr lang="zh-TW" altLang="en-US" sz="2800" dirty="0"/>
              <a:t>、第</a:t>
            </a:r>
            <a:r>
              <a:rPr lang="en-US" altLang="zh-TW" sz="2800" dirty="0"/>
              <a:t>16-20</a:t>
            </a:r>
            <a:r>
              <a:rPr lang="zh-TW" altLang="en-US" sz="2800" dirty="0"/>
              <a:t>志願序</a:t>
            </a:r>
            <a:r>
              <a:rPr lang="zh-TW" altLang="en-US" sz="2800" dirty="0" smtClean="0"/>
              <a:t>位積分</a:t>
            </a:r>
            <a:r>
              <a:rPr lang="en-US" altLang="zh-TW" sz="2800" dirty="0">
                <a:solidFill>
                  <a:srgbClr val="00B0F0"/>
                </a:solidFill>
              </a:rPr>
              <a:t>3</a:t>
            </a:r>
            <a:r>
              <a:rPr lang="zh-TW" altLang="en-US" sz="2800" dirty="0">
                <a:solidFill>
                  <a:srgbClr val="00B0F0"/>
                </a:solidFill>
              </a:rPr>
              <a:t>分</a:t>
            </a:r>
            <a:r>
              <a:rPr lang="zh-TW" altLang="en-US" sz="2800" dirty="0" smtClean="0"/>
              <a:t>、 </a:t>
            </a:r>
            <a:endParaRPr lang="en-US" altLang="zh-TW" sz="2800" dirty="0" smtClean="0"/>
          </a:p>
          <a:p>
            <a:pPr algn="l">
              <a:defRPr/>
            </a:pPr>
            <a:r>
              <a:rPr lang="en-US" altLang="zh-TW" sz="2800" dirty="0"/>
              <a:t> </a:t>
            </a:r>
            <a:r>
              <a:rPr lang="en-US" altLang="zh-TW" sz="2800" dirty="0" smtClean="0"/>
              <a:t>        </a:t>
            </a:r>
            <a:r>
              <a:rPr lang="zh-TW" altLang="en-US" sz="2800" dirty="0" smtClean="0"/>
              <a:t>第</a:t>
            </a:r>
            <a:r>
              <a:rPr lang="en-US" altLang="zh-TW" sz="2800" dirty="0"/>
              <a:t>21-25</a:t>
            </a:r>
            <a:r>
              <a:rPr lang="zh-TW" altLang="en-US" sz="2800" dirty="0"/>
              <a:t>志願序位積分</a:t>
            </a:r>
            <a:r>
              <a:rPr lang="en-US" altLang="zh-TW" sz="2800" dirty="0">
                <a:solidFill>
                  <a:srgbClr val="00B0F0"/>
                </a:solidFill>
              </a:rPr>
              <a:t>1</a:t>
            </a:r>
            <a:r>
              <a:rPr lang="zh-TW" altLang="en-US" sz="2800" dirty="0">
                <a:solidFill>
                  <a:srgbClr val="00B0F0"/>
                </a:solidFill>
              </a:rPr>
              <a:t>分</a:t>
            </a:r>
            <a:r>
              <a:rPr lang="zh-TW" altLang="en-US" sz="2800" dirty="0"/>
              <a:t>。</a:t>
            </a:r>
            <a:endParaRPr lang="en-US" altLang="zh-TW" sz="2800" dirty="0"/>
          </a:p>
          <a:p>
            <a:pPr algn="l">
              <a:defRPr/>
            </a:pPr>
            <a:r>
              <a:rPr lang="en-US" altLang="zh-TW" b="1" dirty="0" smtClean="0">
                <a:solidFill>
                  <a:srgbClr val="00B050"/>
                </a:solidFill>
                <a:latin typeface="標楷體" panose="03000509000000000000" pitchFamily="65" charset="-120"/>
                <a:ea typeface="標楷體" panose="03000509000000000000" pitchFamily="65" charset="-120"/>
              </a:rPr>
              <a:t>☆</a:t>
            </a:r>
            <a:r>
              <a:rPr lang="zh-TW" altLang="en-US" sz="2800" dirty="0"/>
              <a:t>凡通過</a:t>
            </a:r>
            <a:r>
              <a:rPr lang="zh-TW" altLang="en-US" sz="2800" dirty="0">
                <a:solidFill>
                  <a:srgbClr val="00B050"/>
                </a:solidFill>
              </a:rPr>
              <a:t>本土語</a:t>
            </a:r>
            <a:r>
              <a:rPr lang="en-US" altLang="zh-TW" sz="2800" dirty="0">
                <a:solidFill>
                  <a:srgbClr val="00B050"/>
                </a:solidFill>
              </a:rPr>
              <a:t>(</a:t>
            </a:r>
            <a:r>
              <a:rPr lang="zh-TW" altLang="en-US" sz="2800" dirty="0">
                <a:solidFill>
                  <a:srgbClr val="00B050"/>
                </a:solidFill>
              </a:rPr>
              <a:t>閩南語、客語、原住民族語</a:t>
            </a:r>
            <a:r>
              <a:rPr lang="en-US" altLang="zh-TW" sz="2800" dirty="0">
                <a:solidFill>
                  <a:srgbClr val="00B050"/>
                </a:solidFill>
              </a:rPr>
              <a:t>)</a:t>
            </a:r>
            <a:r>
              <a:rPr lang="zh-TW" altLang="en-US" sz="2800" dirty="0" smtClean="0">
                <a:solidFill>
                  <a:srgbClr val="00B050"/>
                </a:solidFill>
              </a:rPr>
              <a:t>能力</a:t>
            </a:r>
            <a:r>
              <a:rPr lang="zh-TW" altLang="en-US" sz="2800" dirty="0">
                <a:solidFill>
                  <a:srgbClr val="00B050"/>
                </a:solidFill>
              </a:rPr>
              <a:t>認證</a:t>
            </a:r>
            <a:r>
              <a:rPr lang="zh-TW" altLang="en-US" sz="2800" dirty="0"/>
              <a:t>，</a:t>
            </a:r>
            <a:r>
              <a:rPr lang="zh-TW" altLang="en-US" sz="2800" dirty="0" smtClean="0"/>
              <a:t>納入</a:t>
            </a:r>
            <a:endParaRPr lang="en-US" altLang="zh-TW" sz="2800" dirty="0" smtClean="0"/>
          </a:p>
          <a:p>
            <a:pPr algn="l">
              <a:defRPr/>
            </a:pPr>
            <a:r>
              <a:rPr lang="en-US" altLang="zh-TW" sz="2800" dirty="0"/>
              <a:t> </a:t>
            </a:r>
            <a:r>
              <a:rPr lang="en-US" altLang="zh-TW" sz="2800" dirty="0" smtClean="0"/>
              <a:t>   </a:t>
            </a:r>
            <a:r>
              <a:rPr lang="zh-TW" altLang="en-US" sz="2800" dirty="0" smtClean="0"/>
              <a:t>超額</a:t>
            </a:r>
            <a:r>
              <a:rPr lang="zh-TW" altLang="en-US" sz="2800" dirty="0"/>
              <a:t>比序多元學習表現項目</a:t>
            </a:r>
            <a:r>
              <a:rPr lang="zh-TW" altLang="en-US" sz="2800" dirty="0" smtClean="0"/>
              <a:t>，</a:t>
            </a:r>
            <a:r>
              <a:rPr lang="zh-TW" altLang="en-US" sz="2800" dirty="0" smtClean="0">
                <a:solidFill>
                  <a:srgbClr val="00B0F0"/>
                </a:solidFill>
              </a:rPr>
              <a:t>上限</a:t>
            </a:r>
            <a:r>
              <a:rPr lang="en-US" altLang="zh-TW" sz="2800" dirty="0">
                <a:solidFill>
                  <a:srgbClr val="00B0F0"/>
                </a:solidFill>
              </a:rPr>
              <a:t>2</a:t>
            </a:r>
            <a:r>
              <a:rPr lang="zh-TW" altLang="en-US" sz="2800" dirty="0">
                <a:solidFill>
                  <a:srgbClr val="00B0F0"/>
                </a:solidFill>
              </a:rPr>
              <a:t>分</a:t>
            </a:r>
            <a:r>
              <a:rPr lang="zh-TW" altLang="en-US" sz="2800" dirty="0"/>
              <a:t>，</a:t>
            </a:r>
            <a:r>
              <a:rPr lang="zh-TW" altLang="en-US" sz="2800" dirty="0">
                <a:solidFill>
                  <a:srgbClr val="00B0F0"/>
                </a:solidFill>
              </a:rPr>
              <a:t>多元學習表現</a:t>
            </a:r>
            <a:r>
              <a:rPr lang="zh-TW" altLang="en-US" sz="2800" dirty="0" smtClean="0">
                <a:solidFill>
                  <a:srgbClr val="00B0F0"/>
                </a:solidFill>
              </a:rPr>
              <a:t>項目</a:t>
            </a:r>
            <a:endParaRPr lang="en-US" altLang="zh-TW" sz="2800" dirty="0" smtClean="0">
              <a:solidFill>
                <a:srgbClr val="00B0F0"/>
              </a:solidFill>
            </a:endParaRPr>
          </a:p>
          <a:p>
            <a:pPr algn="l">
              <a:defRPr/>
            </a:pPr>
            <a:r>
              <a:rPr lang="en-US" altLang="zh-TW" sz="2800" dirty="0">
                <a:solidFill>
                  <a:srgbClr val="00B0F0"/>
                </a:solidFill>
              </a:rPr>
              <a:t> </a:t>
            </a:r>
            <a:r>
              <a:rPr lang="en-US" altLang="zh-TW" sz="2800" dirty="0" smtClean="0">
                <a:solidFill>
                  <a:srgbClr val="00B0F0"/>
                </a:solidFill>
              </a:rPr>
              <a:t>   </a:t>
            </a:r>
            <a:r>
              <a:rPr lang="zh-TW" altLang="en-US" sz="2800" dirty="0" smtClean="0">
                <a:solidFill>
                  <a:srgbClr val="00B0F0"/>
                </a:solidFill>
              </a:rPr>
              <a:t>總</a:t>
            </a:r>
            <a:r>
              <a:rPr lang="zh-TW" altLang="en-US" sz="2800" dirty="0">
                <a:solidFill>
                  <a:srgbClr val="00B0F0"/>
                </a:solidFill>
              </a:rPr>
              <a:t>分由</a:t>
            </a:r>
            <a:r>
              <a:rPr lang="en-US" altLang="zh-TW" sz="2800" dirty="0">
                <a:solidFill>
                  <a:srgbClr val="00B0F0"/>
                </a:solidFill>
              </a:rPr>
              <a:t>52</a:t>
            </a:r>
            <a:r>
              <a:rPr lang="zh-TW" altLang="en-US" sz="2800" dirty="0">
                <a:solidFill>
                  <a:srgbClr val="00B0F0"/>
                </a:solidFill>
              </a:rPr>
              <a:t>分</a:t>
            </a:r>
            <a:r>
              <a:rPr lang="zh-TW" altLang="en-US" sz="2800" dirty="0" smtClean="0">
                <a:solidFill>
                  <a:srgbClr val="00B0F0"/>
                </a:solidFill>
              </a:rPr>
              <a:t>調整為</a:t>
            </a:r>
            <a:r>
              <a:rPr lang="en-US" altLang="zh-TW" sz="2800" dirty="0">
                <a:solidFill>
                  <a:srgbClr val="00B0F0"/>
                </a:solidFill>
              </a:rPr>
              <a:t>54</a:t>
            </a:r>
            <a:r>
              <a:rPr lang="zh-TW" altLang="en-US" sz="2800" dirty="0">
                <a:solidFill>
                  <a:srgbClr val="00B0F0"/>
                </a:solidFill>
              </a:rPr>
              <a:t>分</a:t>
            </a:r>
            <a:r>
              <a:rPr lang="zh-TW" altLang="en-US" sz="2800" dirty="0"/>
              <a:t>，</a:t>
            </a:r>
            <a:r>
              <a:rPr lang="zh-TW" altLang="en-US" sz="2800" dirty="0">
                <a:solidFill>
                  <a:srgbClr val="00B0F0"/>
                </a:solidFill>
              </a:rPr>
              <a:t>仍取上限</a:t>
            </a:r>
            <a:r>
              <a:rPr lang="en-US" altLang="zh-TW" sz="2800" dirty="0">
                <a:solidFill>
                  <a:srgbClr val="00B0F0"/>
                </a:solidFill>
              </a:rPr>
              <a:t>40</a:t>
            </a:r>
            <a:r>
              <a:rPr lang="zh-TW" altLang="en-US" sz="2800" dirty="0">
                <a:solidFill>
                  <a:srgbClr val="00B0F0"/>
                </a:solidFill>
              </a:rPr>
              <a:t>分</a:t>
            </a:r>
            <a:r>
              <a:rPr lang="zh-TW" altLang="en-US" sz="2800" dirty="0"/>
              <a:t>。 </a:t>
            </a:r>
            <a:r>
              <a:rPr lang="en-US" altLang="zh-TW" sz="2800" dirty="0">
                <a:solidFill>
                  <a:srgbClr val="FF0000"/>
                </a:solidFill>
              </a:rPr>
              <a:t>(110</a:t>
            </a:r>
            <a:r>
              <a:rPr lang="zh-TW" altLang="en-US" sz="2800" dirty="0">
                <a:solidFill>
                  <a:srgbClr val="FF0000"/>
                </a:solidFill>
              </a:rPr>
              <a:t>學年</a:t>
            </a:r>
            <a:r>
              <a:rPr lang="zh-TW" altLang="en-US" sz="2800" dirty="0" smtClean="0">
                <a:solidFill>
                  <a:srgbClr val="FF0000"/>
                </a:solidFill>
              </a:rPr>
              <a:t>開始</a:t>
            </a:r>
            <a:endParaRPr lang="en-US" altLang="zh-TW" sz="2800" dirty="0" smtClean="0">
              <a:solidFill>
                <a:srgbClr val="FF0000"/>
              </a:solidFill>
            </a:endParaRPr>
          </a:p>
          <a:p>
            <a:pPr algn="l">
              <a:defRPr/>
            </a:pPr>
            <a:r>
              <a:rPr lang="en-US" altLang="zh-TW" sz="2800" dirty="0">
                <a:solidFill>
                  <a:srgbClr val="FF0000"/>
                </a:solidFill>
              </a:rPr>
              <a:t> </a:t>
            </a:r>
            <a:r>
              <a:rPr lang="en-US" altLang="zh-TW" sz="2800" dirty="0" smtClean="0">
                <a:solidFill>
                  <a:srgbClr val="FF0000"/>
                </a:solidFill>
              </a:rPr>
              <a:t>   107</a:t>
            </a:r>
            <a:r>
              <a:rPr lang="zh-TW" altLang="en-US" sz="2800" dirty="0" smtClean="0">
                <a:solidFill>
                  <a:srgbClr val="FF0000"/>
                </a:solidFill>
              </a:rPr>
              <a:t>學年度</a:t>
            </a:r>
            <a:r>
              <a:rPr lang="zh-TW" altLang="en-US" sz="2800" dirty="0">
                <a:solidFill>
                  <a:srgbClr val="FF0000"/>
                </a:solidFill>
              </a:rPr>
              <a:t>國一學生適用</a:t>
            </a:r>
            <a:r>
              <a:rPr lang="en-US" altLang="zh-TW" sz="2800" dirty="0">
                <a:solidFill>
                  <a:srgbClr val="FF0000"/>
                </a:solidFill>
              </a:rPr>
              <a:t>)</a:t>
            </a:r>
            <a:r>
              <a:rPr lang="zh-TW" altLang="en-US" sz="2800" dirty="0">
                <a:solidFill>
                  <a:srgbClr val="FF0000"/>
                </a:solidFill>
              </a:rPr>
              <a:t>。</a:t>
            </a:r>
            <a:endParaRPr lang="zh-TW" altLang="en-US" sz="2800" dirty="0"/>
          </a:p>
          <a:p>
            <a:pPr algn="l">
              <a:defRPr/>
            </a:pPr>
            <a:endParaRPr lang="en-US" altLang="zh-TW" b="1" dirty="0" smtClean="0">
              <a:latin typeface="細明體" panose="02020509000000000000" pitchFamily="49" charset="-120"/>
              <a:ea typeface="細明體" panose="02020509000000000000" pitchFamily="49" charset="-120"/>
            </a:endParaRPr>
          </a:p>
        </p:txBody>
      </p:sp>
      <p:sp>
        <p:nvSpPr>
          <p:cNvPr id="275460" name="投影片編號版面配置區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spcBef>
                <a:spcPct val="0"/>
              </a:spcBef>
              <a:buFontTx/>
              <a:buNone/>
            </a:pPr>
            <a:endParaRPr lang="zh-TW" altLang="en-US" sz="1400">
              <a:solidFill>
                <a:srgbClr val="5F5F5F"/>
              </a:solidFill>
              <a:latin typeface="Arial" panose="020B0604020202020204" pitchFamily="34" charset="0"/>
            </a:endParaRPr>
          </a:p>
        </p:txBody>
      </p:sp>
    </p:spTree>
    <p:extLst>
      <p:ext uri="{BB962C8B-B14F-4D97-AF65-F5344CB8AC3E}">
        <p14:creationId xmlns:p14="http://schemas.microsoft.com/office/powerpoint/2010/main" val="41577118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資料庫圖表 25"/>
          <p:cNvGraphicFramePr/>
          <p:nvPr/>
        </p:nvGraphicFramePr>
        <p:xfrm>
          <a:off x="2135563" y="1556792"/>
          <a:ext cx="446449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文字方塊 26"/>
          <p:cNvSpPr txBox="1"/>
          <p:nvPr/>
        </p:nvSpPr>
        <p:spPr>
          <a:xfrm>
            <a:off x="6672064" y="1578039"/>
            <a:ext cx="3528392" cy="1200329"/>
          </a:xfrm>
          <a:prstGeom prst="rect">
            <a:avLst/>
          </a:prstGeom>
          <a:blipFill>
            <a:blip r:embed="rId8" cstate="print">
              <a:extLst>
                <a:ext uri="{28A0092B-C50C-407E-A947-70E740481C1C}">
                  <a14:useLocalDpi xmlns:a14="http://schemas.microsoft.com/office/drawing/2010/main"/>
                </a:ext>
              </a:extLst>
            </a:blip>
            <a:tile tx="0" ty="0" sx="100000" sy="100000" flip="none" algn="tl"/>
          </a:blipFill>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r>
              <a:rPr kumimoji="0" lang="en-US" altLang="zh-TW" b="1" dirty="0">
                <a:solidFill>
                  <a:srgbClr val="000090"/>
                </a:solidFill>
                <a:latin typeface="標楷體" pitchFamily="65" charset="-120"/>
                <a:ea typeface="標楷體" pitchFamily="65" charset="-120"/>
              </a:rPr>
              <a:t>1.</a:t>
            </a:r>
            <a:r>
              <a:rPr kumimoji="0" lang="zh-TW" altLang="en-US" b="1" dirty="0">
                <a:solidFill>
                  <a:srgbClr val="000090"/>
                </a:solidFill>
                <a:latin typeface="標楷體" pitchFamily="65" charset="-120"/>
                <a:ea typeface="標楷體" pitchFamily="65" charset="-120"/>
              </a:rPr>
              <a:t>扶助弱勢</a:t>
            </a:r>
            <a:r>
              <a:rPr kumimoji="0" lang="en-US" altLang="zh-TW" b="1" dirty="0">
                <a:solidFill>
                  <a:srgbClr val="000090"/>
                </a:solidFill>
                <a:latin typeface="標楷體" pitchFamily="65" charset="-120"/>
                <a:ea typeface="標楷體" pitchFamily="65" charset="-120"/>
              </a:rPr>
              <a:t>:5</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2.</a:t>
            </a:r>
            <a:r>
              <a:rPr kumimoji="0" lang="zh-TW" altLang="en-US" b="1" dirty="0">
                <a:solidFill>
                  <a:srgbClr val="000090"/>
                </a:solidFill>
                <a:latin typeface="標楷體" pitchFamily="65" charset="-120"/>
                <a:ea typeface="標楷體" pitchFamily="65" charset="-120"/>
              </a:rPr>
              <a:t>就近入學</a:t>
            </a:r>
            <a:r>
              <a:rPr kumimoji="0" lang="en-US" altLang="zh-TW" b="1" dirty="0">
                <a:solidFill>
                  <a:srgbClr val="000090"/>
                </a:solidFill>
                <a:latin typeface="標楷體" pitchFamily="65" charset="-120"/>
                <a:ea typeface="標楷體" pitchFamily="65" charset="-120"/>
              </a:rPr>
              <a:t>:5</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3.</a:t>
            </a:r>
            <a:r>
              <a:rPr kumimoji="0" lang="zh-TW" altLang="en-US" b="1" dirty="0">
                <a:solidFill>
                  <a:srgbClr val="000090"/>
                </a:solidFill>
                <a:latin typeface="標楷體" pitchFamily="65" charset="-120"/>
                <a:ea typeface="標楷體" pitchFamily="65" charset="-120"/>
              </a:rPr>
              <a:t>志願序位</a:t>
            </a:r>
            <a:r>
              <a:rPr kumimoji="0" lang="en-US" altLang="zh-TW" b="1" dirty="0">
                <a:solidFill>
                  <a:srgbClr val="000090"/>
                </a:solidFill>
                <a:latin typeface="標楷體" pitchFamily="65" charset="-120"/>
                <a:ea typeface="標楷體" pitchFamily="65" charset="-120"/>
              </a:rPr>
              <a:t>:10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4.</a:t>
            </a:r>
            <a:r>
              <a:rPr kumimoji="0" lang="zh-TW" altLang="en-US" b="1" dirty="0">
                <a:solidFill>
                  <a:srgbClr val="000090"/>
                </a:solidFill>
                <a:latin typeface="標楷體" pitchFamily="65" charset="-120"/>
                <a:ea typeface="標楷體" pitchFamily="65" charset="-120"/>
              </a:rPr>
              <a:t>均衡學習</a:t>
            </a:r>
            <a:r>
              <a:rPr kumimoji="0" lang="en-US" altLang="zh-TW" b="1" dirty="0">
                <a:solidFill>
                  <a:srgbClr val="000090"/>
                </a:solidFill>
                <a:latin typeface="標楷體" pitchFamily="65" charset="-120"/>
                <a:ea typeface="標楷體" pitchFamily="65" charset="-120"/>
              </a:rPr>
              <a:t>:15</a:t>
            </a:r>
            <a:r>
              <a:rPr kumimoji="0" lang="zh-TW" altLang="en-US" b="1" dirty="0">
                <a:solidFill>
                  <a:srgbClr val="000090"/>
                </a:solidFill>
                <a:latin typeface="標楷體" pitchFamily="65" charset="-120"/>
                <a:ea typeface="標楷體" pitchFamily="65" charset="-120"/>
              </a:rPr>
              <a:t>分</a:t>
            </a:r>
          </a:p>
        </p:txBody>
      </p:sp>
      <p:sp>
        <p:nvSpPr>
          <p:cNvPr id="28" name="文字方塊 27"/>
          <p:cNvSpPr txBox="1"/>
          <p:nvPr/>
        </p:nvSpPr>
        <p:spPr>
          <a:xfrm>
            <a:off x="6672064" y="3352946"/>
            <a:ext cx="3528392" cy="1200329"/>
          </a:xfrm>
          <a:prstGeom prst="rect">
            <a:avLst/>
          </a:prstGeom>
          <a:blipFill>
            <a:blip r:embed="rId8" cstate="print">
              <a:extLst>
                <a:ext uri="{28A0092B-C50C-407E-A947-70E740481C1C}">
                  <a14:useLocalDpi xmlns:a14="http://schemas.microsoft.com/office/drawing/2010/main"/>
                </a:ext>
              </a:extLst>
            </a:blip>
            <a:tile tx="0" ty="0" sx="100000" sy="100000" flip="none" algn="tl"/>
          </a:blipFill>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hangingPunct="1">
              <a:defRPr/>
            </a:pPr>
            <a:r>
              <a:rPr kumimoji="0" lang="en-US" altLang="zh-TW" b="1" dirty="0">
                <a:solidFill>
                  <a:srgbClr val="000090"/>
                </a:solidFill>
                <a:latin typeface="標楷體" pitchFamily="65" charset="-120"/>
                <a:ea typeface="標楷體" pitchFamily="65" charset="-120"/>
              </a:rPr>
              <a:t>1.</a:t>
            </a:r>
            <a:r>
              <a:rPr kumimoji="0" lang="zh-TW" altLang="en-US" b="1" dirty="0">
                <a:solidFill>
                  <a:srgbClr val="000090"/>
                </a:solidFill>
                <a:latin typeface="標楷體" pitchFamily="65" charset="-120"/>
                <a:ea typeface="標楷體" pitchFamily="65" charset="-120"/>
              </a:rPr>
              <a:t>無懲罰紀錄</a:t>
            </a:r>
            <a:r>
              <a:rPr kumimoji="0" lang="en-US" altLang="zh-TW" b="1" dirty="0">
                <a:solidFill>
                  <a:srgbClr val="000090"/>
                </a:solidFill>
                <a:latin typeface="標楷體" pitchFamily="65" charset="-120"/>
                <a:ea typeface="標楷體" pitchFamily="65" charset="-120"/>
              </a:rPr>
              <a:t>:10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2.</a:t>
            </a:r>
            <a:r>
              <a:rPr kumimoji="0" lang="zh-TW" altLang="en-US" b="1" dirty="0">
                <a:solidFill>
                  <a:srgbClr val="000090"/>
                </a:solidFill>
                <a:latin typeface="標楷體" pitchFamily="65" charset="-120"/>
                <a:ea typeface="標楷體" pitchFamily="65" charset="-120"/>
              </a:rPr>
              <a:t>無曠課紀錄</a:t>
            </a:r>
            <a:r>
              <a:rPr kumimoji="0" lang="en-US" altLang="zh-TW" b="1" dirty="0">
                <a:solidFill>
                  <a:srgbClr val="000090"/>
                </a:solidFill>
                <a:latin typeface="標楷體" pitchFamily="65" charset="-120"/>
                <a:ea typeface="標楷體" pitchFamily="65" charset="-120"/>
              </a:rPr>
              <a:t>:12</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3.</a:t>
            </a:r>
            <a:r>
              <a:rPr kumimoji="0" lang="zh-TW" altLang="en-US" b="1" dirty="0">
                <a:solidFill>
                  <a:srgbClr val="000090"/>
                </a:solidFill>
                <a:latin typeface="標楷體" pitchFamily="65" charset="-120"/>
                <a:ea typeface="標楷體" pitchFamily="65" charset="-120"/>
              </a:rPr>
              <a:t>獎勵紀錄</a:t>
            </a:r>
            <a:r>
              <a:rPr kumimoji="0" lang="en-US" altLang="zh-TW" b="1" dirty="0">
                <a:solidFill>
                  <a:srgbClr val="000090"/>
                </a:solidFill>
                <a:latin typeface="標楷體" pitchFamily="65" charset="-120"/>
                <a:ea typeface="標楷體" pitchFamily="65" charset="-120"/>
              </a:rPr>
              <a:t>:20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4.</a:t>
            </a:r>
            <a:r>
              <a:rPr kumimoji="0" lang="zh-TW" altLang="en-US" b="1" dirty="0">
                <a:solidFill>
                  <a:srgbClr val="000090"/>
                </a:solidFill>
                <a:latin typeface="標楷體" pitchFamily="65" charset="-120"/>
                <a:ea typeface="標楷體" pitchFamily="65" charset="-120"/>
              </a:rPr>
              <a:t>服務學習</a:t>
            </a:r>
            <a:r>
              <a:rPr kumimoji="0" lang="en-US" altLang="zh-TW" b="1" dirty="0">
                <a:solidFill>
                  <a:srgbClr val="000090"/>
                </a:solidFill>
                <a:latin typeface="標楷體" pitchFamily="65" charset="-120"/>
                <a:ea typeface="標楷體" pitchFamily="65" charset="-120"/>
              </a:rPr>
              <a:t>:10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p:txBody>
      </p:sp>
      <p:sp>
        <p:nvSpPr>
          <p:cNvPr id="29" name="文字方塊 28"/>
          <p:cNvSpPr txBox="1"/>
          <p:nvPr/>
        </p:nvSpPr>
        <p:spPr>
          <a:xfrm>
            <a:off x="6672064" y="5547721"/>
            <a:ext cx="3528392" cy="640515"/>
          </a:xfrm>
          <a:prstGeom prst="rect">
            <a:avLst/>
          </a:prstGeom>
          <a:blipFill>
            <a:blip r:embed="rId8" cstate="print">
              <a:extLst>
                <a:ext uri="{28A0092B-C50C-407E-A947-70E740481C1C}">
                  <a14:useLocalDpi xmlns:a14="http://schemas.microsoft.com/office/drawing/2010/main"/>
                </a:ext>
              </a:extLst>
            </a:blip>
            <a:tile tx="0" ty="0" sx="100000" sy="100000" flip="none" algn="tl"/>
          </a:blipFill>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dirty="0">
                <a:solidFill>
                  <a:srgbClr val="000090"/>
                </a:solidFill>
                <a:latin typeface="標楷體" pitchFamily="65" charset="-120"/>
                <a:ea typeface="標楷體" pitchFamily="65" charset="-120"/>
              </a:rPr>
              <a:t>1.</a:t>
            </a:r>
            <a:r>
              <a:rPr kumimoji="0" lang="zh-TW" altLang="en-US" b="1" dirty="0">
                <a:solidFill>
                  <a:srgbClr val="000090"/>
                </a:solidFill>
                <a:latin typeface="標楷體" pitchFamily="65" charset="-120"/>
                <a:ea typeface="標楷體" pitchFamily="65" charset="-120"/>
              </a:rPr>
              <a:t>會考成績</a:t>
            </a:r>
            <a:r>
              <a:rPr kumimoji="0" lang="en-US" altLang="zh-TW" b="1" dirty="0">
                <a:solidFill>
                  <a:srgbClr val="000090"/>
                </a:solidFill>
                <a:latin typeface="標楷體" pitchFamily="65" charset="-120"/>
                <a:ea typeface="標楷體" pitchFamily="65" charset="-120"/>
              </a:rPr>
              <a:t>:30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p:txBody>
      </p:sp>
      <p:sp>
        <p:nvSpPr>
          <p:cNvPr id="81932" name="標題 1"/>
          <p:cNvSpPr txBox="1">
            <a:spLocks/>
          </p:cNvSpPr>
          <p:nvPr/>
        </p:nvSpPr>
        <p:spPr bwMode="auto">
          <a:xfrm>
            <a:off x="1839913" y="615950"/>
            <a:ext cx="845026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400" b="1">
                <a:solidFill>
                  <a:srgbClr val="000099"/>
                </a:solidFill>
                <a:latin typeface="微軟正黑體" pitchFamily="34" charset="-120"/>
                <a:ea typeface="微軟正黑體" pitchFamily="34" charset="-120"/>
              </a:rPr>
              <a:t>免試入學</a:t>
            </a:r>
            <a:r>
              <a:rPr kumimoji="0" lang="en-US" altLang="zh-TW" sz="4400" b="1">
                <a:solidFill>
                  <a:srgbClr val="000099"/>
                </a:solidFill>
                <a:latin typeface="微軟正黑體" pitchFamily="34" charset="-120"/>
                <a:ea typeface="微軟正黑體" pitchFamily="34" charset="-120"/>
              </a:rPr>
              <a:t>-</a:t>
            </a:r>
            <a:r>
              <a:rPr kumimoji="0" lang="zh-TW" altLang="en-US" sz="4400" b="1">
                <a:solidFill>
                  <a:srgbClr val="C00000"/>
                </a:solidFill>
                <a:latin typeface="微軟正黑體" pitchFamily="34" charset="-120"/>
                <a:ea typeface="微軟正黑體" pitchFamily="34" charset="-120"/>
              </a:rPr>
              <a:t>竹苗區超額比序</a:t>
            </a:r>
            <a:endParaRPr kumimoji="0" lang="zh-TW" altLang="en-US" sz="4400" b="1">
              <a:solidFill>
                <a:srgbClr val="3333CC"/>
              </a:solidFill>
              <a:latin typeface="微軟正黑體" pitchFamily="34" charset="-120"/>
              <a:ea typeface="微軟正黑體" pitchFamily="34" charset="-120"/>
            </a:endParaRPr>
          </a:p>
        </p:txBody>
      </p:sp>
      <p:sp>
        <p:nvSpPr>
          <p:cNvPr id="12" name="標題 1"/>
          <p:cNvSpPr txBox="1">
            <a:spLocks/>
          </p:cNvSpPr>
          <p:nvPr/>
        </p:nvSpPr>
        <p:spPr>
          <a:xfrm>
            <a:off x="1703388" y="2286000"/>
            <a:ext cx="9144000" cy="2338388"/>
          </a:xfrm>
          <a:prstGeom prst="rect">
            <a:avLst/>
          </a:prstGeom>
          <a:solidFill>
            <a:srgbClr val="FF6600"/>
          </a:solidFill>
        </p:spPr>
        <p:style>
          <a:lnRef idx="3">
            <a:schemeClr val="lt1"/>
          </a:lnRef>
          <a:fillRef idx="1">
            <a:schemeClr val="accent6"/>
          </a:fillRef>
          <a:effectRef idx="1">
            <a:schemeClr val="accent6"/>
          </a:effectRef>
          <a:fontRef idx="minor">
            <a:schemeClr val="lt1"/>
          </a:fontRef>
        </p:style>
        <p:txBody>
          <a:bodyPr anchor="ctr"/>
          <a:lstStyle/>
          <a:p>
            <a:pPr eaLnBrk="1" hangingPunct="1">
              <a:lnSpc>
                <a:spcPct val="170000"/>
              </a:lnSpc>
              <a:defRPr/>
            </a:pPr>
            <a:r>
              <a:rPr kumimoji="0" lang="zh-TW" altLang="en-US" sz="3600" b="1" dirty="0">
                <a:solidFill>
                  <a:prstClr val="white"/>
                </a:solidFill>
                <a:latin typeface="標楷體" panose="03000509000000000000" pitchFamily="65" charset="-120"/>
                <a:ea typeface="標楷體" panose="03000509000000000000" pitchFamily="65" charset="-120"/>
              </a:rPr>
              <a:t>* 報名人數 </a:t>
            </a:r>
            <a:r>
              <a:rPr kumimoji="0" lang="en-US" altLang="zh-TW" sz="3600" b="1" dirty="0">
                <a:solidFill>
                  <a:prstClr val="white"/>
                </a:solidFill>
                <a:latin typeface="標楷體" panose="03000509000000000000" pitchFamily="65" charset="-120"/>
                <a:ea typeface="標楷體" panose="03000509000000000000" pitchFamily="65" charset="-120"/>
              </a:rPr>
              <a:t>&lt;</a:t>
            </a:r>
            <a:r>
              <a:rPr kumimoji="0" lang="zh-TW" altLang="en-US" sz="3600" b="1" dirty="0">
                <a:solidFill>
                  <a:prstClr val="white"/>
                </a:solidFill>
                <a:latin typeface="標楷體" panose="03000509000000000000" pitchFamily="65" charset="-120"/>
                <a:ea typeface="標楷體" panose="03000509000000000000" pitchFamily="65" charset="-120"/>
              </a:rPr>
              <a:t> 招生數，則全額錄取。</a:t>
            </a:r>
            <a:endParaRPr kumimoji="0" lang="en-US" altLang="zh-TW" sz="3600" b="1" dirty="0">
              <a:solidFill>
                <a:prstClr val="white"/>
              </a:solidFill>
              <a:latin typeface="標楷體" panose="03000509000000000000" pitchFamily="65" charset="-120"/>
              <a:ea typeface="標楷體" panose="03000509000000000000" pitchFamily="65" charset="-120"/>
            </a:endParaRPr>
          </a:p>
          <a:p>
            <a:pPr eaLnBrk="1" hangingPunct="1">
              <a:lnSpc>
                <a:spcPct val="170000"/>
              </a:lnSpc>
              <a:defRPr/>
            </a:pPr>
            <a:r>
              <a:rPr kumimoji="0" lang="zh-TW" altLang="en-US" sz="3600" b="1" dirty="0">
                <a:solidFill>
                  <a:prstClr val="white"/>
                </a:solidFill>
                <a:latin typeface="標楷體" panose="03000509000000000000" pitchFamily="65" charset="-120"/>
                <a:ea typeface="標楷體" panose="03000509000000000000" pitchFamily="65" charset="-120"/>
              </a:rPr>
              <a:t>* 報名人數 </a:t>
            </a:r>
            <a:r>
              <a:rPr kumimoji="0" lang="en-US" altLang="zh-TW" sz="3600" b="1" dirty="0">
                <a:solidFill>
                  <a:prstClr val="white"/>
                </a:solidFill>
                <a:latin typeface="標楷體" panose="03000509000000000000" pitchFamily="65" charset="-120"/>
                <a:ea typeface="標楷體" panose="03000509000000000000" pitchFamily="65" charset="-120"/>
              </a:rPr>
              <a:t>&gt;</a:t>
            </a:r>
            <a:r>
              <a:rPr kumimoji="0" lang="zh-TW" altLang="en-US" sz="3600" b="1" dirty="0">
                <a:solidFill>
                  <a:prstClr val="white"/>
                </a:solidFill>
                <a:latin typeface="標楷體" panose="03000509000000000000" pitchFamily="65" charset="-120"/>
                <a:ea typeface="標楷體" panose="03000509000000000000" pitchFamily="65" charset="-120"/>
              </a:rPr>
              <a:t> 招生數，則進行超額比序。</a:t>
            </a:r>
            <a:endParaRPr kumimoji="0" lang="en-US" altLang="zh-TW" sz="3600" b="1" dirty="0">
              <a:solidFill>
                <a:prstClr val="white"/>
              </a:solidFill>
              <a:latin typeface="標楷體" panose="03000509000000000000" pitchFamily="65" charset="-120"/>
              <a:ea typeface="標楷體" panose="03000509000000000000" pitchFamily="65" charset="-120"/>
            </a:endParaRPr>
          </a:p>
        </p:txBody>
      </p:sp>
      <p:grpSp>
        <p:nvGrpSpPr>
          <p:cNvPr id="8" name="群組 66"/>
          <p:cNvGrpSpPr/>
          <p:nvPr/>
        </p:nvGrpSpPr>
        <p:grpSpPr>
          <a:xfrm>
            <a:off x="8985448" y="3311530"/>
            <a:ext cx="1143000" cy="1053370"/>
            <a:chOff x="3649980" y="3331877"/>
            <a:chExt cx="1143000" cy="1053371"/>
          </a:xfrm>
          <a:solidFill>
            <a:srgbClr val="FF6600"/>
          </a:solidFill>
        </p:grpSpPr>
        <p:sp>
          <p:nvSpPr>
            <p:cNvPr id="9" name="橢圓 8"/>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10" name="文字方塊 9"/>
            <p:cNvSpPr txBox="1"/>
            <p:nvPr/>
          </p:nvSpPr>
          <p:spPr>
            <a:xfrm>
              <a:off x="3751163" y="3474973"/>
              <a:ext cx="963725" cy="707887"/>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b="1" dirty="0">
                  <a:solidFill>
                    <a:srgbClr val="92D050"/>
                  </a:solidFill>
                </a:rPr>
                <a:t>100</a:t>
              </a:r>
              <a:endParaRPr kumimoji="0" lang="zh-TW" altLang="en-US" sz="4000" b="1" dirty="0">
                <a:solidFill>
                  <a:srgbClr val="92D050"/>
                </a:solidFill>
              </a:endParaRPr>
            </a:p>
          </p:txBody>
        </p:sp>
      </p:grpSp>
      <p:sp>
        <p:nvSpPr>
          <p:cNvPr id="11" name="向右箭號 10"/>
          <p:cNvSpPr/>
          <p:nvPr/>
        </p:nvSpPr>
        <p:spPr>
          <a:xfrm>
            <a:off x="7735513" y="3466638"/>
            <a:ext cx="939313" cy="701099"/>
          </a:xfrm>
          <a:prstGeom prst="rightArrow">
            <a:avLst/>
          </a:prstGeom>
          <a:solidFill>
            <a:srgbClr val="FF6600"/>
          </a:solidFill>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grpSp>
        <p:nvGrpSpPr>
          <p:cNvPr id="13" name="群組 66"/>
          <p:cNvGrpSpPr/>
          <p:nvPr/>
        </p:nvGrpSpPr>
        <p:grpSpPr>
          <a:xfrm>
            <a:off x="4727848" y="1729513"/>
            <a:ext cx="1143000" cy="1053370"/>
            <a:chOff x="3649980" y="3331877"/>
            <a:chExt cx="1143000" cy="1053371"/>
          </a:xfrm>
          <a:solidFill>
            <a:srgbClr val="FF6600"/>
          </a:solidFill>
        </p:grpSpPr>
        <p:sp>
          <p:nvSpPr>
            <p:cNvPr id="14" name="橢圓 13"/>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15" name="文字方塊 14"/>
            <p:cNvSpPr txBox="1"/>
            <p:nvPr/>
          </p:nvSpPr>
          <p:spPr>
            <a:xfrm>
              <a:off x="3869160" y="3474973"/>
              <a:ext cx="704640" cy="707887"/>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b="1" dirty="0">
                  <a:solidFill>
                    <a:srgbClr val="92D050"/>
                  </a:solidFill>
                </a:rPr>
                <a:t>30</a:t>
              </a:r>
              <a:endParaRPr kumimoji="0" lang="zh-TW" altLang="en-US" sz="4000" b="1" dirty="0">
                <a:solidFill>
                  <a:srgbClr val="92D050"/>
                </a:solidFill>
              </a:endParaRPr>
            </a:p>
          </p:txBody>
        </p:sp>
      </p:grpSp>
      <p:grpSp>
        <p:nvGrpSpPr>
          <p:cNvPr id="16" name="群組 66"/>
          <p:cNvGrpSpPr/>
          <p:nvPr/>
        </p:nvGrpSpPr>
        <p:grpSpPr>
          <a:xfrm>
            <a:off x="4780232" y="3635827"/>
            <a:ext cx="1143000" cy="1053370"/>
            <a:chOff x="3649980" y="3331877"/>
            <a:chExt cx="1143000" cy="1053371"/>
          </a:xfrm>
          <a:solidFill>
            <a:srgbClr val="FF6600"/>
          </a:solidFill>
        </p:grpSpPr>
        <p:sp>
          <p:nvSpPr>
            <p:cNvPr id="17" name="橢圓 16"/>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18" name="文字方塊 17"/>
            <p:cNvSpPr txBox="1"/>
            <p:nvPr/>
          </p:nvSpPr>
          <p:spPr>
            <a:xfrm>
              <a:off x="3869160" y="3474973"/>
              <a:ext cx="704039" cy="707887"/>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b="1" dirty="0">
                  <a:solidFill>
                    <a:srgbClr val="92D050"/>
                  </a:solidFill>
                </a:rPr>
                <a:t>40</a:t>
              </a:r>
              <a:endParaRPr kumimoji="0" lang="zh-TW" altLang="en-US" sz="4000" b="1" dirty="0">
                <a:solidFill>
                  <a:srgbClr val="92D050"/>
                </a:solidFill>
              </a:endParaRPr>
            </a:p>
          </p:txBody>
        </p:sp>
      </p:grpSp>
      <p:grpSp>
        <p:nvGrpSpPr>
          <p:cNvPr id="19" name="群組 66"/>
          <p:cNvGrpSpPr/>
          <p:nvPr/>
        </p:nvGrpSpPr>
        <p:grpSpPr>
          <a:xfrm>
            <a:off x="4780232" y="5352460"/>
            <a:ext cx="1143000" cy="1053370"/>
            <a:chOff x="3649980" y="3331877"/>
            <a:chExt cx="1143000" cy="1053371"/>
          </a:xfrm>
          <a:solidFill>
            <a:srgbClr val="FF6600"/>
          </a:solidFill>
        </p:grpSpPr>
        <p:sp>
          <p:nvSpPr>
            <p:cNvPr id="20" name="橢圓 19"/>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21" name="文字方塊 20"/>
            <p:cNvSpPr txBox="1"/>
            <p:nvPr/>
          </p:nvSpPr>
          <p:spPr>
            <a:xfrm>
              <a:off x="3869160" y="3474973"/>
              <a:ext cx="704039" cy="707887"/>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b="1" dirty="0">
                  <a:solidFill>
                    <a:srgbClr val="92D050"/>
                  </a:solidFill>
                </a:rPr>
                <a:t>30</a:t>
              </a:r>
              <a:endParaRPr kumimoji="0" lang="zh-TW" altLang="en-US" sz="4000" b="1" dirty="0">
                <a:solidFill>
                  <a:srgbClr val="92D050"/>
                </a:solidFill>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nodeType="afterGroup">
                            <p:stCondLst>
                              <p:cond delay="5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nodeType="afterGroup">
                            <p:stCondLst>
                              <p:cond delay="1000"/>
                            </p:stCondLst>
                            <p:childTnLst>
                              <p:par>
                                <p:cTn id="25" presetID="22" presetClass="entr" presetSubtype="8"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par>
                          <p:cTn id="28" fill="hold" nodeType="afterGroup">
                            <p:stCondLst>
                              <p:cond delay="15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nodeType="afterGroup">
                            <p:stCondLst>
                              <p:cond delay="2000"/>
                            </p:stCondLst>
                            <p:childTnLst>
                              <p:par>
                                <p:cTn id="33" presetID="22" presetClass="entr" presetSubtype="8"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p:bldAsOne/>
      </p:bldGraphic>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nvGraphicFramePr>
        <p:xfrm>
          <a:off x="3583246" y="767616"/>
          <a:ext cx="5364598" cy="486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內容版面配置區 6"/>
          <p:cNvGraphicFramePr>
            <a:graphicFrameLocks noGrp="1"/>
          </p:cNvGraphicFramePr>
          <p:nvPr>
            <p:ph idx="4294967295"/>
          </p:nvPr>
        </p:nvGraphicFramePr>
        <p:xfrm>
          <a:off x="3098007" y="1527572"/>
          <a:ext cx="6427672" cy="4309110"/>
        </p:xfrm>
        <a:graphic>
          <a:graphicData uri="http://schemas.openxmlformats.org/drawingml/2006/table">
            <a:tbl>
              <a:tblPr firstRow="1" bandRow="1">
                <a:tableStyleId>{00A15C55-8517-42AA-B614-E9B94910E393}</a:tableStyleId>
              </a:tblPr>
              <a:tblGrid>
                <a:gridCol w="1084598">
                  <a:extLst>
                    <a:ext uri="{9D8B030D-6E8A-4147-A177-3AD203B41FA5}"/>
                  </a:extLst>
                </a:gridCol>
                <a:gridCol w="1763160">
                  <a:extLst>
                    <a:ext uri="{9D8B030D-6E8A-4147-A177-3AD203B41FA5}"/>
                  </a:extLst>
                </a:gridCol>
                <a:gridCol w="3579914">
                  <a:extLst>
                    <a:ext uri="{9D8B030D-6E8A-4147-A177-3AD203B41FA5}"/>
                  </a:extLst>
                </a:gridCol>
              </a:tblGrid>
              <a:tr h="377190">
                <a:tc>
                  <a:txBody>
                    <a:bodyPr/>
                    <a:lstStyle/>
                    <a:p>
                      <a:pPr algn="ctr"/>
                      <a:r>
                        <a:rPr lang="zh-TW" altLang="en-US" sz="2000" dirty="0">
                          <a:latin typeface="標楷體" pitchFamily="65" charset="-120"/>
                          <a:ea typeface="標楷體" pitchFamily="65" charset="-120"/>
                        </a:rPr>
                        <a:t>項目</a:t>
                      </a:r>
                      <a:endParaRPr lang="zh-TW" altLang="en-US" sz="2000" b="1" dirty="0">
                        <a:latin typeface="標楷體" pitchFamily="65" charset="-120"/>
                        <a:ea typeface="標楷體" pitchFamily="65" charset="-120"/>
                        <a:cs typeface="BiauKai"/>
                      </a:endParaRPr>
                    </a:p>
                  </a:txBody>
                  <a:tcPr marL="68580" marR="68580" marT="34290" marB="34290" anchor="ctr">
                    <a:solidFill>
                      <a:srgbClr val="9966FF"/>
                    </a:solidFill>
                  </a:tcPr>
                </a:tc>
                <a:tc>
                  <a:txBody>
                    <a:bodyPr/>
                    <a:lstStyle/>
                    <a:p>
                      <a:pPr algn="ctr"/>
                      <a:r>
                        <a:rPr lang="zh-TW" altLang="en-US" sz="2000" dirty="0">
                          <a:latin typeface="標楷體" pitchFamily="65" charset="-120"/>
                          <a:ea typeface="標楷體" pitchFamily="65" charset="-120"/>
                        </a:rPr>
                        <a:t>給分</a:t>
                      </a:r>
                      <a:endParaRPr lang="zh-TW" altLang="en-US" sz="2000" b="1" dirty="0">
                        <a:latin typeface="標楷體" pitchFamily="65" charset="-120"/>
                        <a:ea typeface="標楷體" pitchFamily="65" charset="-120"/>
                        <a:cs typeface="BiauKai"/>
                      </a:endParaRPr>
                    </a:p>
                  </a:txBody>
                  <a:tcPr marL="68580" marR="68580" marT="34290" marB="34290" anchor="ctr">
                    <a:solidFill>
                      <a:srgbClr val="9966FF"/>
                    </a:solidFill>
                  </a:tcPr>
                </a:tc>
                <a:tc>
                  <a:txBody>
                    <a:bodyPr/>
                    <a:lstStyle/>
                    <a:p>
                      <a:pPr algn="ctr"/>
                      <a:r>
                        <a:rPr lang="zh-TW" altLang="en-US" sz="2000" dirty="0">
                          <a:latin typeface="標楷體" pitchFamily="65" charset="-120"/>
                          <a:ea typeface="標楷體" pitchFamily="65" charset="-120"/>
                        </a:rPr>
                        <a:t>說明</a:t>
                      </a:r>
                      <a:endParaRPr lang="zh-TW" altLang="en-US" sz="2000" b="1" dirty="0">
                        <a:solidFill>
                          <a:schemeClr val="bg1"/>
                        </a:solidFill>
                        <a:latin typeface="標楷體" pitchFamily="65" charset="-120"/>
                        <a:ea typeface="標楷體" pitchFamily="65" charset="-120"/>
                        <a:cs typeface="BiauKai"/>
                      </a:endParaRPr>
                    </a:p>
                  </a:txBody>
                  <a:tcPr marL="68580" marR="68580" marT="34290" marB="34290" anchor="ctr">
                    <a:solidFill>
                      <a:srgbClr val="9966FF"/>
                    </a:solidFill>
                  </a:tcPr>
                </a:tc>
                <a:extLst>
                  <a:ext uri="{0D108BD9-81ED-4DB2-BD59-A6C34878D82A}"/>
                </a:extLst>
              </a:tr>
              <a:tr h="678180">
                <a:tc>
                  <a:txBody>
                    <a:bodyPr/>
                    <a:lstStyle/>
                    <a:p>
                      <a:pPr algn="ctr"/>
                      <a:r>
                        <a:rPr lang="zh-TW" altLang="en-US" sz="1500" dirty="0">
                          <a:latin typeface="標楷體" pitchFamily="65" charset="-120"/>
                          <a:ea typeface="標楷體" pitchFamily="65" charset="-120"/>
                        </a:rPr>
                        <a:t>扶助弱勢</a:t>
                      </a:r>
                      <a:endParaRPr lang="zh-TW" altLang="en-US" sz="1500" b="1" dirty="0">
                        <a:latin typeface="標楷體" pitchFamily="65" charset="-120"/>
                        <a:ea typeface="標楷體" pitchFamily="65" charset="-120"/>
                        <a:cs typeface="BiauKai"/>
                      </a:endParaRPr>
                    </a:p>
                  </a:txBody>
                  <a:tcPr marL="68580" marR="68580" marT="34290" marB="34290" anchor="ctr">
                    <a:solidFill>
                      <a:srgbClr val="F4EFFF"/>
                    </a:solidFill>
                  </a:tcPr>
                </a:tc>
                <a:tc>
                  <a:txBody>
                    <a:bodyPr/>
                    <a:lstStyle/>
                    <a:p>
                      <a:pPr algn="ctr"/>
                      <a:r>
                        <a:rPr lang="zh-TW" altLang="en-US" sz="1500" dirty="0">
                          <a:latin typeface="標楷體" pitchFamily="65" charset="-120"/>
                          <a:ea typeface="標楷體" pitchFamily="65" charset="-120"/>
                        </a:rPr>
                        <a:t>符合者給</a:t>
                      </a:r>
                      <a:r>
                        <a:rPr lang="en-US" altLang="zh-TW" sz="1500" dirty="0">
                          <a:latin typeface="標楷體" pitchFamily="65" charset="-120"/>
                          <a:ea typeface="標楷體" pitchFamily="65" charset="-120"/>
                        </a:rPr>
                        <a:t>5</a:t>
                      </a:r>
                      <a:r>
                        <a:rPr lang="zh-TW" altLang="en-US" sz="1500" dirty="0">
                          <a:latin typeface="標楷體" pitchFamily="65" charset="-120"/>
                          <a:ea typeface="標楷體" pitchFamily="65" charset="-120"/>
                        </a:rPr>
                        <a:t>分</a:t>
                      </a:r>
                      <a:endParaRPr lang="zh-TW" altLang="en-US" sz="1500" b="1" dirty="0">
                        <a:solidFill>
                          <a:schemeClr val="tx1"/>
                        </a:solidFill>
                        <a:latin typeface="標楷體" pitchFamily="65" charset="-120"/>
                        <a:ea typeface="標楷體" pitchFamily="65" charset="-120"/>
                        <a:cs typeface="BiauKai"/>
                      </a:endParaRPr>
                    </a:p>
                  </a:txBody>
                  <a:tcPr marL="68580" marR="68580" marT="34290" marB="34290" anchor="ctr">
                    <a:solidFill>
                      <a:srgbClr val="F4EFFF"/>
                    </a:solidFill>
                  </a:tcPr>
                </a:tc>
                <a:tc>
                  <a:txBody>
                    <a:bodyPr/>
                    <a:lstStyle/>
                    <a:p>
                      <a:r>
                        <a:rPr lang="en-US" altLang="zh-TW" sz="1500" kern="1200" dirty="0">
                          <a:effectLst/>
                          <a:latin typeface="標楷體" pitchFamily="65" charset="-120"/>
                          <a:ea typeface="標楷體" pitchFamily="65" charset="-120"/>
                        </a:rPr>
                        <a:t> </a:t>
                      </a:r>
                      <a:r>
                        <a:rPr lang="zh-TW" altLang="zh-TW" sz="1500" kern="1200" dirty="0">
                          <a:effectLst/>
                          <a:latin typeface="標楷體" pitchFamily="65" charset="-120"/>
                          <a:ea typeface="標楷體" pitchFamily="65" charset="-120"/>
                        </a:rPr>
                        <a:t>偏遠</a:t>
                      </a:r>
                      <a:r>
                        <a:rPr lang="zh-TW" altLang="en-US" sz="1500" kern="1200" dirty="0">
                          <a:effectLst/>
                          <a:latin typeface="標楷體" pitchFamily="65" charset="-120"/>
                          <a:ea typeface="標楷體" pitchFamily="65" charset="-120"/>
                        </a:rPr>
                        <a:t>地區</a:t>
                      </a:r>
                      <a:r>
                        <a:rPr lang="zh-TW" altLang="zh-TW" sz="1500" kern="1200" dirty="0">
                          <a:effectLst/>
                          <a:latin typeface="標楷體" pitchFamily="65" charset="-120"/>
                          <a:ea typeface="標楷體" pitchFamily="65" charset="-120"/>
                        </a:rPr>
                        <a:t>國中學生</a:t>
                      </a:r>
                      <a:endParaRPr lang="en-US" altLang="zh-TW" sz="1500" kern="1200" dirty="0">
                        <a:effectLst/>
                        <a:latin typeface="標楷體" pitchFamily="65" charset="-120"/>
                        <a:ea typeface="標楷體" pitchFamily="65" charset="-120"/>
                      </a:endParaRPr>
                    </a:p>
                    <a:p>
                      <a:r>
                        <a:rPr lang="en-US" altLang="zh-TW" sz="1500" kern="1200" dirty="0">
                          <a:effectLst/>
                          <a:latin typeface="標楷體" pitchFamily="65" charset="-120"/>
                          <a:ea typeface="標楷體" pitchFamily="65" charset="-120"/>
                        </a:rPr>
                        <a:t> </a:t>
                      </a:r>
                      <a:r>
                        <a:rPr lang="zh-TW" altLang="zh-TW" sz="1500" kern="1200" dirty="0">
                          <a:effectLst/>
                          <a:latin typeface="標楷體" pitchFamily="65" charset="-120"/>
                          <a:ea typeface="標楷體" pitchFamily="65" charset="-120"/>
                        </a:rPr>
                        <a:t>經濟弱勢</a:t>
                      </a:r>
                      <a:r>
                        <a:rPr lang="en-US" altLang="zh-TW" sz="1500" kern="1200" dirty="0">
                          <a:effectLst/>
                          <a:latin typeface="標楷體" pitchFamily="65" charset="-120"/>
                          <a:ea typeface="標楷體" pitchFamily="65" charset="-120"/>
                        </a:rPr>
                        <a:t>(</a:t>
                      </a:r>
                      <a:r>
                        <a:rPr lang="zh-TW" altLang="zh-TW" sz="1500" kern="1200" dirty="0">
                          <a:effectLst/>
                          <a:latin typeface="標楷體" pitchFamily="65" charset="-120"/>
                          <a:ea typeface="標楷體" pitchFamily="65" charset="-120"/>
                        </a:rPr>
                        <a:t>中低</a:t>
                      </a:r>
                      <a:r>
                        <a:rPr lang="zh-TW" altLang="en-US" sz="1500" kern="1200" dirty="0">
                          <a:effectLst/>
                          <a:latin typeface="標楷體" pitchFamily="65" charset="-120"/>
                          <a:ea typeface="標楷體" pitchFamily="65" charset="-120"/>
                        </a:rPr>
                        <a:t>、低</a:t>
                      </a:r>
                      <a:r>
                        <a:rPr lang="zh-TW" altLang="zh-TW" sz="1500" kern="1200" dirty="0">
                          <a:effectLst/>
                          <a:latin typeface="標楷體" pitchFamily="65" charset="-120"/>
                          <a:ea typeface="標楷體" pitchFamily="65" charset="-120"/>
                        </a:rPr>
                        <a:t>收入戶</a:t>
                      </a:r>
                      <a:r>
                        <a:rPr lang="en-US" altLang="zh-TW" sz="1500" kern="1200" dirty="0">
                          <a:effectLst/>
                          <a:latin typeface="標楷體" pitchFamily="65" charset="-120"/>
                          <a:ea typeface="標楷體" pitchFamily="65" charset="-120"/>
                        </a:rPr>
                        <a:t>)</a:t>
                      </a:r>
                      <a:r>
                        <a:rPr lang="zh-TW" altLang="zh-TW" sz="1500" kern="1200" dirty="0">
                          <a:effectLst/>
                          <a:latin typeface="標楷體" pitchFamily="65" charset="-120"/>
                          <a:ea typeface="標楷體" pitchFamily="65" charset="-120"/>
                        </a:rPr>
                        <a:t>學生</a:t>
                      </a:r>
                      <a:endParaRPr lang="zh-TW" altLang="en-US" sz="1500" b="1" dirty="0">
                        <a:solidFill>
                          <a:schemeClr val="tx1"/>
                        </a:solidFill>
                        <a:latin typeface="標楷體" pitchFamily="65" charset="-120"/>
                        <a:ea typeface="標楷體" pitchFamily="65" charset="-120"/>
                        <a:cs typeface="BiauKai"/>
                      </a:endParaRPr>
                    </a:p>
                  </a:txBody>
                  <a:tcPr marL="68580" marR="68580" marT="34290" marB="34290" anchor="ctr">
                    <a:solidFill>
                      <a:srgbClr val="F4EFFF"/>
                    </a:solidFill>
                  </a:tcPr>
                </a:tc>
                <a:extLst>
                  <a:ext uri="{0D108BD9-81ED-4DB2-BD59-A6C34878D82A}"/>
                </a:extLst>
              </a:tr>
              <a:tr h="373380">
                <a:tc>
                  <a:txBody>
                    <a:bodyPr/>
                    <a:lstStyle/>
                    <a:p>
                      <a:pPr algn="ctr"/>
                      <a:r>
                        <a:rPr kumimoji="0" lang="zh-TW" altLang="en-US" sz="1500" dirty="0">
                          <a:ln w="1905"/>
                          <a:effectLst>
                            <a:innerShdw blurRad="69850" dist="43180" dir="5400000">
                              <a:srgbClr val="000000">
                                <a:alpha val="65000"/>
                              </a:srgbClr>
                            </a:innerShdw>
                          </a:effectLst>
                          <a:latin typeface="標楷體" pitchFamily="65" charset="-120"/>
                          <a:ea typeface="標楷體" pitchFamily="65" charset="-120"/>
                        </a:rPr>
                        <a:t>就近入學</a:t>
                      </a:r>
                      <a:endParaRPr lang="zh-TW" altLang="en-US" sz="1500" b="1" dirty="0">
                        <a:latin typeface="標楷體" pitchFamily="65" charset="-120"/>
                        <a:ea typeface="標楷體" pitchFamily="65" charset="-120"/>
                        <a:cs typeface="BiauKai"/>
                      </a:endParaRPr>
                    </a:p>
                  </a:txBody>
                  <a:tcPr marL="68580" marR="68580" marT="34290" marB="34290" anchor="ctr">
                    <a:solidFill>
                      <a:srgbClr val="D8C5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500" kern="1200" dirty="0">
                          <a:latin typeface="標楷體" pitchFamily="65" charset="-120"/>
                          <a:ea typeface="標楷體" pitchFamily="65" charset="-120"/>
                        </a:rPr>
                        <a:t>符合者給</a:t>
                      </a:r>
                      <a:r>
                        <a:rPr lang="en-US" altLang="zh-TW" sz="1500" dirty="0">
                          <a:latin typeface="標楷體" pitchFamily="65" charset="-120"/>
                          <a:ea typeface="標楷體" pitchFamily="65" charset="-120"/>
                        </a:rPr>
                        <a:t>5</a:t>
                      </a:r>
                      <a:r>
                        <a:rPr lang="zh-TW" altLang="en-US" sz="1500" dirty="0">
                          <a:latin typeface="標楷體" pitchFamily="65" charset="-120"/>
                          <a:ea typeface="標楷體" pitchFamily="65" charset="-120"/>
                        </a:rPr>
                        <a:t>分</a:t>
                      </a:r>
                      <a:endParaRPr lang="zh-TW" altLang="en-US" sz="1500" b="1" dirty="0">
                        <a:solidFill>
                          <a:schemeClr val="tx1"/>
                        </a:solidFill>
                        <a:latin typeface="標楷體" pitchFamily="65" charset="-120"/>
                        <a:ea typeface="標楷體" pitchFamily="65" charset="-120"/>
                        <a:cs typeface="BiauKai"/>
                      </a:endParaRPr>
                    </a:p>
                  </a:txBody>
                  <a:tcPr marL="68580" marR="68580" marT="34290" marB="34290" anchor="ctr">
                    <a:solidFill>
                      <a:srgbClr val="D8C5FF"/>
                    </a:solidFill>
                  </a:tcPr>
                </a:tc>
                <a:tc>
                  <a:txBody>
                    <a:bodyPr/>
                    <a:lstStyle/>
                    <a:p>
                      <a:endParaRPr lang="zh-TW" altLang="en-US" sz="1500" b="1" dirty="0">
                        <a:solidFill>
                          <a:schemeClr val="tx1"/>
                        </a:solidFill>
                        <a:latin typeface="標楷體" pitchFamily="65" charset="-120"/>
                        <a:ea typeface="標楷體" pitchFamily="65" charset="-120"/>
                        <a:cs typeface="BiauKai"/>
                      </a:endParaRPr>
                    </a:p>
                  </a:txBody>
                  <a:tcPr marL="68580" marR="68580" marT="34290" marB="34290" anchor="ctr">
                    <a:solidFill>
                      <a:srgbClr val="D8C5FF"/>
                    </a:solidFill>
                  </a:tcPr>
                </a:tc>
                <a:extLst>
                  <a:ext uri="{0D108BD9-81ED-4DB2-BD59-A6C34878D82A}"/>
                </a:extLst>
              </a:tr>
              <a:tr h="1592580">
                <a:tc>
                  <a:txBody>
                    <a:bodyPr/>
                    <a:lstStyle/>
                    <a:p>
                      <a:pPr algn="ctr"/>
                      <a:r>
                        <a:rPr kumimoji="0" lang="zh-TW" altLang="en-US" sz="1500" dirty="0">
                          <a:ln w="1905"/>
                          <a:effectLst>
                            <a:innerShdw blurRad="69850" dist="43180" dir="5400000">
                              <a:srgbClr val="000000">
                                <a:alpha val="65000"/>
                              </a:srgbClr>
                            </a:innerShdw>
                          </a:effectLst>
                          <a:latin typeface="標楷體" pitchFamily="65" charset="-120"/>
                          <a:ea typeface="標楷體" pitchFamily="65" charset="-120"/>
                        </a:rPr>
                        <a:t>志願序位</a:t>
                      </a:r>
                      <a:endParaRPr lang="zh-TW" altLang="en-US" sz="1500" b="1" dirty="0">
                        <a:latin typeface="標楷體" pitchFamily="65" charset="-120"/>
                        <a:ea typeface="標楷體" pitchFamily="65" charset="-120"/>
                        <a:cs typeface="BiauKai"/>
                      </a:endParaRPr>
                    </a:p>
                  </a:txBody>
                  <a:tcPr marL="68580" marR="68580" marT="34290" marB="34290" anchor="ctr">
                    <a:solidFill>
                      <a:srgbClr val="F4EFFF"/>
                    </a:solidFill>
                  </a:tcPr>
                </a:tc>
                <a:tc>
                  <a:txBody>
                    <a:bodyPr/>
                    <a:lstStyle/>
                    <a:p>
                      <a:r>
                        <a:rPr lang="zh-TW" altLang="en-US" sz="1500" kern="1200" dirty="0">
                          <a:effectLst/>
                          <a:latin typeface="標楷體" pitchFamily="65" charset="-120"/>
                          <a:ea typeface="標楷體" pitchFamily="65" charset="-120"/>
                        </a:rPr>
                        <a:t>   </a:t>
                      </a:r>
                      <a:r>
                        <a:rPr lang="en-US" altLang="zh-TW" sz="1500" kern="1200" dirty="0" smtClean="0">
                          <a:solidFill>
                            <a:srgbClr val="FF0000"/>
                          </a:solidFill>
                          <a:effectLst/>
                          <a:latin typeface="標楷體" pitchFamily="65" charset="-120"/>
                          <a:ea typeface="標楷體" pitchFamily="65" charset="-120"/>
                        </a:rPr>
                        <a:t>1-5</a:t>
                      </a:r>
                      <a:r>
                        <a:rPr lang="zh-TW" altLang="en-US" sz="1500" kern="1200" dirty="0" smtClean="0">
                          <a:effectLst/>
                          <a:latin typeface="標楷體" pitchFamily="65" charset="-120"/>
                          <a:ea typeface="標楷體" pitchFamily="65" charset="-120"/>
                        </a:rPr>
                        <a:t> </a:t>
                      </a:r>
                      <a:r>
                        <a:rPr lang="zh-TW" altLang="en-US" sz="1500" kern="1200" dirty="0">
                          <a:effectLst/>
                          <a:latin typeface="標楷體" pitchFamily="65" charset="-120"/>
                          <a:ea typeface="標楷體" pitchFamily="65" charset="-120"/>
                        </a:rPr>
                        <a:t>：</a:t>
                      </a:r>
                      <a:r>
                        <a:rPr lang="en-US" altLang="zh-TW" sz="1500" kern="1200" dirty="0">
                          <a:effectLst/>
                          <a:latin typeface="標楷體" pitchFamily="65" charset="-120"/>
                          <a:ea typeface="標楷體" pitchFamily="65" charset="-120"/>
                        </a:rPr>
                        <a:t>10</a:t>
                      </a:r>
                      <a:r>
                        <a:rPr lang="zh-TW" altLang="en-US" sz="1500" kern="1200" dirty="0">
                          <a:effectLst/>
                          <a:latin typeface="標楷體" pitchFamily="65" charset="-120"/>
                          <a:ea typeface="標楷體" pitchFamily="65" charset="-120"/>
                        </a:rPr>
                        <a:t>分</a:t>
                      </a:r>
                      <a:endParaRPr lang="zh-TW" altLang="zh-TW" sz="1500" kern="1200" dirty="0">
                        <a:effectLst/>
                        <a:latin typeface="標楷體" pitchFamily="65" charset="-120"/>
                        <a:ea typeface="標楷體" pitchFamily="65" charset="-120"/>
                      </a:endParaRPr>
                    </a:p>
                    <a:p>
                      <a:r>
                        <a:rPr lang="zh-TW" altLang="en-US" sz="1500" kern="1200" dirty="0">
                          <a:effectLst/>
                          <a:latin typeface="標楷體" pitchFamily="65" charset="-120"/>
                          <a:ea typeface="標楷體" pitchFamily="65" charset="-120"/>
                        </a:rPr>
                        <a:t>   </a:t>
                      </a:r>
                      <a:r>
                        <a:rPr lang="en-US" altLang="zh-TW" sz="1500" kern="1200" dirty="0" smtClean="0">
                          <a:solidFill>
                            <a:srgbClr val="FF0000"/>
                          </a:solidFill>
                          <a:effectLst/>
                          <a:latin typeface="標楷體" pitchFamily="65" charset="-120"/>
                          <a:ea typeface="標楷體" pitchFamily="65" charset="-120"/>
                        </a:rPr>
                        <a:t>6-10</a:t>
                      </a:r>
                      <a:r>
                        <a:rPr lang="zh-TW" altLang="en-US" sz="1500" kern="1200" dirty="0" smtClean="0">
                          <a:effectLst/>
                          <a:latin typeface="標楷體" pitchFamily="65" charset="-120"/>
                          <a:ea typeface="標楷體" pitchFamily="65" charset="-120"/>
                        </a:rPr>
                        <a:t> </a:t>
                      </a:r>
                      <a:r>
                        <a:rPr lang="zh-TW" altLang="en-US" sz="1500" kern="1200" dirty="0">
                          <a:effectLst/>
                          <a:latin typeface="標楷體" pitchFamily="65" charset="-120"/>
                          <a:ea typeface="標楷體" pitchFamily="65" charset="-120"/>
                        </a:rPr>
                        <a:t>：</a:t>
                      </a:r>
                      <a:r>
                        <a:rPr lang="en-US" altLang="zh-TW" sz="1500" kern="1200" dirty="0">
                          <a:effectLst/>
                          <a:latin typeface="標楷體" pitchFamily="65" charset="-120"/>
                          <a:ea typeface="標楷體" pitchFamily="65" charset="-120"/>
                        </a:rPr>
                        <a:t>7</a:t>
                      </a:r>
                      <a:r>
                        <a:rPr lang="zh-TW" altLang="en-US" sz="1500" kern="1200" dirty="0">
                          <a:effectLst/>
                          <a:latin typeface="標楷體" pitchFamily="65" charset="-120"/>
                          <a:ea typeface="標楷體" pitchFamily="65" charset="-120"/>
                        </a:rPr>
                        <a:t> 分</a:t>
                      </a:r>
                      <a:endParaRPr lang="zh-TW" altLang="zh-TW" sz="1500" kern="1200" dirty="0">
                        <a:effectLst/>
                        <a:latin typeface="標楷體" pitchFamily="65" charset="-120"/>
                        <a:ea typeface="標楷體" pitchFamily="65" charset="-120"/>
                      </a:endParaRPr>
                    </a:p>
                    <a:p>
                      <a:r>
                        <a:rPr lang="zh-TW" altLang="en-US" sz="1500" kern="1200" dirty="0">
                          <a:effectLst/>
                          <a:latin typeface="標楷體" pitchFamily="65" charset="-120"/>
                          <a:ea typeface="標楷體" pitchFamily="65" charset="-120"/>
                        </a:rPr>
                        <a:t>   </a:t>
                      </a:r>
                      <a:r>
                        <a:rPr lang="en-US" altLang="zh-TW" sz="1500" kern="1200" dirty="0" smtClean="0">
                          <a:solidFill>
                            <a:srgbClr val="FF0000"/>
                          </a:solidFill>
                          <a:effectLst/>
                          <a:latin typeface="標楷體" pitchFamily="65" charset="-120"/>
                          <a:ea typeface="標楷體" pitchFamily="65" charset="-120"/>
                        </a:rPr>
                        <a:t>11-15</a:t>
                      </a:r>
                      <a:r>
                        <a:rPr lang="zh-TW" altLang="en-US" sz="1500" kern="1200" dirty="0" smtClean="0">
                          <a:effectLst/>
                          <a:latin typeface="標楷體" pitchFamily="65" charset="-120"/>
                          <a:ea typeface="標楷體" pitchFamily="65" charset="-120"/>
                        </a:rPr>
                        <a:t> </a:t>
                      </a:r>
                      <a:r>
                        <a:rPr lang="zh-TW" altLang="en-US" sz="1500" kern="1200" dirty="0">
                          <a:effectLst/>
                          <a:latin typeface="標楷體" pitchFamily="65" charset="-120"/>
                          <a:ea typeface="標楷體" pitchFamily="65" charset="-120"/>
                        </a:rPr>
                        <a:t>：</a:t>
                      </a:r>
                      <a:r>
                        <a:rPr lang="en-US" altLang="zh-TW" sz="1500" kern="1200" dirty="0">
                          <a:effectLst/>
                          <a:latin typeface="標楷體" pitchFamily="65" charset="-120"/>
                          <a:ea typeface="標楷體" pitchFamily="65" charset="-120"/>
                        </a:rPr>
                        <a:t>5</a:t>
                      </a:r>
                      <a:r>
                        <a:rPr lang="zh-TW" altLang="en-US" sz="1500" kern="1200" dirty="0">
                          <a:effectLst/>
                          <a:latin typeface="標楷體" pitchFamily="65" charset="-120"/>
                          <a:ea typeface="標楷體" pitchFamily="65" charset="-120"/>
                        </a:rPr>
                        <a:t> 分</a:t>
                      </a:r>
                      <a:endParaRPr lang="zh-TW" altLang="zh-TW" sz="1500" kern="1200" dirty="0">
                        <a:effectLst/>
                        <a:latin typeface="標楷體" pitchFamily="65" charset="-120"/>
                        <a:ea typeface="標楷體" pitchFamily="65" charset="-120"/>
                      </a:endParaRPr>
                    </a:p>
                    <a:p>
                      <a:r>
                        <a:rPr lang="zh-TW" altLang="en-US" sz="1500" kern="1200" dirty="0">
                          <a:effectLst/>
                          <a:latin typeface="標楷體" pitchFamily="65" charset="-120"/>
                          <a:ea typeface="標楷體" pitchFamily="65" charset="-120"/>
                        </a:rPr>
                        <a:t>  </a:t>
                      </a:r>
                      <a:r>
                        <a:rPr lang="zh-TW" altLang="en-US" sz="1500" kern="1200" dirty="0" smtClean="0">
                          <a:effectLst/>
                          <a:latin typeface="標楷體" pitchFamily="65" charset="-120"/>
                          <a:ea typeface="標楷體" pitchFamily="65" charset="-120"/>
                        </a:rPr>
                        <a:t> </a:t>
                      </a:r>
                      <a:r>
                        <a:rPr lang="en-US" altLang="zh-TW" sz="1500" kern="1200" dirty="0" smtClean="0">
                          <a:solidFill>
                            <a:srgbClr val="FF0000"/>
                          </a:solidFill>
                          <a:effectLst/>
                          <a:latin typeface="標楷體" pitchFamily="65" charset="-120"/>
                          <a:ea typeface="標楷體" pitchFamily="65" charset="-120"/>
                        </a:rPr>
                        <a:t>16-20</a:t>
                      </a:r>
                      <a:r>
                        <a:rPr lang="zh-TW" altLang="en-US" sz="1500" kern="1200" dirty="0" smtClean="0">
                          <a:effectLst/>
                          <a:latin typeface="標楷體" pitchFamily="65" charset="-120"/>
                          <a:ea typeface="標楷體" pitchFamily="65" charset="-120"/>
                        </a:rPr>
                        <a:t>：</a:t>
                      </a:r>
                      <a:r>
                        <a:rPr lang="en-US" altLang="zh-TW" sz="1500" kern="1200" dirty="0">
                          <a:effectLst/>
                          <a:latin typeface="標楷體" pitchFamily="65" charset="-120"/>
                          <a:ea typeface="標楷體" pitchFamily="65" charset="-120"/>
                        </a:rPr>
                        <a:t>3</a:t>
                      </a:r>
                      <a:r>
                        <a:rPr lang="zh-TW" altLang="en-US" sz="1500" kern="1200" dirty="0">
                          <a:effectLst/>
                          <a:latin typeface="標楷體" pitchFamily="65" charset="-120"/>
                          <a:ea typeface="標楷體" pitchFamily="65" charset="-120"/>
                        </a:rPr>
                        <a:t> 分</a:t>
                      </a:r>
                      <a:endParaRPr lang="zh-TW" altLang="zh-TW" sz="1500" kern="1200" dirty="0">
                        <a:effectLst/>
                        <a:latin typeface="標楷體" pitchFamily="65" charset="-120"/>
                        <a:ea typeface="標楷體" pitchFamily="65" charset="-120"/>
                      </a:endParaRPr>
                    </a:p>
                    <a:p>
                      <a:r>
                        <a:rPr lang="zh-TW" altLang="en-US" sz="1500" kern="1200" dirty="0">
                          <a:effectLst/>
                          <a:latin typeface="標楷體" pitchFamily="65" charset="-120"/>
                          <a:ea typeface="標楷體" pitchFamily="65" charset="-120"/>
                        </a:rPr>
                        <a:t>  </a:t>
                      </a:r>
                      <a:r>
                        <a:rPr lang="en-US" altLang="zh-TW" sz="1500" kern="1200" baseline="0" dirty="0" smtClean="0">
                          <a:effectLst/>
                          <a:latin typeface="標楷體" pitchFamily="65" charset="-120"/>
                          <a:ea typeface="標楷體" pitchFamily="65" charset="-120"/>
                        </a:rPr>
                        <a:t> </a:t>
                      </a:r>
                      <a:r>
                        <a:rPr lang="en-US" altLang="zh-TW" sz="1500" kern="1200" baseline="0" dirty="0" smtClean="0">
                          <a:solidFill>
                            <a:srgbClr val="FF0000"/>
                          </a:solidFill>
                          <a:effectLst/>
                          <a:latin typeface="標楷體" pitchFamily="65" charset="-120"/>
                          <a:ea typeface="標楷體" pitchFamily="65" charset="-120"/>
                        </a:rPr>
                        <a:t>20</a:t>
                      </a:r>
                      <a:r>
                        <a:rPr lang="en-US" altLang="zh-TW" sz="1500" kern="1200" dirty="0" smtClean="0">
                          <a:solidFill>
                            <a:srgbClr val="FF0000"/>
                          </a:solidFill>
                          <a:effectLst/>
                          <a:latin typeface="標楷體" pitchFamily="65" charset="-120"/>
                          <a:ea typeface="標楷體" pitchFamily="65" charset="-120"/>
                        </a:rPr>
                        <a:t>-25</a:t>
                      </a:r>
                      <a:r>
                        <a:rPr lang="zh-TW" altLang="en-US" sz="1500" kern="1200" dirty="0">
                          <a:effectLst/>
                          <a:latin typeface="標楷體" pitchFamily="65" charset="-120"/>
                          <a:ea typeface="標楷體" pitchFamily="65" charset="-120"/>
                        </a:rPr>
                        <a:t>：</a:t>
                      </a:r>
                      <a:r>
                        <a:rPr lang="en-US" altLang="zh-TW" sz="1500" kern="1200" dirty="0">
                          <a:effectLst/>
                          <a:latin typeface="標楷體" pitchFamily="65" charset="-120"/>
                          <a:ea typeface="標楷體" pitchFamily="65" charset="-120"/>
                        </a:rPr>
                        <a:t>1</a:t>
                      </a:r>
                      <a:r>
                        <a:rPr lang="zh-TW" altLang="en-US" sz="1500" kern="1200" baseline="0" dirty="0">
                          <a:effectLst/>
                          <a:latin typeface="標楷體" pitchFamily="65" charset="-120"/>
                          <a:ea typeface="標楷體" pitchFamily="65" charset="-120"/>
                        </a:rPr>
                        <a:t> </a:t>
                      </a:r>
                      <a:r>
                        <a:rPr lang="zh-TW" altLang="en-US" sz="1500" kern="1200" dirty="0">
                          <a:effectLst/>
                          <a:latin typeface="標楷體" pitchFamily="65" charset="-120"/>
                          <a:ea typeface="標楷體" pitchFamily="65" charset="-120"/>
                        </a:rPr>
                        <a:t>分</a:t>
                      </a:r>
                      <a:endParaRPr lang="zh-TW" altLang="en-US" sz="1500" b="1" dirty="0">
                        <a:solidFill>
                          <a:schemeClr val="tx1"/>
                        </a:solidFill>
                        <a:latin typeface="標楷體" pitchFamily="65" charset="-120"/>
                        <a:ea typeface="標楷體" pitchFamily="65" charset="-120"/>
                        <a:cs typeface="BiauKai"/>
                      </a:endParaRPr>
                    </a:p>
                  </a:txBody>
                  <a:tcPr marL="68580" marR="68580" marT="34290" marB="34290" anchor="ctr">
                    <a:solidFill>
                      <a:srgbClr val="F4EFFF"/>
                    </a:solidFill>
                  </a:tcPr>
                </a:tc>
                <a:tc>
                  <a:txBody>
                    <a:bodyPr/>
                    <a:lstStyle/>
                    <a:p>
                      <a:pPr algn="l"/>
                      <a:r>
                        <a:rPr lang="zh-TW" altLang="en-US" sz="1500" b="0" dirty="0">
                          <a:solidFill>
                            <a:schemeClr val="tx1"/>
                          </a:solidFill>
                          <a:latin typeface="標楷體" pitchFamily="65" charset="-120"/>
                          <a:ea typeface="標楷體" pitchFamily="65" charset="-120"/>
                          <a:cs typeface="BiauKai"/>
                        </a:rPr>
                        <a:t>高中：一校一志願</a:t>
                      </a:r>
                      <a:endParaRPr lang="en-US" altLang="zh-TW" sz="1500" b="0" dirty="0">
                        <a:solidFill>
                          <a:schemeClr val="tx1"/>
                        </a:solidFill>
                        <a:latin typeface="標楷體" pitchFamily="65" charset="-120"/>
                        <a:ea typeface="標楷體" pitchFamily="65" charset="-120"/>
                        <a:cs typeface="BiauKai"/>
                      </a:endParaRPr>
                    </a:p>
                    <a:p>
                      <a:pPr algn="l"/>
                      <a:endParaRPr lang="en-US" altLang="zh-TW" sz="1500" b="0" dirty="0">
                        <a:solidFill>
                          <a:schemeClr val="tx1"/>
                        </a:solidFill>
                        <a:latin typeface="標楷體" pitchFamily="65" charset="-120"/>
                        <a:ea typeface="標楷體" pitchFamily="65" charset="-120"/>
                        <a:cs typeface="BiauKai"/>
                      </a:endParaRPr>
                    </a:p>
                    <a:p>
                      <a:pPr algn="l"/>
                      <a:r>
                        <a:rPr lang="zh-TW" altLang="en-US" sz="1500" b="0" dirty="0">
                          <a:solidFill>
                            <a:schemeClr val="tx1"/>
                          </a:solidFill>
                          <a:latin typeface="標楷體" pitchFamily="65" charset="-120"/>
                          <a:ea typeface="標楷體" pitchFamily="65" charset="-120"/>
                          <a:cs typeface="BiauKai"/>
                        </a:rPr>
                        <a:t>職業類科：同校</a:t>
                      </a:r>
                      <a:r>
                        <a:rPr lang="en-US" altLang="zh-TW" sz="1500" b="0" dirty="0">
                          <a:solidFill>
                            <a:schemeClr val="tx1"/>
                          </a:solidFill>
                          <a:latin typeface="標楷體" pitchFamily="65" charset="-120"/>
                          <a:ea typeface="標楷體" pitchFamily="65" charset="-120"/>
                          <a:cs typeface="BiauKai"/>
                        </a:rPr>
                        <a:t>+</a:t>
                      </a:r>
                      <a:r>
                        <a:rPr lang="zh-TW" altLang="en-US" sz="1500" b="0" dirty="0">
                          <a:solidFill>
                            <a:schemeClr val="tx1"/>
                          </a:solidFill>
                          <a:latin typeface="標楷體" pitchFamily="65" charset="-120"/>
                          <a:ea typeface="標楷體" pitchFamily="65" charset="-120"/>
                          <a:cs typeface="BiauKai"/>
                        </a:rPr>
                        <a:t>同群</a:t>
                      </a:r>
                      <a:r>
                        <a:rPr lang="en-US" altLang="zh-TW" sz="1500" b="0" dirty="0">
                          <a:solidFill>
                            <a:schemeClr val="tx1"/>
                          </a:solidFill>
                          <a:latin typeface="標楷體" pitchFamily="65" charset="-120"/>
                          <a:ea typeface="標楷體" pitchFamily="65" charset="-120"/>
                          <a:cs typeface="BiauKai"/>
                        </a:rPr>
                        <a:t>+</a:t>
                      </a:r>
                      <a:r>
                        <a:rPr lang="zh-TW" altLang="en-US" sz="1500" b="0" dirty="0">
                          <a:solidFill>
                            <a:schemeClr val="tx1"/>
                          </a:solidFill>
                          <a:latin typeface="標楷體" pitchFamily="65" charset="-120"/>
                          <a:ea typeface="標楷體" pitchFamily="65" charset="-120"/>
                          <a:cs typeface="BiauKai"/>
                        </a:rPr>
                        <a:t>連填 </a:t>
                      </a:r>
                      <a:r>
                        <a:rPr lang="en-US" altLang="zh-TW" sz="1500" b="0" dirty="0">
                          <a:solidFill>
                            <a:schemeClr val="tx1"/>
                          </a:solidFill>
                          <a:latin typeface="標楷體" pitchFamily="65" charset="-120"/>
                          <a:ea typeface="標楷體" pitchFamily="65" charset="-120"/>
                          <a:cs typeface="BiauKai"/>
                        </a:rPr>
                        <a:t/>
                      </a:r>
                      <a:br>
                        <a:rPr lang="en-US" altLang="zh-TW" sz="1500" b="0" dirty="0">
                          <a:solidFill>
                            <a:schemeClr val="tx1"/>
                          </a:solidFill>
                          <a:latin typeface="標楷體" pitchFamily="65" charset="-120"/>
                          <a:ea typeface="標楷體" pitchFamily="65" charset="-120"/>
                          <a:cs typeface="BiauKai"/>
                        </a:rPr>
                      </a:br>
                      <a:r>
                        <a:rPr lang="zh-TW" altLang="en-US" sz="1500" b="0" dirty="0">
                          <a:solidFill>
                            <a:schemeClr val="tx1"/>
                          </a:solidFill>
                          <a:latin typeface="標楷體" pitchFamily="65" charset="-120"/>
                          <a:ea typeface="標楷體" pitchFamily="65" charset="-120"/>
                          <a:cs typeface="BiauKai"/>
                        </a:rPr>
                        <a:t>          視為同一志願序位</a:t>
                      </a:r>
                    </a:p>
                  </a:txBody>
                  <a:tcPr marL="68580" marR="68580" marT="34290" marB="34290" anchor="ctr">
                    <a:solidFill>
                      <a:srgbClr val="F4EFFF"/>
                    </a:solidFill>
                  </a:tcPr>
                </a:tc>
                <a:extLst>
                  <a:ext uri="{0D108BD9-81ED-4DB2-BD59-A6C34878D82A}"/>
                </a:extLst>
              </a:tr>
              <a:tr h="1287780">
                <a:tc>
                  <a:txBody>
                    <a:bodyPr/>
                    <a:lstStyle/>
                    <a:p>
                      <a:pPr algn="ctr"/>
                      <a:r>
                        <a:rPr kumimoji="0" lang="zh-TW" altLang="en-US" sz="1500" dirty="0">
                          <a:ln w="1905"/>
                          <a:effectLst>
                            <a:innerShdw blurRad="69850" dist="43180" dir="5400000">
                              <a:srgbClr val="000000">
                                <a:alpha val="65000"/>
                              </a:srgbClr>
                            </a:innerShdw>
                          </a:effectLst>
                          <a:latin typeface="標楷體" pitchFamily="65" charset="-120"/>
                          <a:ea typeface="標楷體" pitchFamily="65" charset="-120"/>
                        </a:rPr>
                        <a:t>均衡學習</a:t>
                      </a:r>
                      <a:endParaRPr lang="zh-TW" altLang="en-US" sz="1500" b="1" dirty="0">
                        <a:latin typeface="標楷體" pitchFamily="65" charset="-120"/>
                        <a:ea typeface="標楷體" pitchFamily="65" charset="-120"/>
                        <a:cs typeface="BiauKai"/>
                      </a:endParaRPr>
                    </a:p>
                  </a:txBody>
                  <a:tcPr marL="68580" marR="68580" marT="34290" marB="34290" anchor="ctr">
                    <a:solidFill>
                      <a:srgbClr val="D8C5FF"/>
                    </a:solidFill>
                  </a:tcPr>
                </a:tc>
                <a:tc>
                  <a:txBody>
                    <a:bodyPr/>
                    <a:lstStyle/>
                    <a:p>
                      <a:r>
                        <a:rPr lang="zh-TW" altLang="zh-TW" sz="1500" kern="1200" dirty="0">
                          <a:effectLst/>
                          <a:latin typeface="標楷體" pitchFamily="65" charset="-120"/>
                          <a:ea typeface="標楷體" pitchFamily="65" charset="-120"/>
                        </a:rPr>
                        <a:t>健體、藝文、綜合</a:t>
                      </a:r>
                      <a:r>
                        <a:rPr lang="zh-TW" altLang="en-US" sz="1500" kern="1200" dirty="0">
                          <a:effectLst/>
                          <a:latin typeface="標楷體" pitchFamily="65" charset="-120"/>
                          <a:ea typeface="標楷體" pitchFamily="65" charset="-120"/>
                        </a:rPr>
                        <a:t> </a:t>
                      </a:r>
                      <a:endParaRPr lang="en-US" altLang="zh-TW" sz="1500" kern="1200" dirty="0">
                        <a:effectLst/>
                        <a:latin typeface="標楷體" pitchFamily="65" charset="-120"/>
                        <a:ea typeface="標楷體" pitchFamily="65" charset="-120"/>
                      </a:endParaRPr>
                    </a:p>
                    <a:p>
                      <a:r>
                        <a:rPr lang="en-US" altLang="zh-TW" sz="1500" kern="1200" dirty="0">
                          <a:effectLst/>
                          <a:latin typeface="標楷體" pitchFamily="65" charset="-120"/>
                          <a:ea typeface="標楷體" pitchFamily="65" charset="-120"/>
                        </a:rPr>
                        <a:t>3</a:t>
                      </a:r>
                      <a:r>
                        <a:rPr lang="zh-TW" altLang="zh-TW" sz="1500" kern="1200" dirty="0">
                          <a:effectLst/>
                          <a:latin typeface="標楷體" pitchFamily="65" charset="-120"/>
                          <a:ea typeface="標楷體" pitchFamily="65" charset="-120"/>
                        </a:rPr>
                        <a:t>領域</a:t>
                      </a:r>
                      <a:r>
                        <a:rPr lang="zh-TW" altLang="en-US" sz="1500" kern="1200" dirty="0">
                          <a:effectLst/>
                          <a:latin typeface="標楷體" pitchFamily="65" charset="-120"/>
                          <a:ea typeface="標楷體" pitchFamily="65" charset="-120"/>
                        </a:rPr>
                        <a:t>及格：</a:t>
                      </a:r>
                      <a:r>
                        <a:rPr lang="en-US" altLang="zh-TW" sz="1500" kern="1200" dirty="0">
                          <a:effectLst/>
                          <a:latin typeface="標楷體" pitchFamily="65" charset="-120"/>
                          <a:ea typeface="標楷體" pitchFamily="65" charset="-120"/>
                        </a:rPr>
                        <a:t>15</a:t>
                      </a:r>
                      <a:r>
                        <a:rPr lang="zh-TW" altLang="zh-TW" sz="1500" kern="1200" dirty="0">
                          <a:effectLst/>
                          <a:latin typeface="標楷體" pitchFamily="65" charset="-120"/>
                          <a:ea typeface="標楷體" pitchFamily="65" charset="-120"/>
                        </a:rPr>
                        <a:t>分</a:t>
                      </a:r>
                      <a:r>
                        <a:rPr lang="zh-TW" altLang="zh-TW" sz="1500" dirty="0">
                          <a:effectLst/>
                          <a:latin typeface="標楷體" pitchFamily="65" charset="-120"/>
                          <a:ea typeface="標楷體" pitchFamily="65" charset="-120"/>
                        </a:rPr>
                        <a:t> </a:t>
                      </a:r>
                      <a:r>
                        <a:rPr lang="zh-TW" altLang="en-US" sz="1500" dirty="0">
                          <a:effectLst/>
                          <a:latin typeface="標楷體" pitchFamily="65" charset="-120"/>
                          <a:ea typeface="標楷體" pitchFamily="65" charset="-120"/>
                        </a:rPr>
                        <a:t>  </a:t>
                      </a:r>
                      <a:endParaRPr lang="en-US" altLang="zh-TW" sz="1500" dirty="0">
                        <a:effectLst/>
                        <a:latin typeface="標楷體" pitchFamily="65" charset="-120"/>
                        <a:ea typeface="標楷體" pitchFamily="65" charset="-120"/>
                      </a:endParaRPr>
                    </a:p>
                    <a:p>
                      <a:r>
                        <a:rPr lang="en-US" altLang="zh-TW" sz="1500" kern="1200" dirty="0">
                          <a:effectLst/>
                          <a:latin typeface="標楷體" pitchFamily="65" charset="-120"/>
                          <a:ea typeface="標楷體" pitchFamily="65" charset="-120"/>
                        </a:rPr>
                        <a:t>2</a:t>
                      </a:r>
                      <a:r>
                        <a:rPr lang="zh-TW" altLang="zh-TW" sz="1500" kern="1200" dirty="0">
                          <a:effectLst/>
                          <a:latin typeface="標楷體" pitchFamily="65" charset="-120"/>
                          <a:ea typeface="標楷體" pitchFamily="65" charset="-120"/>
                        </a:rPr>
                        <a:t>領域</a:t>
                      </a:r>
                      <a:r>
                        <a:rPr lang="zh-TW" altLang="en-US" sz="1500" kern="1200" dirty="0">
                          <a:effectLst/>
                          <a:latin typeface="標楷體" pitchFamily="65" charset="-120"/>
                          <a:ea typeface="標楷體" pitchFamily="65" charset="-120"/>
                        </a:rPr>
                        <a:t>及格：</a:t>
                      </a:r>
                      <a:r>
                        <a:rPr lang="en-US" altLang="zh-TW" sz="1500" kern="1200" dirty="0">
                          <a:effectLst/>
                          <a:latin typeface="標楷體" pitchFamily="65" charset="-120"/>
                          <a:ea typeface="標楷體" pitchFamily="65" charset="-120"/>
                        </a:rPr>
                        <a:t>10</a:t>
                      </a:r>
                      <a:r>
                        <a:rPr lang="zh-TW" altLang="zh-TW" sz="1500" kern="1200" dirty="0">
                          <a:effectLst/>
                          <a:latin typeface="標楷體" pitchFamily="65" charset="-120"/>
                          <a:ea typeface="標楷體" pitchFamily="65" charset="-120"/>
                        </a:rPr>
                        <a:t>分</a:t>
                      </a:r>
                      <a:endParaRPr lang="en-US" altLang="zh-TW" sz="1500" kern="1200" dirty="0">
                        <a:effectLst/>
                        <a:latin typeface="標楷體" pitchFamily="65" charset="-120"/>
                        <a:ea typeface="標楷體" pitchFamily="65" charset="-120"/>
                      </a:endParaRPr>
                    </a:p>
                    <a:p>
                      <a:r>
                        <a:rPr lang="en-US" altLang="zh-TW" sz="1500" kern="1200" dirty="0">
                          <a:effectLst/>
                          <a:latin typeface="標楷體" pitchFamily="65" charset="-120"/>
                          <a:ea typeface="標楷體" pitchFamily="65" charset="-120"/>
                        </a:rPr>
                        <a:t>1</a:t>
                      </a:r>
                      <a:r>
                        <a:rPr lang="zh-TW" altLang="zh-TW" sz="1500" kern="1200" dirty="0">
                          <a:effectLst/>
                          <a:latin typeface="標楷體" pitchFamily="65" charset="-120"/>
                          <a:ea typeface="標楷體" pitchFamily="65" charset="-120"/>
                        </a:rPr>
                        <a:t>領域</a:t>
                      </a:r>
                      <a:r>
                        <a:rPr lang="zh-TW" altLang="en-US" sz="1500" kern="1200" dirty="0">
                          <a:effectLst/>
                          <a:latin typeface="標楷體" pitchFamily="65" charset="-120"/>
                          <a:ea typeface="標楷體" pitchFamily="65" charset="-120"/>
                        </a:rPr>
                        <a:t>及格：</a:t>
                      </a:r>
                      <a:r>
                        <a:rPr lang="en-US" altLang="zh-TW" sz="1500" kern="1200" dirty="0">
                          <a:effectLst/>
                          <a:latin typeface="標楷體" pitchFamily="65" charset="-120"/>
                          <a:ea typeface="標楷體" pitchFamily="65" charset="-120"/>
                        </a:rPr>
                        <a:t>5</a:t>
                      </a:r>
                      <a:r>
                        <a:rPr lang="zh-TW" altLang="zh-TW" sz="1500" kern="1200" dirty="0">
                          <a:effectLst/>
                          <a:latin typeface="標楷體" pitchFamily="65" charset="-120"/>
                          <a:ea typeface="標楷體" pitchFamily="65" charset="-120"/>
                        </a:rPr>
                        <a:t>分</a:t>
                      </a:r>
                      <a:r>
                        <a:rPr lang="zh-TW" altLang="zh-TW" sz="1500" dirty="0">
                          <a:effectLst/>
                          <a:latin typeface="標楷體" pitchFamily="65" charset="-120"/>
                          <a:ea typeface="標楷體" pitchFamily="65" charset="-120"/>
                        </a:rPr>
                        <a:t> </a:t>
                      </a:r>
                      <a:endParaRPr lang="zh-TW" altLang="en-US" sz="1500" b="1" dirty="0">
                        <a:solidFill>
                          <a:schemeClr val="tx1"/>
                        </a:solidFill>
                        <a:latin typeface="標楷體" pitchFamily="65" charset="-120"/>
                        <a:ea typeface="標楷體" pitchFamily="65" charset="-120"/>
                        <a:cs typeface="BiauKai"/>
                      </a:endParaRPr>
                    </a:p>
                  </a:txBody>
                  <a:tcPr marL="68580" marR="68580" marT="34290" marB="34290" anchor="ctr">
                    <a:solidFill>
                      <a:srgbClr val="D8C5FF"/>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TW" altLang="en-US" sz="1500" kern="1200" dirty="0">
                          <a:effectLst/>
                          <a:latin typeface="標楷體" pitchFamily="65" charset="-120"/>
                          <a:ea typeface="標楷體" pitchFamily="65" charset="-120"/>
                        </a:rPr>
                        <a:t>採計學期：</a:t>
                      </a:r>
                      <a:r>
                        <a:rPr lang="en-US" altLang="zh-TW" sz="1500" kern="1200" dirty="0">
                          <a:solidFill>
                            <a:srgbClr val="FF0000"/>
                          </a:solidFill>
                          <a:effectLst/>
                          <a:latin typeface="標楷體" pitchFamily="65" charset="-120"/>
                          <a:ea typeface="標楷體" pitchFamily="65" charset="-120"/>
                        </a:rPr>
                        <a:t>1-5</a:t>
                      </a:r>
                      <a:r>
                        <a:rPr lang="zh-TW" altLang="en-US" sz="1500" kern="1200" dirty="0">
                          <a:solidFill>
                            <a:srgbClr val="FF0000"/>
                          </a:solidFill>
                          <a:effectLst/>
                          <a:latin typeface="標楷體" pitchFamily="65" charset="-120"/>
                          <a:ea typeface="標楷體" pitchFamily="65" charset="-120"/>
                        </a:rPr>
                        <a:t>學期</a:t>
                      </a:r>
                      <a:endParaRPr lang="en-US" altLang="zh-TW" sz="1500" kern="1200" dirty="0">
                        <a:solidFill>
                          <a:srgbClr val="FF0000"/>
                        </a:solidFill>
                        <a:effectLst/>
                        <a:latin typeface="標楷體" pitchFamily="65" charset="-120"/>
                        <a:ea typeface="標楷體" pitchFamily="65" charset="-120"/>
                      </a:endParaRPr>
                    </a:p>
                    <a:p>
                      <a:pPr marL="0" marR="0" indent="0" algn="ctr" defTabSz="914400" rtl="0" eaLnBrk="1" fontAlgn="auto" latinLnBrk="0" hangingPunct="1">
                        <a:lnSpc>
                          <a:spcPct val="150000"/>
                        </a:lnSpc>
                        <a:spcBef>
                          <a:spcPts val="0"/>
                        </a:spcBef>
                        <a:spcAft>
                          <a:spcPts val="0"/>
                        </a:spcAft>
                        <a:buClrTx/>
                        <a:buSzTx/>
                        <a:buFontTx/>
                        <a:buNone/>
                        <a:tabLst/>
                        <a:defRPr/>
                      </a:pPr>
                      <a:r>
                        <a:rPr lang="en-US" altLang="zh-TW" sz="1500" kern="1200" dirty="0">
                          <a:effectLst/>
                          <a:latin typeface="標楷體" pitchFamily="65" charset="-120"/>
                          <a:ea typeface="標楷體" pitchFamily="65" charset="-120"/>
                        </a:rPr>
                        <a:t>(</a:t>
                      </a:r>
                      <a:r>
                        <a:rPr lang="zh-TW" altLang="zh-TW" sz="1500" kern="1200" dirty="0">
                          <a:effectLst/>
                          <a:latin typeface="標楷體" pitchFamily="65" charset="-120"/>
                          <a:ea typeface="標楷體" pitchFamily="65" charset="-120"/>
                        </a:rPr>
                        <a:t>國一上下</a:t>
                      </a:r>
                      <a:r>
                        <a:rPr lang="zh-TW" altLang="en-US" sz="1500" kern="1200" dirty="0">
                          <a:effectLst/>
                          <a:latin typeface="標楷體" pitchFamily="65" charset="-120"/>
                          <a:ea typeface="標楷體" pitchFamily="65" charset="-120"/>
                        </a:rPr>
                        <a:t>、</a:t>
                      </a:r>
                      <a:r>
                        <a:rPr lang="zh-TW" altLang="zh-TW" sz="1500" kern="1200" dirty="0">
                          <a:effectLst/>
                          <a:latin typeface="標楷體" pitchFamily="65" charset="-120"/>
                          <a:ea typeface="標楷體" pitchFamily="65" charset="-120"/>
                        </a:rPr>
                        <a:t>國二上下</a:t>
                      </a:r>
                      <a:r>
                        <a:rPr lang="zh-TW" altLang="en-US" sz="1500" kern="1200" dirty="0">
                          <a:effectLst/>
                          <a:latin typeface="標楷體" pitchFamily="65" charset="-120"/>
                          <a:ea typeface="標楷體" pitchFamily="65" charset="-120"/>
                        </a:rPr>
                        <a:t>、</a:t>
                      </a:r>
                      <a:r>
                        <a:rPr lang="zh-TW" altLang="zh-TW" sz="1500" kern="1200" dirty="0">
                          <a:effectLst/>
                          <a:latin typeface="標楷體" pitchFamily="65" charset="-120"/>
                          <a:ea typeface="標楷體" pitchFamily="65" charset="-120"/>
                        </a:rPr>
                        <a:t>國三上</a:t>
                      </a:r>
                      <a:r>
                        <a:rPr lang="en-US" altLang="zh-TW" sz="1500" kern="1200" dirty="0">
                          <a:effectLst/>
                          <a:latin typeface="標楷體" pitchFamily="65" charset="-120"/>
                          <a:ea typeface="標楷體" pitchFamily="65" charset="-120"/>
                        </a:rPr>
                        <a:t>)</a:t>
                      </a:r>
                      <a:endParaRPr lang="zh-TW" altLang="en-US" sz="1500" b="1" dirty="0">
                        <a:solidFill>
                          <a:schemeClr val="tx1"/>
                        </a:solidFill>
                        <a:latin typeface="標楷體" pitchFamily="65" charset="-120"/>
                        <a:ea typeface="標楷體" pitchFamily="65" charset="-120"/>
                        <a:cs typeface="BiauKai"/>
                      </a:endParaRPr>
                    </a:p>
                  </a:txBody>
                  <a:tcPr marL="68580" marR="68580" marT="34290" marB="34290" anchor="ctr">
                    <a:solidFill>
                      <a:srgbClr val="D8C5FF"/>
                    </a:solidFill>
                  </a:tcPr>
                </a:tc>
                <a:extLst>
                  <a:ext uri="{0D108BD9-81ED-4DB2-BD59-A6C34878D82A}"/>
                </a:extLst>
              </a:tr>
            </a:tbl>
          </a:graphicData>
        </a:graphic>
      </p:graphicFrame>
      <p:sp>
        <p:nvSpPr>
          <p:cNvPr id="3" name="圓角矩形 2"/>
          <p:cNvSpPr/>
          <p:nvPr/>
        </p:nvSpPr>
        <p:spPr>
          <a:xfrm>
            <a:off x="4146551" y="2978150"/>
            <a:ext cx="1782763" cy="1589088"/>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sz="2400">
              <a:solidFill>
                <a:prstClr val="white"/>
              </a:solidFill>
            </a:endParaRPr>
          </a:p>
        </p:txBody>
      </p:sp>
      <p:sp>
        <p:nvSpPr>
          <p:cNvPr id="9" name="圓角矩形 8"/>
          <p:cNvSpPr/>
          <p:nvPr/>
        </p:nvSpPr>
        <p:spPr>
          <a:xfrm>
            <a:off x="5943601" y="2976564"/>
            <a:ext cx="3565525" cy="1601787"/>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sz="2400">
              <a:solidFill>
                <a:prstClr val="white"/>
              </a:solidFill>
            </a:endParaRPr>
          </a:p>
        </p:txBody>
      </p:sp>
      <p:sp>
        <p:nvSpPr>
          <p:cNvPr id="14" name="圓角矩形 13"/>
          <p:cNvSpPr/>
          <p:nvPr/>
        </p:nvSpPr>
        <p:spPr>
          <a:xfrm>
            <a:off x="5954713" y="4572001"/>
            <a:ext cx="3517900" cy="1285875"/>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sz="2400">
              <a:solidFill>
                <a:prstClr val="white"/>
              </a:solidFill>
            </a:endParaRPr>
          </a:p>
        </p:txBody>
      </p:sp>
      <p:sp>
        <p:nvSpPr>
          <p:cNvPr id="38" name="等腰三角形 37"/>
          <p:cNvSpPr/>
          <p:nvPr/>
        </p:nvSpPr>
        <p:spPr>
          <a:xfrm rot="5400000">
            <a:off x="2728469" y="2124200"/>
            <a:ext cx="371412" cy="320183"/>
          </a:xfrm>
          <a:prstGeom prst="triangle">
            <a:avLst/>
          </a:prstGeom>
          <a:solidFill>
            <a:srgbClr val="FF66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sz="2400">
              <a:solidFill>
                <a:prstClr val="white"/>
              </a:solidFill>
            </a:endParaRPr>
          </a:p>
        </p:txBody>
      </p:sp>
      <p:sp>
        <p:nvSpPr>
          <p:cNvPr id="41" name="等腰三角形 40"/>
          <p:cNvSpPr/>
          <p:nvPr/>
        </p:nvSpPr>
        <p:spPr>
          <a:xfrm rot="5400000">
            <a:off x="2728469" y="2655225"/>
            <a:ext cx="371412" cy="320183"/>
          </a:xfrm>
          <a:prstGeom prst="triangle">
            <a:avLst/>
          </a:prstGeom>
          <a:solidFill>
            <a:srgbClr val="FF66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sz="2400">
              <a:solidFill>
                <a:prstClr val="white"/>
              </a:solidFill>
            </a:endParaRPr>
          </a:p>
        </p:txBody>
      </p:sp>
      <p:sp>
        <p:nvSpPr>
          <p:cNvPr id="42" name="等腰三角形 41"/>
          <p:cNvSpPr/>
          <p:nvPr/>
        </p:nvSpPr>
        <p:spPr>
          <a:xfrm rot="5400000">
            <a:off x="2728469" y="3613273"/>
            <a:ext cx="371412" cy="320183"/>
          </a:xfrm>
          <a:prstGeom prst="triangle">
            <a:avLst/>
          </a:prstGeom>
          <a:solidFill>
            <a:srgbClr val="FF66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sz="2400">
              <a:solidFill>
                <a:prstClr val="white"/>
              </a:solidFill>
            </a:endParaRPr>
          </a:p>
        </p:txBody>
      </p:sp>
      <p:sp>
        <p:nvSpPr>
          <p:cNvPr id="43" name="等腰三角形 42"/>
          <p:cNvSpPr/>
          <p:nvPr/>
        </p:nvSpPr>
        <p:spPr>
          <a:xfrm rot="5400000">
            <a:off x="2728469" y="5070209"/>
            <a:ext cx="371412" cy="320183"/>
          </a:xfrm>
          <a:prstGeom prst="triangle">
            <a:avLst/>
          </a:prstGeom>
          <a:solidFill>
            <a:srgbClr val="FF66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sz="2400">
              <a:solidFill>
                <a:prstClr val="white"/>
              </a:solidFill>
            </a:endParaRPr>
          </a:p>
        </p:txBody>
      </p:sp>
      <p:sp>
        <p:nvSpPr>
          <p:cNvPr id="44" name="橢圓 43"/>
          <p:cNvSpPr/>
          <p:nvPr/>
        </p:nvSpPr>
        <p:spPr>
          <a:xfrm>
            <a:off x="5183188" y="2101851"/>
            <a:ext cx="296862" cy="296863"/>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sz="2400">
              <a:solidFill>
                <a:prstClr val="white"/>
              </a:solidFill>
            </a:endParaRPr>
          </a:p>
        </p:txBody>
      </p:sp>
      <p:sp>
        <p:nvSpPr>
          <p:cNvPr id="45" name="橢圓 44"/>
          <p:cNvSpPr/>
          <p:nvPr/>
        </p:nvSpPr>
        <p:spPr>
          <a:xfrm>
            <a:off x="5203825" y="2619376"/>
            <a:ext cx="298450" cy="296863"/>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sz="2400">
              <a:solidFill>
                <a:prstClr val="white"/>
              </a:solidFill>
            </a:endParaRPr>
          </a:p>
        </p:txBody>
      </p:sp>
      <p:sp>
        <p:nvSpPr>
          <p:cNvPr id="46" name="橢圓 45"/>
          <p:cNvSpPr/>
          <p:nvPr/>
        </p:nvSpPr>
        <p:spPr>
          <a:xfrm>
            <a:off x="5046663" y="3151188"/>
            <a:ext cx="296862" cy="296862"/>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sz="2400">
              <a:solidFill>
                <a:prstClr val="white"/>
              </a:solidFill>
            </a:endParaRPr>
          </a:p>
        </p:txBody>
      </p:sp>
      <p:sp>
        <p:nvSpPr>
          <p:cNvPr id="47" name="橢圓 46"/>
          <p:cNvSpPr/>
          <p:nvPr/>
        </p:nvSpPr>
        <p:spPr>
          <a:xfrm>
            <a:off x="5248276" y="4954588"/>
            <a:ext cx="296863" cy="296862"/>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sz="2400">
              <a:solidFill>
                <a:prstClr val="white"/>
              </a:solidFill>
            </a:endParaRPr>
          </a:p>
        </p:txBody>
      </p:sp>
      <p:sp>
        <p:nvSpPr>
          <p:cNvPr id="56" name="矩形 55"/>
          <p:cNvSpPr>
            <a:spLocks noChangeArrowheads="1"/>
          </p:cNvSpPr>
          <p:nvPr/>
        </p:nvSpPr>
        <p:spPr bwMode="auto">
          <a:xfrm>
            <a:off x="6211889" y="1065213"/>
            <a:ext cx="2638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kumimoji="0" lang="zh-TW" altLang="en-US" sz="1875" b="1" dirty="0">
                <a:solidFill>
                  <a:srgbClr val="17375E"/>
                </a:solidFill>
                <a:latin typeface="微軟正黑體" pitchFamily="34" charset="-120"/>
                <a:ea typeface="微軟正黑體" pitchFamily="34" charset="-120"/>
              </a:rPr>
              <a:t>總分</a:t>
            </a:r>
            <a:r>
              <a:rPr kumimoji="0" lang="en-US" altLang="zh-TW" sz="1875" b="1" dirty="0">
                <a:solidFill>
                  <a:srgbClr val="17375E"/>
                </a:solidFill>
                <a:latin typeface="微軟正黑體" pitchFamily="34" charset="-120"/>
                <a:ea typeface="微軟正黑體" pitchFamily="34" charset="-120"/>
              </a:rPr>
              <a:t>35</a:t>
            </a:r>
            <a:r>
              <a:rPr kumimoji="0" lang="zh-TW" altLang="en-US" sz="1875" b="1" dirty="0">
                <a:solidFill>
                  <a:srgbClr val="17375E"/>
                </a:solidFill>
                <a:latin typeface="微軟正黑體" pitchFamily="34" charset="-120"/>
                <a:ea typeface="微軟正黑體" pitchFamily="34" charset="-120"/>
              </a:rPr>
              <a:t>分、採計</a:t>
            </a:r>
            <a:r>
              <a:rPr kumimoji="0" lang="en-US" altLang="zh-TW" sz="1875" b="1" dirty="0">
                <a:solidFill>
                  <a:srgbClr val="17375E"/>
                </a:solidFill>
                <a:latin typeface="微軟正黑體" pitchFamily="34" charset="-120"/>
                <a:ea typeface="微軟正黑體" pitchFamily="34" charset="-120"/>
              </a:rPr>
              <a:t>30</a:t>
            </a:r>
            <a:r>
              <a:rPr kumimoji="0" lang="zh-TW" altLang="en-US" sz="1875" b="1" dirty="0">
                <a:solidFill>
                  <a:srgbClr val="17375E"/>
                </a:solidFill>
                <a:latin typeface="微軟正黑體" pitchFamily="34" charset="-120"/>
                <a:ea typeface="微軟正黑體" pitchFamily="34" charset="-120"/>
              </a:rPr>
              <a:t>分</a:t>
            </a:r>
          </a:p>
        </p:txBody>
      </p:sp>
      <p:grpSp>
        <p:nvGrpSpPr>
          <p:cNvPr id="4" name="群組 41"/>
          <p:cNvGrpSpPr/>
          <p:nvPr/>
        </p:nvGrpSpPr>
        <p:grpSpPr>
          <a:xfrm>
            <a:off x="6295099" y="3341053"/>
            <a:ext cx="857252" cy="790028"/>
            <a:chOff x="3649980" y="3331877"/>
            <a:chExt cx="1143000" cy="1053371"/>
          </a:xfrm>
          <a:solidFill>
            <a:srgbClr val="FF6600"/>
          </a:solidFill>
        </p:grpSpPr>
        <p:sp>
          <p:nvSpPr>
            <p:cNvPr id="39" name="橢圓 38"/>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sz="2400">
                <a:solidFill>
                  <a:prstClr val="white"/>
                </a:solidFill>
              </a:endParaRPr>
            </a:p>
          </p:txBody>
        </p:sp>
        <p:sp>
          <p:nvSpPr>
            <p:cNvPr id="40" name="文字方塊 39"/>
            <p:cNvSpPr txBox="1"/>
            <p:nvPr/>
          </p:nvSpPr>
          <p:spPr>
            <a:xfrm>
              <a:off x="3884834" y="3509696"/>
              <a:ext cx="767730" cy="738664"/>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3000" b="1" dirty="0">
                  <a:solidFill>
                    <a:srgbClr val="92D050"/>
                  </a:solidFill>
                </a:rPr>
                <a:t>35</a:t>
              </a:r>
              <a:endParaRPr kumimoji="0" lang="zh-TW" altLang="en-US" sz="3000" b="1" dirty="0">
                <a:solidFill>
                  <a:srgbClr val="92D050"/>
                </a:solidFill>
              </a:endParaRPr>
            </a:p>
          </p:txBody>
        </p:sp>
      </p:grpSp>
      <p:grpSp>
        <p:nvGrpSpPr>
          <p:cNvPr id="5" name="群組 66"/>
          <p:cNvGrpSpPr/>
          <p:nvPr/>
        </p:nvGrpSpPr>
        <p:grpSpPr>
          <a:xfrm>
            <a:off x="8263086" y="3340897"/>
            <a:ext cx="857250" cy="790028"/>
            <a:chOff x="3649980" y="3331877"/>
            <a:chExt cx="1143000" cy="1053371"/>
          </a:xfrm>
          <a:solidFill>
            <a:srgbClr val="FF6600"/>
          </a:solidFill>
        </p:grpSpPr>
        <p:sp>
          <p:nvSpPr>
            <p:cNvPr id="68" name="橢圓 67"/>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sz="2400">
                <a:solidFill>
                  <a:prstClr val="white"/>
                </a:solidFill>
              </a:endParaRPr>
            </a:p>
          </p:txBody>
        </p:sp>
        <p:sp>
          <p:nvSpPr>
            <p:cNvPr id="69" name="文字方塊 68"/>
            <p:cNvSpPr txBox="1"/>
            <p:nvPr/>
          </p:nvSpPr>
          <p:spPr>
            <a:xfrm>
              <a:off x="3853128" y="3525462"/>
              <a:ext cx="767732" cy="738664"/>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3000" b="1" dirty="0">
                  <a:solidFill>
                    <a:srgbClr val="92D050"/>
                  </a:solidFill>
                </a:rPr>
                <a:t>30</a:t>
              </a:r>
              <a:endParaRPr kumimoji="0" lang="zh-TW" altLang="en-US" sz="3000" b="1" dirty="0">
                <a:solidFill>
                  <a:srgbClr val="92D050"/>
                </a:solidFill>
              </a:endParaRPr>
            </a:p>
          </p:txBody>
        </p:sp>
      </p:grpSp>
      <p:sp>
        <p:nvSpPr>
          <p:cNvPr id="70" name="向右箭號 69"/>
          <p:cNvSpPr/>
          <p:nvPr/>
        </p:nvSpPr>
        <p:spPr>
          <a:xfrm>
            <a:off x="7325636" y="3457229"/>
            <a:ext cx="704485" cy="525824"/>
          </a:xfrm>
          <a:prstGeom prst="rightArrow">
            <a:avLst/>
          </a:prstGeom>
          <a:solidFill>
            <a:srgbClr val="FF6600"/>
          </a:solidFill>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sz="2400">
              <a:solidFill>
                <a:prstClr val="white"/>
              </a:solidFill>
            </a:endParaRPr>
          </a:p>
        </p:txBody>
      </p:sp>
      <p:sp>
        <p:nvSpPr>
          <p:cNvPr id="24" name="圓角矩形 23"/>
          <p:cNvSpPr/>
          <p:nvPr/>
        </p:nvSpPr>
        <p:spPr>
          <a:xfrm>
            <a:off x="3036889" y="3919539"/>
            <a:ext cx="1093787" cy="604837"/>
          </a:xfrm>
          <a:prstGeom prst="roundRect">
            <a:avLst/>
          </a:prstGeom>
          <a:solidFill>
            <a:srgbClr val="FFCC00"/>
          </a:solidFill>
          <a:ln>
            <a:noFill/>
          </a:ln>
          <a:effectLst>
            <a:outerShdw blurRad="50800" dist="381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500" b="1" dirty="0">
                <a:solidFill>
                  <a:srgbClr val="FF0000"/>
                </a:solidFill>
                <a:latin typeface="標楷體" pitchFamily="65" charset="-120"/>
                <a:ea typeface="標楷體" pitchFamily="65" charset="-120"/>
                <a:cs typeface="BiauKai"/>
              </a:rPr>
              <a:t>可填</a:t>
            </a:r>
            <a:r>
              <a:rPr lang="en-US" altLang="zh-TW" sz="1500" b="1" dirty="0">
                <a:solidFill>
                  <a:srgbClr val="015F17"/>
                </a:solidFill>
                <a:latin typeface="標楷體" pitchFamily="65" charset="-120"/>
                <a:ea typeface="標楷體" pitchFamily="65" charset="-120"/>
                <a:cs typeface="BiauKai"/>
              </a:rPr>
              <a:t>25</a:t>
            </a:r>
            <a:r>
              <a:rPr lang="zh-TW" altLang="en-US" sz="1500" b="1" dirty="0">
                <a:solidFill>
                  <a:srgbClr val="FF0000"/>
                </a:solidFill>
                <a:latin typeface="標楷體" pitchFamily="65" charset="-120"/>
                <a:ea typeface="標楷體" pitchFamily="65" charset="-120"/>
                <a:cs typeface="BiauKai"/>
              </a:rPr>
              <a:t>個</a:t>
            </a:r>
            <a:endParaRPr lang="en-US" altLang="zh-TW" sz="1500" b="1" dirty="0">
              <a:solidFill>
                <a:srgbClr val="FF0000"/>
              </a:solidFill>
              <a:latin typeface="標楷體" pitchFamily="65" charset="-120"/>
              <a:ea typeface="標楷體" pitchFamily="65" charset="-120"/>
              <a:cs typeface="BiauKai"/>
            </a:endParaRPr>
          </a:p>
          <a:p>
            <a:pPr algn="ctr" eaLnBrk="1" hangingPunct="1">
              <a:defRPr/>
            </a:pPr>
            <a:r>
              <a:rPr lang="zh-TW" altLang="en-US" sz="1500" b="1" dirty="0">
                <a:solidFill>
                  <a:srgbClr val="FF0000"/>
                </a:solidFill>
                <a:latin typeface="標楷體" pitchFamily="65" charset="-120"/>
                <a:ea typeface="標楷體" pitchFamily="65" charset="-120"/>
                <a:cs typeface="BiauKai"/>
              </a:rPr>
              <a:t>志願序位</a:t>
            </a:r>
            <a:endParaRPr lang="en-US" altLang="zh-TW" sz="1500" b="1" dirty="0">
              <a:solidFill>
                <a:srgbClr val="FF0000"/>
              </a:solidFill>
              <a:latin typeface="標楷體" pitchFamily="65" charset="-120"/>
              <a:ea typeface="標楷體" pitchFamily="65" charset="-120"/>
              <a:cs typeface="BiauKai"/>
            </a:endParaRPr>
          </a:p>
        </p:txBody>
      </p:sp>
      <p:sp>
        <p:nvSpPr>
          <p:cNvPr id="25" name="矩形 24"/>
          <p:cNvSpPr/>
          <p:nvPr/>
        </p:nvSpPr>
        <p:spPr>
          <a:xfrm>
            <a:off x="8248650" y="1560514"/>
            <a:ext cx="2178050" cy="107632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kumimoji="0" lang="zh-TW" altLang="en-US" sz="2400" dirty="0">
                <a:solidFill>
                  <a:prstClr val="black"/>
                </a:solidFill>
              </a:rPr>
              <a:t>就讀滿三學期</a:t>
            </a:r>
            <a:endParaRPr kumimoji="0" lang="en-US" altLang="zh-TW" sz="2400" dirty="0">
              <a:solidFill>
                <a:prstClr val="black"/>
              </a:solidFill>
            </a:endParaRPr>
          </a:p>
          <a:p>
            <a:pPr algn="ctr">
              <a:defRPr/>
            </a:pPr>
            <a:r>
              <a:rPr kumimoji="0" lang="zh-TW" altLang="en-US" sz="2400" dirty="0">
                <a:solidFill>
                  <a:prstClr val="black"/>
                </a:solidFill>
              </a:rPr>
              <a:t>且於該校畢業</a:t>
            </a:r>
          </a:p>
        </p:txBody>
      </p:sp>
    </p:spTree>
    <p:extLst>
      <p:ext uri="{BB962C8B-B14F-4D97-AF65-F5344CB8AC3E}">
        <p14:creationId xmlns:p14="http://schemas.microsoft.com/office/powerpoint/2010/main" val="23241799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par>
                                <p:cTn id="18" presetID="22" presetClass="entr" presetSubtype="8"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1" presetClass="exit" presetSubtype="0" fill="hold" nodeType="withEffect">
                                  <p:stCondLst>
                                    <p:cond delay="0"/>
                                  </p:stCondLst>
                                  <p:childTnLst>
                                    <p:set>
                                      <p:cBhvr>
                                        <p:cTn id="22" dur="1" fill="hold">
                                          <p:stCondLst>
                                            <p:cond delay="0"/>
                                          </p:stCondLst>
                                        </p:cTn>
                                        <p:tgtEl>
                                          <p:spTgt spid="41"/>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38"/>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xit" presetSubtype="0" fill="hold" nodeType="withEffect">
                                  <p:stCondLst>
                                    <p:cond delay="0"/>
                                  </p:stCondLst>
                                  <p:childTnLst>
                                    <p:set>
                                      <p:cBhvr>
                                        <p:cTn id="40" dur="1" fill="hold">
                                          <p:stCondLst>
                                            <p:cond delay="0"/>
                                          </p:stCondLst>
                                        </p:cTn>
                                        <p:tgtEl>
                                          <p:spTgt spid="42"/>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fade">
                                      <p:cBhvr>
                                        <p:cTn id="47" dur="500"/>
                                        <p:tgtEl>
                                          <p:spTgt spid="44"/>
                                        </p:tgtEl>
                                      </p:cBhvr>
                                    </p:animEffect>
                                  </p:childTnLst>
                                </p:cTn>
                              </p:par>
                              <p:par>
                                <p:cTn id="48" presetID="1" presetClass="exit" presetSubtype="0" fill="hold" grpId="1" nodeType="withEffect">
                                  <p:stCondLst>
                                    <p:cond delay="0"/>
                                  </p:stCondLst>
                                  <p:childTnLst>
                                    <p:set>
                                      <p:cBhvr>
                                        <p:cTn id="49" dur="1" fill="hold">
                                          <p:stCondLst>
                                            <p:cond delay="0"/>
                                          </p:stCondLst>
                                        </p:cTn>
                                        <p:tgtEl>
                                          <p:spTgt spid="14"/>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43"/>
                                        </p:tgtEl>
                                        <p:attrNameLst>
                                          <p:attrName>style.visibility</p:attrName>
                                        </p:attrNameLst>
                                      </p:cBhvr>
                                      <p:to>
                                        <p:strVal val="hidden"/>
                                      </p:to>
                                    </p:set>
                                  </p:childTnLst>
                                </p:cTn>
                              </p:par>
                              <p:par>
                                <p:cTn id="52" presetID="10" presetClass="entr" presetSubtype="0" fill="hold" grpId="0" nodeType="with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500"/>
                                        <p:tgtEl>
                                          <p:spTgt spid="4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fade">
                                      <p:cBhvr>
                                        <p:cTn id="57" dur="500"/>
                                        <p:tgtEl>
                                          <p:spTgt spid="4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par>
                          <p:cTn id="61" fill="hold" nodeType="afterGroup">
                            <p:stCondLst>
                              <p:cond delay="500"/>
                            </p:stCondLst>
                            <p:childTnLst>
                              <p:par>
                                <p:cTn id="62" presetID="22" presetClass="entr" presetSubtype="8" fill="hold" nodeType="afterEffect">
                                  <p:stCondLst>
                                    <p:cond delay="0"/>
                                  </p:stCondLst>
                                  <p:childTnLst>
                                    <p:set>
                                      <p:cBhvr>
                                        <p:cTn id="63" dur="1" fill="hold">
                                          <p:stCondLst>
                                            <p:cond delay="0"/>
                                          </p:stCondLst>
                                        </p:cTn>
                                        <p:tgtEl>
                                          <p:spTgt spid="4"/>
                                        </p:tgtEl>
                                        <p:attrNameLst>
                                          <p:attrName>style.visibility</p:attrName>
                                        </p:attrNameLst>
                                      </p:cBhvr>
                                      <p:to>
                                        <p:strVal val="visible"/>
                                      </p:to>
                                    </p:set>
                                    <p:animEffect transition="in" filter="wipe(left)">
                                      <p:cBhvr>
                                        <p:cTn id="64" dur="500"/>
                                        <p:tgtEl>
                                          <p:spTgt spid="4"/>
                                        </p:tgtEl>
                                      </p:cBhvr>
                                    </p:animEffect>
                                  </p:childTnLst>
                                </p:cTn>
                              </p:par>
                            </p:childTnLst>
                          </p:cTn>
                        </p:par>
                        <p:par>
                          <p:cTn id="65" fill="hold" nodeType="afterGroup">
                            <p:stCondLst>
                              <p:cond delay="1000"/>
                            </p:stCondLst>
                            <p:childTnLst>
                              <p:par>
                                <p:cTn id="66" presetID="22" presetClass="entr" presetSubtype="8" fill="hold" nodeType="afterEffect">
                                  <p:stCondLst>
                                    <p:cond delay="0"/>
                                  </p:stCondLst>
                                  <p:childTnLst>
                                    <p:set>
                                      <p:cBhvr>
                                        <p:cTn id="67" dur="1" fill="hold">
                                          <p:stCondLst>
                                            <p:cond delay="0"/>
                                          </p:stCondLst>
                                        </p:cTn>
                                        <p:tgtEl>
                                          <p:spTgt spid="70"/>
                                        </p:tgtEl>
                                        <p:attrNameLst>
                                          <p:attrName>style.visibility</p:attrName>
                                        </p:attrNameLst>
                                      </p:cBhvr>
                                      <p:to>
                                        <p:strVal val="visible"/>
                                      </p:to>
                                    </p:set>
                                    <p:animEffect transition="in" filter="wipe(left)">
                                      <p:cBhvr>
                                        <p:cTn id="68" dur="500"/>
                                        <p:tgtEl>
                                          <p:spTgt spid="70"/>
                                        </p:tgtEl>
                                      </p:cBhvr>
                                    </p:animEffect>
                                  </p:childTnLst>
                                </p:cTn>
                              </p:par>
                            </p:childTnLst>
                          </p:cTn>
                        </p:par>
                        <p:par>
                          <p:cTn id="69" fill="hold" nodeType="afterGroup">
                            <p:stCondLst>
                              <p:cond delay="1500"/>
                            </p:stCondLst>
                            <p:childTnLst>
                              <p:par>
                                <p:cTn id="70" presetID="22" presetClass="entr" presetSubtype="8"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wipe(left)">
                                      <p:cBhvr>
                                        <p:cTn id="72" dur="500"/>
                                        <p:tgtEl>
                                          <p:spTgt spid="5"/>
                                        </p:tgtEl>
                                      </p:cBhvr>
                                    </p:animEffect>
                                  </p:childTnLst>
                                </p:cTn>
                              </p:par>
                            </p:childTnLst>
                          </p:cTn>
                        </p:par>
                        <p:par>
                          <p:cTn id="73" fill="hold" nodeType="afterGroup">
                            <p:stCondLst>
                              <p:cond delay="2000"/>
                            </p:stCondLst>
                            <p:childTnLst>
                              <p:par>
                                <p:cTn id="74" presetID="1" presetClass="entr" presetSubtype="0" fill="hold" grpId="0" nodeType="afterEffect">
                                  <p:stCondLst>
                                    <p:cond delay="0"/>
                                  </p:stCondLst>
                                  <p:childTnLst>
                                    <p:set>
                                      <p:cBhvr>
                                        <p:cTn id="7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4" grpId="0" animBg="1"/>
      <p:bldP spid="14" grpId="1" animBg="1"/>
      <p:bldP spid="44" grpId="0" animBg="1"/>
      <p:bldP spid="45" grpId="0" animBg="1"/>
      <p:bldP spid="46" grpId="0" animBg="1"/>
      <p:bldP spid="47" grpId="0" animBg="1"/>
      <p:bldP spid="56" grpId="0"/>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9"/>
          <p:cNvCxnSpPr/>
          <p:nvPr/>
        </p:nvCxnSpPr>
        <p:spPr>
          <a:xfrm>
            <a:off x="6329363" y="4652963"/>
            <a:ext cx="52387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5366" name="圖片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5480" y="692696"/>
            <a:ext cx="1174750"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WordArt 3"/>
          <p:cNvSpPr>
            <a:spLocks noChangeArrowheads="1" noChangeShapeType="1" noTextEdit="1"/>
          </p:cNvSpPr>
          <p:nvPr/>
        </p:nvSpPr>
        <p:spPr bwMode="gray">
          <a:xfrm>
            <a:off x="6672064" y="4797152"/>
            <a:ext cx="4241800" cy="863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Deflate">
              <a:avLst>
                <a:gd name="adj" fmla="val 0"/>
              </a:avLst>
            </a:prstTxWarp>
          </a:bodyPr>
          <a:lstStyle/>
          <a:p>
            <a:pPr algn="ctr"/>
            <a:r>
              <a:rPr lang="zh-TW" altLang="en-US" sz="6000" b="1" kern="10" dirty="0" smtClean="0">
                <a:solidFill>
                  <a:srgbClr val="3366FF"/>
                </a:solidFill>
                <a:latin typeface="新細明體" panose="02020500000000000000" pitchFamily="18" charset="-120"/>
              </a:rPr>
              <a:t>啟程追夢</a:t>
            </a:r>
          </a:p>
        </p:txBody>
      </p:sp>
    </p:spTree>
    <p:extLst>
      <p:ext uri="{BB962C8B-B14F-4D97-AF65-F5344CB8AC3E}">
        <p14:creationId xmlns:p14="http://schemas.microsoft.com/office/powerpoint/2010/main" val="2883542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repeatCount="indefinite" fill="hold" nodeType="clickEffect">
                                  <p:stCondLst>
                                    <p:cond delay="0"/>
                                  </p:stCondLst>
                                  <p:endCondLst>
                                    <p:cond evt="onNext" delay="0">
                                      <p:tgtEl>
                                        <p:sldTgt/>
                                      </p:tgtEl>
                                    </p:cond>
                                  </p:endCondLst>
                                  <p:childTnLst>
                                    <p:set>
                                      <p:cBhvr>
                                        <p:cTn id="6" dur="1" fill="hold">
                                          <p:stCondLst>
                                            <p:cond delay="0"/>
                                          </p:stCondLst>
                                        </p:cTn>
                                        <p:tgtEl>
                                          <p:spTgt spid="15366"/>
                                        </p:tgtEl>
                                        <p:attrNameLst>
                                          <p:attrName>style.visibility</p:attrName>
                                        </p:attrNameLst>
                                      </p:cBhvr>
                                      <p:to>
                                        <p:strVal val="visible"/>
                                      </p:to>
                                    </p:set>
                                    <p:animEffect transition="in" filter="wipe(down)">
                                      <p:cBhvr>
                                        <p:cTn id="7" dur="580">
                                          <p:stCondLst>
                                            <p:cond delay="0"/>
                                          </p:stCondLst>
                                        </p:cTn>
                                        <p:tgtEl>
                                          <p:spTgt spid="15366"/>
                                        </p:tgtEl>
                                      </p:cBhvr>
                                    </p:animEffect>
                                    <p:anim calcmode="lin" valueType="num">
                                      <p:cBhvr>
                                        <p:cTn id="8" dur="1822" tmFilter="0,0; 0.14,0.36; 0.43,0.73; 0.71,0.91; 1.0,1.0">
                                          <p:stCondLst>
                                            <p:cond delay="0"/>
                                          </p:stCondLst>
                                        </p:cTn>
                                        <p:tgtEl>
                                          <p:spTgt spid="1536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36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36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36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366"/>
                                        </p:tgtEl>
                                        <p:attrNameLst>
                                          <p:attrName>ppt_y</p:attrName>
                                        </p:attrNameLst>
                                      </p:cBhvr>
                                      <p:tavLst>
                                        <p:tav tm="0" fmla="#ppt_y-sin(pi*$)/81">
                                          <p:val>
                                            <p:fltVal val="0"/>
                                          </p:val>
                                        </p:tav>
                                        <p:tav tm="100000">
                                          <p:val>
                                            <p:fltVal val="1"/>
                                          </p:val>
                                        </p:tav>
                                      </p:tavLst>
                                    </p:anim>
                                    <p:animScale>
                                      <p:cBhvr>
                                        <p:cTn id="13" dur="26">
                                          <p:stCondLst>
                                            <p:cond delay="650"/>
                                          </p:stCondLst>
                                        </p:cTn>
                                        <p:tgtEl>
                                          <p:spTgt spid="15366"/>
                                        </p:tgtEl>
                                      </p:cBhvr>
                                      <p:to x="100000" y="60000"/>
                                    </p:animScale>
                                    <p:animScale>
                                      <p:cBhvr>
                                        <p:cTn id="14" dur="166" decel="50000">
                                          <p:stCondLst>
                                            <p:cond delay="676"/>
                                          </p:stCondLst>
                                        </p:cTn>
                                        <p:tgtEl>
                                          <p:spTgt spid="15366"/>
                                        </p:tgtEl>
                                      </p:cBhvr>
                                      <p:to x="100000" y="100000"/>
                                    </p:animScale>
                                    <p:animScale>
                                      <p:cBhvr>
                                        <p:cTn id="15" dur="26">
                                          <p:stCondLst>
                                            <p:cond delay="1312"/>
                                          </p:stCondLst>
                                        </p:cTn>
                                        <p:tgtEl>
                                          <p:spTgt spid="15366"/>
                                        </p:tgtEl>
                                      </p:cBhvr>
                                      <p:to x="100000" y="80000"/>
                                    </p:animScale>
                                    <p:animScale>
                                      <p:cBhvr>
                                        <p:cTn id="16" dur="166" decel="50000">
                                          <p:stCondLst>
                                            <p:cond delay="1338"/>
                                          </p:stCondLst>
                                        </p:cTn>
                                        <p:tgtEl>
                                          <p:spTgt spid="15366"/>
                                        </p:tgtEl>
                                      </p:cBhvr>
                                      <p:to x="100000" y="100000"/>
                                    </p:animScale>
                                    <p:animScale>
                                      <p:cBhvr>
                                        <p:cTn id="17" dur="26">
                                          <p:stCondLst>
                                            <p:cond delay="1642"/>
                                          </p:stCondLst>
                                        </p:cTn>
                                        <p:tgtEl>
                                          <p:spTgt spid="15366"/>
                                        </p:tgtEl>
                                      </p:cBhvr>
                                      <p:to x="100000" y="90000"/>
                                    </p:animScale>
                                    <p:animScale>
                                      <p:cBhvr>
                                        <p:cTn id="18" dur="166" decel="50000">
                                          <p:stCondLst>
                                            <p:cond delay="1668"/>
                                          </p:stCondLst>
                                        </p:cTn>
                                        <p:tgtEl>
                                          <p:spTgt spid="15366"/>
                                        </p:tgtEl>
                                      </p:cBhvr>
                                      <p:to x="100000" y="100000"/>
                                    </p:animScale>
                                    <p:animScale>
                                      <p:cBhvr>
                                        <p:cTn id="19" dur="26">
                                          <p:stCondLst>
                                            <p:cond delay="1808"/>
                                          </p:stCondLst>
                                        </p:cTn>
                                        <p:tgtEl>
                                          <p:spTgt spid="15366"/>
                                        </p:tgtEl>
                                      </p:cBhvr>
                                      <p:to x="100000" y="95000"/>
                                    </p:animScale>
                                    <p:animScale>
                                      <p:cBhvr>
                                        <p:cTn id="20" dur="166" decel="50000">
                                          <p:stCondLst>
                                            <p:cond delay="1834"/>
                                          </p:stCondLst>
                                        </p:cTn>
                                        <p:tgtEl>
                                          <p:spTgt spid="15366"/>
                                        </p:tgtEl>
                                      </p:cBhvr>
                                      <p:to x="100000" y="100000"/>
                                    </p:animScale>
                                  </p:childTnLst>
                                </p:cTn>
                              </p:par>
                            </p:childTnLst>
                          </p:cTn>
                        </p:par>
                        <p:par>
                          <p:cTn id="21" fill="hold" nodeType="afterGroup">
                            <p:stCondLst>
                              <p:cond delay="2000"/>
                            </p:stCondLst>
                            <p:childTnLst>
                              <p:par>
                                <p:cTn id="22" presetID="42" presetClass="path" presetSubtype="0" accel="100000" fill="hold" nodeType="afterEffect">
                                  <p:stCondLst>
                                    <p:cond delay="0"/>
                                  </p:stCondLst>
                                  <p:childTnLst>
                                    <p:animMotion origin="layout" path="M -2.91667E-6 -4.07407E-6 L 0.4125 -0.00162 " pathEditMode="relative" rAng="0" ptsTypes="AA">
                                      <p:cBhvr>
                                        <p:cTn id="23" dur="5000" fill="hold"/>
                                        <p:tgtEl>
                                          <p:spTgt spid="15366"/>
                                        </p:tgtEl>
                                        <p:attrNameLst>
                                          <p:attrName>ppt_x</p:attrName>
                                          <p:attrName>ppt_y</p:attrName>
                                        </p:attrNameLst>
                                      </p:cBhvr>
                                      <p:rCtr x="20625" y="-93"/>
                                    </p:animMotion>
                                  </p:childTnLst>
                                </p:cTn>
                              </p:par>
                            </p:childTnLst>
                          </p:cTn>
                        </p:par>
                        <p:par>
                          <p:cTn id="24" fill="hold" nodeType="afterGroup">
                            <p:stCondLst>
                              <p:cond delay="7000"/>
                            </p:stCondLst>
                            <p:childTnLst>
                              <p:par>
                                <p:cTn id="25" presetID="42" presetClass="path" presetSubtype="0" accel="50000" decel="50000" fill="hold" nodeType="afterEffect">
                                  <p:stCondLst>
                                    <p:cond delay="0"/>
                                  </p:stCondLst>
                                  <p:childTnLst>
                                    <p:animMotion origin="layout" path="M 0.4125 -0.00162 L -2.91667E-6 -4.07407E-6 " pathEditMode="relative" rAng="0" ptsTypes="AA">
                                      <p:cBhvr>
                                        <p:cTn id="26" dur="5000" fill="hold"/>
                                        <p:tgtEl>
                                          <p:spTgt spid="15366"/>
                                        </p:tgtEl>
                                        <p:attrNameLst>
                                          <p:attrName>ppt_x</p:attrName>
                                          <p:attrName>ppt_y</p:attrName>
                                        </p:attrNameLst>
                                      </p:cBhvr>
                                      <p:rCtr x="-20625" y="69"/>
                                    </p:animMotion>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2265417" y="792418"/>
          <a:ext cx="8069154" cy="6073014"/>
        </p:xfrm>
        <a:graphic>
          <a:graphicData uri="http://schemas.openxmlformats.org/drawingml/2006/table">
            <a:tbl>
              <a:tblPr firstRow="1" bandRow="1">
                <a:tableStyleId>{00A15C55-8517-42AA-B614-E9B94910E393}</a:tableStyleId>
              </a:tblPr>
              <a:tblGrid>
                <a:gridCol w="2374063">
                  <a:extLst>
                    <a:ext uri="{9D8B030D-6E8A-4147-A177-3AD203B41FA5}"/>
                  </a:extLst>
                </a:gridCol>
                <a:gridCol w="2508979">
                  <a:extLst>
                    <a:ext uri="{9D8B030D-6E8A-4147-A177-3AD203B41FA5}"/>
                  </a:extLst>
                </a:gridCol>
                <a:gridCol w="3186112">
                  <a:extLst>
                    <a:ext uri="{9D8B030D-6E8A-4147-A177-3AD203B41FA5}"/>
                  </a:extLst>
                </a:gridCol>
              </a:tblGrid>
              <a:tr h="511531">
                <a:tc>
                  <a:txBody>
                    <a:bodyPr/>
                    <a:lstStyle/>
                    <a:p>
                      <a:pPr algn="ctr"/>
                      <a:r>
                        <a:rPr lang="zh-TW" altLang="en-US" sz="2700" dirty="0">
                          <a:latin typeface="標楷體" pitchFamily="65" charset="-120"/>
                          <a:ea typeface="標楷體" pitchFamily="65" charset="-120"/>
                        </a:rPr>
                        <a:t>項目</a:t>
                      </a:r>
                      <a:endParaRPr lang="zh-TW" altLang="en-US" sz="2700" b="1" dirty="0">
                        <a:latin typeface="標楷體" pitchFamily="65" charset="-120"/>
                        <a:ea typeface="標楷體" pitchFamily="65" charset="-120"/>
                        <a:cs typeface="BiauKai"/>
                      </a:endParaRPr>
                    </a:p>
                  </a:txBody>
                  <a:tcPr marT="50025" marB="50025" anchor="ctr">
                    <a:solidFill>
                      <a:srgbClr val="008000"/>
                    </a:solidFill>
                  </a:tcPr>
                </a:tc>
                <a:tc>
                  <a:txBody>
                    <a:bodyPr/>
                    <a:lstStyle/>
                    <a:p>
                      <a:pPr algn="ctr"/>
                      <a:r>
                        <a:rPr lang="zh-TW" altLang="en-US" sz="2700" dirty="0">
                          <a:latin typeface="標楷體" pitchFamily="65" charset="-120"/>
                          <a:ea typeface="標楷體" pitchFamily="65" charset="-120"/>
                        </a:rPr>
                        <a:t>給分</a:t>
                      </a:r>
                      <a:endParaRPr lang="zh-TW" altLang="en-US" sz="2700" b="1" dirty="0">
                        <a:latin typeface="標楷體" pitchFamily="65" charset="-120"/>
                        <a:ea typeface="標楷體" pitchFamily="65" charset="-120"/>
                        <a:cs typeface="BiauKai"/>
                      </a:endParaRPr>
                    </a:p>
                  </a:txBody>
                  <a:tcPr marT="50025" marB="50025" anchor="ctr">
                    <a:solidFill>
                      <a:srgbClr val="008000"/>
                    </a:solidFill>
                  </a:tcPr>
                </a:tc>
                <a:tc>
                  <a:txBody>
                    <a:bodyPr/>
                    <a:lstStyle/>
                    <a:p>
                      <a:pPr algn="ctr"/>
                      <a:r>
                        <a:rPr lang="zh-TW" altLang="en-US" sz="2700" dirty="0">
                          <a:latin typeface="標楷體" pitchFamily="65" charset="-120"/>
                          <a:ea typeface="標楷體" pitchFamily="65" charset="-120"/>
                        </a:rPr>
                        <a:t>說明</a:t>
                      </a:r>
                      <a:endParaRPr lang="zh-TW" altLang="en-US" sz="2700" b="1" dirty="0">
                        <a:solidFill>
                          <a:srgbClr val="FFFFFF"/>
                        </a:solidFill>
                        <a:latin typeface="標楷體" pitchFamily="65" charset="-120"/>
                        <a:ea typeface="標楷體" pitchFamily="65" charset="-120"/>
                        <a:cs typeface="BiauKai"/>
                      </a:endParaRPr>
                    </a:p>
                  </a:txBody>
                  <a:tcPr marT="50025" marB="50025" anchor="ctr">
                    <a:solidFill>
                      <a:srgbClr val="008000"/>
                    </a:solidFill>
                  </a:tcPr>
                </a:tc>
                <a:extLst>
                  <a:ext uri="{0D108BD9-81ED-4DB2-BD59-A6C34878D82A}"/>
                </a:extLst>
              </a:tr>
              <a:tr h="912851">
                <a:tc>
                  <a:txBody>
                    <a:bodyPr/>
                    <a:lstStyle/>
                    <a:p>
                      <a:pPr marL="0" algn="ctr" defTabSz="914400" rtl="0" eaLnBrk="1" latinLnBrk="0" hangingPunct="1"/>
                      <a:r>
                        <a:rPr lang="zh-TW" altLang="en-US" sz="2400" b="1" kern="1200" dirty="0">
                          <a:effectLst/>
                          <a:latin typeface="標楷體" pitchFamily="65" charset="-120"/>
                          <a:ea typeface="標楷體" pitchFamily="65" charset="-120"/>
                        </a:rPr>
                        <a:t>功過相抵或</a:t>
                      </a:r>
                      <a:r>
                        <a:rPr lang="en-US" altLang="zh-TW" sz="2400" b="1" kern="1200" dirty="0">
                          <a:effectLst/>
                          <a:latin typeface="標楷體" pitchFamily="65" charset="-120"/>
                          <a:ea typeface="標楷體" pitchFamily="65" charset="-120"/>
                        </a:rPr>
                        <a:t/>
                      </a:r>
                      <a:br>
                        <a:rPr lang="en-US" altLang="zh-TW" sz="2400" b="1" kern="1200" dirty="0">
                          <a:effectLst/>
                          <a:latin typeface="標楷體" pitchFamily="65" charset="-120"/>
                          <a:ea typeface="標楷體" pitchFamily="65" charset="-120"/>
                        </a:rPr>
                      </a:br>
                      <a:r>
                        <a:rPr lang="zh-TW" altLang="en-US" sz="2400" b="1" kern="1200" dirty="0">
                          <a:effectLst/>
                          <a:latin typeface="標楷體" pitchFamily="65" charset="-120"/>
                          <a:ea typeface="標楷體" pitchFamily="65" charset="-120"/>
                        </a:rPr>
                        <a:t>銷過後無懲罰紀錄</a:t>
                      </a:r>
                      <a:endParaRPr lang="zh-TW" altLang="en-US" sz="2400" b="1" kern="1200" dirty="0">
                        <a:solidFill>
                          <a:schemeClr val="dk1"/>
                        </a:solidFill>
                        <a:effectLst/>
                        <a:latin typeface="標楷體" pitchFamily="65" charset="-120"/>
                        <a:ea typeface="標楷體" pitchFamily="65" charset="-120"/>
                        <a:cs typeface="BiauKai"/>
                      </a:endParaRPr>
                    </a:p>
                  </a:txBody>
                  <a:tcPr marT="50025" marB="50025" anchor="ctr">
                    <a:solidFill>
                      <a:srgbClr val="E5FFE5"/>
                    </a:solidFill>
                  </a:tcPr>
                </a:tc>
                <a:tc>
                  <a:txBody>
                    <a:bodyPr/>
                    <a:lstStyle/>
                    <a:p>
                      <a:pPr algn="ctr"/>
                      <a:r>
                        <a:rPr lang="zh-TW" altLang="en-US" sz="2000" b="1" dirty="0">
                          <a:ln w="1905"/>
                          <a:effectLst>
                            <a:innerShdw blurRad="69850" dist="43180" dir="5400000">
                              <a:srgbClr val="000000">
                                <a:alpha val="65000"/>
                              </a:srgbClr>
                            </a:innerShdw>
                          </a:effectLst>
                          <a:latin typeface="標楷體" pitchFamily="65" charset="-120"/>
                          <a:ea typeface="標楷體" pitchFamily="65" charset="-120"/>
                        </a:rPr>
                        <a:t>1</a:t>
                      </a:r>
                      <a:r>
                        <a:rPr lang="en-US" altLang="zh-TW" sz="2000" b="1" dirty="0">
                          <a:ln w="1905"/>
                          <a:effectLst>
                            <a:innerShdw blurRad="69850" dist="43180" dir="5400000">
                              <a:srgbClr val="000000">
                                <a:alpha val="65000"/>
                              </a:srgbClr>
                            </a:innerShdw>
                          </a:effectLst>
                          <a:latin typeface="標楷體" pitchFamily="65" charset="-120"/>
                          <a:ea typeface="標楷體" pitchFamily="65" charset="-120"/>
                        </a:rPr>
                        <a:t>0</a:t>
                      </a:r>
                      <a:r>
                        <a:rPr lang="zh-TW" altLang="en-US" sz="2000" b="1" dirty="0">
                          <a:ln w="1905"/>
                          <a:effectLst>
                            <a:innerShdw blurRad="69850" dist="43180" dir="5400000">
                              <a:srgbClr val="000000">
                                <a:alpha val="65000"/>
                              </a:srgbClr>
                            </a:innerShdw>
                          </a:effectLst>
                          <a:latin typeface="標楷體" pitchFamily="65" charset="-120"/>
                          <a:ea typeface="標楷體" pitchFamily="65" charset="-120"/>
                        </a:rPr>
                        <a:t>分</a:t>
                      </a:r>
                      <a:endParaRPr lang="zh-TW" altLang="en-US" sz="2000" b="1" dirty="0">
                        <a:latin typeface="標楷體" pitchFamily="65" charset="-120"/>
                        <a:ea typeface="標楷體" pitchFamily="65" charset="-120"/>
                        <a:cs typeface="BiauKai"/>
                      </a:endParaRPr>
                    </a:p>
                  </a:txBody>
                  <a:tcPr marT="50025" marB="50025" anchor="ctr">
                    <a:solidFill>
                      <a:srgbClr val="E5FFE5"/>
                    </a:solidFill>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kern="1200" dirty="0">
                          <a:effectLst/>
                          <a:latin typeface="標楷體" pitchFamily="65" charset="-120"/>
                          <a:ea typeface="標楷體" pitchFamily="65" charset="-120"/>
                        </a:rPr>
                        <a:t> ●採計學期：</a:t>
                      </a:r>
                      <a:r>
                        <a:rPr lang="en-US" altLang="zh-TW" sz="2000" b="1" kern="1200" dirty="0">
                          <a:solidFill>
                            <a:srgbClr val="FF0000"/>
                          </a:solidFill>
                          <a:effectLst/>
                          <a:latin typeface="標楷體" pitchFamily="65" charset="-120"/>
                          <a:ea typeface="標楷體" pitchFamily="65" charset="-120"/>
                        </a:rPr>
                        <a:t>1-6</a:t>
                      </a:r>
                      <a:r>
                        <a:rPr lang="zh-TW" altLang="en-US" sz="2000" b="1" kern="1200" dirty="0">
                          <a:solidFill>
                            <a:srgbClr val="FF0000"/>
                          </a:solidFill>
                          <a:effectLst/>
                          <a:latin typeface="標楷體" pitchFamily="65" charset="-120"/>
                          <a:ea typeface="標楷體" pitchFamily="65" charset="-120"/>
                        </a:rPr>
                        <a:t>學期</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en-US" altLang="zh-TW" sz="2000" b="1" kern="1200" dirty="0">
                          <a:effectLst/>
                          <a:latin typeface="標楷體" pitchFamily="65" charset="-120"/>
                          <a:ea typeface="標楷體" pitchFamily="65" charset="-120"/>
                        </a:rPr>
                        <a:t>(</a:t>
                      </a:r>
                      <a:r>
                        <a:rPr lang="zh-TW" altLang="zh-TW" sz="2000" b="1" kern="1200" dirty="0">
                          <a:effectLst/>
                          <a:latin typeface="標楷體" pitchFamily="65" charset="-120"/>
                          <a:ea typeface="標楷體" pitchFamily="65" charset="-120"/>
                        </a:rPr>
                        <a:t>國一上下</a:t>
                      </a:r>
                      <a:r>
                        <a:rPr lang="zh-TW" altLang="en-US" sz="2000" b="1" kern="1200" dirty="0">
                          <a:effectLst/>
                          <a:latin typeface="標楷體" pitchFamily="65" charset="-120"/>
                          <a:ea typeface="標楷體" pitchFamily="65" charset="-120"/>
                        </a:rPr>
                        <a:t>、</a:t>
                      </a:r>
                      <a:r>
                        <a:rPr lang="zh-TW" altLang="zh-TW" sz="2000" b="1" kern="1200" dirty="0">
                          <a:effectLst/>
                          <a:latin typeface="標楷體" pitchFamily="65" charset="-120"/>
                          <a:ea typeface="標楷體" pitchFamily="65" charset="-120"/>
                        </a:rPr>
                        <a:t>國二上下</a:t>
                      </a:r>
                      <a:r>
                        <a:rPr lang="zh-TW" altLang="en-US" sz="2000" b="1" kern="1200" dirty="0">
                          <a:effectLst/>
                          <a:latin typeface="標楷體" pitchFamily="65" charset="-120"/>
                          <a:ea typeface="標楷體" pitchFamily="65" charset="-120"/>
                        </a:rPr>
                        <a:t>、</a:t>
                      </a:r>
                      <a:endParaRPr lang="en-US" altLang="zh-TW" sz="2000" b="1" kern="1200" dirty="0">
                        <a:effectLst/>
                        <a:latin typeface="標楷體" pitchFamily="65" charset="-120"/>
                        <a:ea typeface="標楷體" pitchFamily="65" charset="-120"/>
                      </a:endParaRPr>
                    </a:p>
                    <a:p>
                      <a:pPr algn="l"/>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國三上</a:t>
                      </a:r>
                      <a:r>
                        <a:rPr lang="zh-TW" altLang="en-US" sz="2000" b="1" kern="1200" dirty="0">
                          <a:effectLst/>
                          <a:latin typeface="標楷體" pitchFamily="65" charset="-120"/>
                          <a:ea typeface="標楷體" pitchFamily="65" charset="-120"/>
                        </a:rPr>
                        <a:t>下</a:t>
                      </a:r>
                      <a:r>
                        <a:rPr lang="en-US" altLang="zh-TW" sz="2000" b="1" kern="1200" dirty="0">
                          <a:effectLst/>
                          <a:latin typeface="標楷體" pitchFamily="65" charset="-120"/>
                          <a:ea typeface="標楷體" pitchFamily="65" charset="-120"/>
                        </a:rPr>
                        <a:t>)</a:t>
                      </a:r>
                    </a:p>
                    <a:p>
                      <a:pPr algn="l"/>
                      <a:r>
                        <a:rPr lang="zh-TW" altLang="en-US" sz="2000" b="1" dirty="0">
                          <a:latin typeface="標楷體" pitchFamily="65" charset="-120"/>
                          <a:ea typeface="標楷體" pitchFamily="65" charset="-120"/>
                        </a:rPr>
                        <a:t>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國三下採計至當年</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en-US" altLang="zh-TW" sz="2000" b="1" kern="1200" dirty="0">
                          <a:solidFill>
                            <a:srgbClr val="FF0000"/>
                          </a:solidFill>
                          <a:effectLst/>
                          <a:latin typeface="標楷體" pitchFamily="65" charset="-120"/>
                          <a:ea typeface="標楷體" pitchFamily="65" charset="-120"/>
                        </a:rPr>
                        <a:t>5</a:t>
                      </a:r>
                      <a:r>
                        <a:rPr lang="zh-TW" altLang="zh-TW" sz="2000" b="1" kern="1200" dirty="0">
                          <a:solidFill>
                            <a:srgbClr val="FF0000"/>
                          </a:solidFill>
                          <a:effectLst/>
                          <a:latin typeface="標楷體" pitchFamily="65" charset="-120"/>
                          <a:ea typeface="標楷體" pitchFamily="65" charset="-120"/>
                        </a:rPr>
                        <a:t>月</a:t>
                      </a:r>
                      <a:r>
                        <a:rPr lang="en-US" altLang="zh-TW" sz="2000" b="1" kern="1200" dirty="0">
                          <a:solidFill>
                            <a:srgbClr val="FF0000"/>
                          </a:solidFill>
                          <a:effectLst/>
                          <a:latin typeface="標楷體" pitchFamily="65" charset="-120"/>
                          <a:ea typeface="標楷體" pitchFamily="65" charset="-120"/>
                        </a:rPr>
                        <a:t>10</a:t>
                      </a:r>
                      <a:r>
                        <a:rPr lang="zh-TW" altLang="zh-TW" sz="2000" b="1" kern="1200" dirty="0">
                          <a:solidFill>
                            <a:srgbClr val="FF0000"/>
                          </a:solidFill>
                          <a:effectLst/>
                          <a:latin typeface="標楷體" pitchFamily="65" charset="-120"/>
                          <a:ea typeface="標楷體" pitchFamily="65" charset="-120"/>
                        </a:rPr>
                        <a:t>日</a:t>
                      </a:r>
                      <a:r>
                        <a:rPr lang="zh-TW" altLang="zh-TW" sz="2000" b="1" kern="1200" dirty="0">
                          <a:effectLst/>
                          <a:latin typeface="標楷體" pitchFamily="65" charset="-120"/>
                          <a:ea typeface="標楷體" pitchFamily="65" charset="-120"/>
                        </a:rPr>
                        <a:t>止</a:t>
                      </a:r>
                      <a:r>
                        <a:rPr lang="zh-TW" altLang="zh-TW" sz="2000" b="1" dirty="0">
                          <a:effectLst/>
                          <a:latin typeface="標楷體" pitchFamily="65" charset="-120"/>
                          <a:ea typeface="標楷體" pitchFamily="65" charset="-120"/>
                        </a:rPr>
                        <a:t> </a:t>
                      </a:r>
                      <a:endParaRPr lang="zh-TW" altLang="en-US" sz="2000" b="1" dirty="0">
                        <a:solidFill>
                          <a:schemeClr val="tx1"/>
                        </a:solidFill>
                        <a:latin typeface="標楷體" pitchFamily="65" charset="-120"/>
                        <a:ea typeface="標楷體" pitchFamily="65" charset="-120"/>
                        <a:cs typeface="BiauKai"/>
                      </a:endParaRPr>
                    </a:p>
                  </a:txBody>
                  <a:tcPr marT="50025" marB="50025" anchor="ctr">
                    <a:solidFill>
                      <a:srgbClr val="C5FFC5"/>
                    </a:solidFill>
                  </a:tcPr>
                </a:tc>
                <a:extLst>
                  <a:ext uri="{0D108BD9-81ED-4DB2-BD59-A6C34878D82A}"/>
                </a:extLst>
              </a:tr>
              <a:tr h="912851">
                <a:tc>
                  <a:txBody>
                    <a:bodyPr/>
                    <a:lstStyle/>
                    <a:p>
                      <a:pPr algn="ctr"/>
                      <a:r>
                        <a:rPr lang="zh-TW" altLang="zh-TW" sz="2400" b="1" kern="1200" dirty="0">
                          <a:effectLst/>
                          <a:latin typeface="標楷體" pitchFamily="65" charset="-120"/>
                          <a:ea typeface="標楷體" pitchFamily="65" charset="-120"/>
                        </a:rPr>
                        <a:t>無曠課記錄</a:t>
                      </a:r>
                      <a:endParaRPr lang="zh-TW" altLang="en-US" sz="2400" b="1" dirty="0">
                        <a:latin typeface="標楷體" pitchFamily="65" charset="-120"/>
                        <a:ea typeface="標楷體" pitchFamily="65" charset="-120"/>
                        <a:cs typeface="BiauKai"/>
                      </a:endParaRPr>
                    </a:p>
                  </a:txBody>
                  <a:tcPr marT="50025" marB="50025" anchor="ctr">
                    <a:solidFill>
                      <a:srgbClr val="C5FFC5"/>
                    </a:solidFill>
                  </a:tcPr>
                </a:tc>
                <a:tc>
                  <a:txBody>
                    <a:bodyPr/>
                    <a:lstStyle/>
                    <a:p>
                      <a:pPr marL="0" algn="l" defTabSz="914400" rtl="0" eaLnBrk="1" latinLnBrk="0" hangingPunct="1"/>
                      <a:r>
                        <a:rPr lang="zh-TW" altLang="en-US" sz="2000" b="1" kern="1200" dirty="0">
                          <a:effectLst/>
                          <a:latin typeface="標楷體" pitchFamily="65" charset="-120"/>
                          <a:ea typeface="標楷體" pitchFamily="65" charset="-120"/>
                        </a:rPr>
                        <a:t>   每學期</a:t>
                      </a:r>
                      <a:r>
                        <a:rPr lang="en-US" altLang="zh-TW" sz="2000" b="1" kern="1200" dirty="0">
                          <a:effectLst/>
                          <a:latin typeface="標楷體" pitchFamily="65" charset="-120"/>
                          <a:ea typeface="標楷體" pitchFamily="65" charset="-120"/>
                        </a:rPr>
                        <a:t>2</a:t>
                      </a:r>
                      <a:r>
                        <a:rPr lang="zh-TW" altLang="en-US" sz="2000" b="1" kern="1200" dirty="0">
                          <a:effectLst/>
                          <a:latin typeface="標楷體" pitchFamily="65" charset="-120"/>
                          <a:ea typeface="標楷體" pitchFamily="65" charset="-120"/>
                        </a:rPr>
                        <a:t>分，</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最多採計</a:t>
                      </a:r>
                      <a:r>
                        <a:rPr lang="en-US" altLang="zh-TW" sz="2000" b="1" kern="1200" dirty="0">
                          <a:effectLst/>
                          <a:latin typeface="標楷體" pitchFamily="65" charset="-120"/>
                          <a:ea typeface="標楷體" pitchFamily="65" charset="-120"/>
                        </a:rPr>
                        <a:t>12</a:t>
                      </a:r>
                      <a:r>
                        <a:rPr lang="zh-TW" altLang="zh-TW" sz="2000" b="1" kern="1200" dirty="0">
                          <a:effectLst/>
                          <a:latin typeface="標楷體" pitchFamily="65" charset="-120"/>
                          <a:ea typeface="標楷體" pitchFamily="65" charset="-120"/>
                        </a:rPr>
                        <a:t>分 </a:t>
                      </a:r>
                      <a:endParaRPr lang="zh-TW" altLang="en-US" sz="2000" b="1" kern="1200" dirty="0">
                        <a:solidFill>
                          <a:schemeClr val="dk1"/>
                        </a:solidFill>
                        <a:effectLst/>
                        <a:latin typeface="標楷體" pitchFamily="65" charset="-120"/>
                        <a:ea typeface="標楷體" pitchFamily="65" charset="-120"/>
                        <a:cs typeface="BiauKai"/>
                      </a:endParaRPr>
                    </a:p>
                  </a:txBody>
                  <a:tcPr marT="50025" marB="50025" anchor="ctr">
                    <a:solidFill>
                      <a:srgbClr val="C5FFC5"/>
                    </a:solidFill>
                  </a:tcPr>
                </a:tc>
                <a:tc vMerge="1">
                  <a:txBody>
                    <a:bodyPr/>
                    <a:lstStyle/>
                    <a:p>
                      <a:endParaRPr lang="zh-TW" altLang="en-US" dirty="0"/>
                    </a:p>
                  </a:txBody>
                  <a:tcPr/>
                </a:tc>
                <a:extLst>
                  <a:ext uri="{0D108BD9-81ED-4DB2-BD59-A6C34878D82A}"/>
                </a:extLst>
              </a:tr>
              <a:tr h="1725651">
                <a:tc>
                  <a:txBody>
                    <a:bodyPr/>
                    <a:lstStyle/>
                    <a:p>
                      <a:pPr marL="0" algn="ctr" defTabSz="914400" rtl="0" eaLnBrk="1" latinLnBrk="0" hangingPunct="1"/>
                      <a:r>
                        <a:rPr lang="zh-TW" altLang="en-US" sz="2400" b="1" kern="1200" dirty="0">
                          <a:effectLst/>
                          <a:latin typeface="標楷體" pitchFamily="65" charset="-120"/>
                          <a:ea typeface="標楷體" pitchFamily="65" charset="-120"/>
                        </a:rPr>
                        <a:t>功過相抵後之</a:t>
                      </a:r>
                      <a:endParaRPr lang="en-US" altLang="zh-TW" sz="2400" b="1" kern="1200" dirty="0">
                        <a:effectLst/>
                        <a:latin typeface="標楷體" pitchFamily="65" charset="-120"/>
                        <a:ea typeface="標楷體" pitchFamily="65" charset="-120"/>
                      </a:endParaRPr>
                    </a:p>
                    <a:p>
                      <a:pPr marL="0" algn="ctr" defTabSz="914400" rtl="0" eaLnBrk="1" latinLnBrk="0" hangingPunct="1"/>
                      <a:r>
                        <a:rPr lang="zh-TW" altLang="en-US" sz="2400" b="1" kern="1200" dirty="0">
                          <a:effectLst/>
                          <a:latin typeface="標楷體" pitchFamily="65" charset="-120"/>
                          <a:ea typeface="標楷體" pitchFamily="65" charset="-120"/>
                        </a:rPr>
                        <a:t>獎勵</a:t>
                      </a:r>
                      <a:endParaRPr lang="zh-TW" altLang="en-US" sz="2400" b="1" kern="1200" dirty="0">
                        <a:solidFill>
                          <a:schemeClr val="dk1"/>
                        </a:solidFill>
                        <a:effectLst/>
                        <a:latin typeface="標楷體" pitchFamily="65" charset="-120"/>
                        <a:ea typeface="標楷體" pitchFamily="65" charset="-120"/>
                        <a:cs typeface="BiauKai"/>
                      </a:endParaRPr>
                    </a:p>
                  </a:txBody>
                  <a:tcPr marT="50025" marB="50025" anchor="ctr">
                    <a:solidFill>
                      <a:srgbClr val="E5FFE5"/>
                    </a:solidFill>
                  </a:tcPr>
                </a:tc>
                <a:tc>
                  <a:txBody>
                    <a:bodyPr/>
                    <a:lstStyle/>
                    <a:p>
                      <a:pPr algn="l"/>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大功每次</a:t>
                      </a:r>
                      <a:r>
                        <a:rPr lang="en-US" altLang="zh-TW" sz="2000" b="1" kern="1200" dirty="0">
                          <a:effectLst/>
                          <a:latin typeface="標楷體" pitchFamily="65" charset="-120"/>
                          <a:ea typeface="標楷體" pitchFamily="65" charset="-120"/>
                        </a:rPr>
                        <a:t>4.5</a:t>
                      </a:r>
                      <a:r>
                        <a:rPr lang="zh-TW" altLang="zh-TW" sz="2000" b="1" kern="1200" dirty="0">
                          <a:effectLst/>
                          <a:latin typeface="標楷體" pitchFamily="65" charset="-120"/>
                          <a:ea typeface="標楷體" pitchFamily="65" charset="-120"/>
                        </a:rPr>
                        <a:t>分</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小功每次</a:t>
                      </a:r>
                      <a:r>
                        <a:rPr lang="en-US" altLang="zh-TW" sz="2000" b="1" kern="1200" dirty="0">
                          <a:effectLst/>
                          <a:latin typeface="標楷體" pitchFamily="65" charset="-120"/>
                          <a:ea typeface="標楷體" pitchFamily="65" charset="-120"/>
                        </a:rPr>
                        <a:t>1.5</a:t>
                      </a:r>
                      <a:r>
                        <a:rPr lang="zh-TW" altLang="zh-TW" sz="2000" b="1" kern="1200" dirty="0">
                          <a:effectLst/>
                          <a:latin typeface="標楷體" pitchFamily="65" charset="-120"/>
                          <a:ea typeface="標楷體" pitchFamily="65" charset="-120"/>
                        </a:rPr>
                        <a:t>分</a:t>
                      </a:r>
                      <a:r>
                        <a:rPr lang="zh-TW" altLang="en-US" sz="2000" b="1" kern="1200" dirty="0">
                          <a:effectLst/>
                          <a:latin typeface="標楷體" pitchFamily="65" charset="-120"/>
                          <a:ea typeface="標楷體" pitchFamily="65" charset="-120"/>
                        </a:rPr>
                        <a:t> </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嘉獎每次</a:t>
                      </a:r>
                      <a:r>
                        <a:rPr lang="en-US" altLang="zh-TW" sz="2000" b="1" kern="1200" dirty="0">
                          <a:effectLst/>
                          <a:latin typeface="標楷體" pitchFamily="65" charset="-120"/>
                          <a:ea typeface="標楷體" pitchFamily="65" charset="-120"/>
                        </a:rPr>
                        <a:t>0.5</a:t>
                      </a:r>
                      <a:r>
                        <a:rPr lang="zh-TW" altLang="zh-TW" sz="2000" b="1" kern="1200" dirty="0">
                          <a:effectLst/>
                          <a:latin typeface="標楷體" pitchFamily="65" charset="-120"/>
                          <a:ea typeface="標楷體" pitchFamily="65" charset="-120"/>
                        </a:rPr>
                        <a:t>分</a:t>
                      </a:r>
                      <a:endParaRPr lang="en-US" altLang="zh-TW" sz="2000" b="1" kern="1200" dirty="0">
                        <a:effectLst/>
                        <a:latin typeface="標楷體" pitchFamily="65" charset="-120"/>
                        <a:ea typeface="標楷體" pitchFamily="65" charset="-120"/>
                      </a:endParaRPr>
                    </a:p>
                    <a:p>
                      <a:pPr algn="l"/>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最多採計</a:t>
                      </a:r>
                      <a:r>
                        <a:rPr lang="en-US" altLang="zh-TW" sz="2000" b="1" kern="1200" dirty="0">
                          <a:effectLst/>
                          <a:latin typeface="標楷體" pitchFamily="65" charset="-120"/>
                          <a:ea typeface="標楷體" pitchFamily="65" charset="-120"/>
                        </a:rPr>
                        <a:t>20</a:t>
                      </a:r>
                      <a:r>
                        <a:rPr lang="zh-TW" altLang="zh-TW" sz="2000" b="1" kern="1200" dirty="0">
                          <a:effectLst/>
                          <a:latin typeface="標楷體" pitchFamily="65" charset="-120"/>
                          <a:ea typeface="標楷體" pitchFamily="65" charset="-120"/>
                        </a:rPr>
                        <a:t>分</a:t>
                      </a:r>
                      <a:r>
                        <a:rPr lang="zh-TW" altLang="zh-TW" sz="2000" b="1" dirty="0">
                          <a:effectLst/>
                          <a:latin typeface="標楷體" pitchFamily="65" charset="-120"/>
                          <a:ea typeface="標楷體" pitchFamily="65" charset="-120"/>
                        </a:rPr>
                        <a:t> </a:t>
                      </a:r>
                      <a:endParaRPr lang="zh-TW" altLang="en-US" sz="2000" b="1" dirty="0">
                        <a:latin typeface="標楷體" pitchFamily="65" charset="-120"/>
                        <a:ea typeface="標楷體" pitchFamily="65" charset="-120"/>
                        <a:cs typeface="BiauKai"/>
                      </a:endParaRPr>
                    </a:p>
                  </a:txBody>
                  <a:tcPr marT="50025" marB="50025" anchor="ctr">
                    <a:solidFill>
                      <a:srgbClr val="E5FFE5"/>
                    </a:solidFill>
                  </a:tcPr>
                </a:tc>
                <a:tc vMerge="1">
                  <a:txBody>
                    <a:bodyPr/>
                    <a:lstStyle/>
                    <a:p>
                      <a:endParaRPr lang="zh-TW" altLang="en-US" dirty="0"/>
                    </a:p>
                  </a:txBody>
                  <a:tcPr/>
                </a:tc>
                <a:extLst>
                  <a:ext uri="{0D108BD9-81ED-4DB2-BD59-A6C34878D82A}"/>
                </a:extLst>
              </a:tr>
              <a:tr h="1725651">
                <a:tc>
                  <a:txBody>
                    <a:bodyPr/>
                    <a:lstStyle/>
                    <a:p>
                      <a:pPr algn="ctr"/>
                      <a:r>
                        <a:rPr lang="zh-TW" altLang="zh-TW" sz="2400" b="1" kern="1200" dirty="0">
                          <a:effectLst/>
                          <a:latin typeface="標楷體" pitchFamily="65" charset="-120"/>
                          <a:ea typeface="標楷體" pitchFamily="65" charset="-120"/>
                        </a:rPr>
                        <a:t>服務學習</a:t>
                      </a:r>
                      <a:r>
                        <a:rPr lang="zh-TW" altLang="zh-TW" sz="2400" b="1" dirty="0">
                          <a:effectLst/>
                          <a:latin typeface="標楷體" pitchFamily="65" charset="-120"/>
                          <a:ea typeface="標楷體" pitchFamily="65" charset="-120"/>
                        </a:rPr>
                        <a:t> </a:t>
                      </a:r>
                      <a:endParaRPr lang="zh-TW" altLang="en-US" sz="2400" b="1" dirty="0">
                        <a:latin typeface="標楷體" pitchFamily="65" charset="-120"/>
                        <a:ea typeface="標楷體" pitchFamily="65" charset="-120"/>
                        <a:cs typeface="BiauKai"/>
                      </a:endParaRPr>
                    </a:p>
                  </a:txBody>
                  <a:tcPr marT="50025" marB="50025" anchor="ctr">
                    <a:solidFill>
                      <a:srgbClr val="C5FFC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每學期每服務</a:t>
                      </a:r>
                      <a:endParaRPr lang="en-US" altLang="zh-TW" sz="2000" b="1" kern="1200" dirty="0">
                        <a:effectLst/>
                        <a:latin typeface="標楷體" pitchFamily="65" charset="-120"/>
                        <a:ea typeface="標楷體" pitchFamily="65" charset="-120"/>
                      </a:endParaRP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滿</a:t>
                      </a:r>
                      <a:r>
                        <a:rPr lang="en-US" altLang="zh-TW" sz="2000" b="1" kern="1200" dirty="0">
                          <a:effectLst/>
                          <a:latin typeface="標楷體" pitchFamily="65" charset="-120"/>
                          <a:ea typeface="標楷體" pitchFamily="65" charset="-120"/>
                        </a:rPr>
                        <a:t>3</a:t>
                      </a:r>
                      <a:r>
                        <a:rPr lang="zh-TW" altLang="zh-TW" sz="2000" b="1" kern="1200" dirty="0">
                          <a:effectLst/>
                          <a:latin typeface="標楷體" pitchFamily="65" charset="-120"/>
                          <a:ea typeface="標楷體" pitchFamily="65" charset="-120"/>
                        </a:rPr>
                        <a:t>小時得</a:t>
                      </a:r>
                      <a:r>
                        <a:rPr lang="en-US" altLang="zh-TW" sz="2000" b="1" kern="1200" dirty="0">
                          <a:effectLst/>
                          <a:latin typeface="標楷體" pitchFamily="65" charset="-120"/>
                          <a:ea typeface="標楷體" pitchFamily="65" charset="-120"/>
                        </a:rPr>
                        <a:t>1</a:t>
                      </a:r>
                      <a:r>
                        <a:rPr lang="zh-TW" altLang="zh-TW" sz="2000" b="1" kern="1200" dirty="0">
                          <a:effectLst/>
                          <a:latin typeface="標楷體" pitchFamily="65" charset="-120"/>
                          <a:ea typeface="標楷體" pitchFamily="65" charset="-120"/>
                        </a:rPr>
                        <a:t>分</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每學期最多採計</a:t>
                      </a:r>
                      <a:r>
                        <a:rPr lang="en-US" altLang="zh-TW" sz="2000" b="1" kern="1200" dirty="0">
                          <a:effectLst/>
                          <a:latin typeface="標楷體" pitchFamily="65" charset="-120"/>
                          <a:ea typeface="標楷體" pitchFamily="65" charset="-120"/>
                        </a:rPr>
                        <a:t>2</a:t>
                      </a:r>
                      <a:r>
                        <a:rPr lang="zh-TW" altLang="zh-TW" sz="2000" b="1" kern="1200" dirty="0">
                          <a:effectLst/>
                          <a:latin typeface="標楷體" pitchFamily="65" charset="-120"/>
                          <a:ea typeface="標楷體" pitchFamily="65" charset="-120"/>
                        </a:rPr>
                        <a:t>分</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en-US" altLang="zh-TW" sz="2000" b="1" kern="1200" dirty="0">
                          <a:effectLst/>
                          <a:latin typeface="標楷體" pitchFamily="65" charset="-120"/>
                          <a:ea typeface="標楷體" pitchFamily="65" charset="-120"/>
                        </a:rPr>
                        <a:t>5</a:t>
                      </a:r>
                      <a:r>
                        <a:rPr lang="zh-TW" altLang="zh-TW" sz="2000" b="1" kern="1200" dirty="0">
                          <a:effectLst/>
                          <a:latin typeface="標楷體" pitchFamily="65" charset="-120"/>
                          <a:ea typeface="標楷體" pitchFamily="65" charset="-120"/>
                        </a:rPr>
                        <a:t>學期最多採計</a:t>
                      </a:r>
                      <a:r>
                        <a:rPr lang="en-US" altLang="zh-TW" sz="2000" b="1" kern="1200" dirty="0">
                          <a:effectLst/>
                          <a:latin typeface="標楷體" pitchFamily="65" charset="-120"/>
                          <a:ea typeface="標楷體" pitchFamily="65" charset="-120"/>
                        </a:rPr>
                        <a:t>10</a:t>
                      </a:r>
                      <a:r>
                        <a:rPr lang="zh-TW" altLang="zh-TW" sz="2000" b="1" kern="1200" dirty="0">
                          <a:effectLst/>
                          <a:latin typeface="標楷體" pitchFamily="65" charset="-120"/>
                          <a:ea typeface="標楷體" pitchFamily="65" charset="-120"/>
                        </a:rPr>
                        <a:t>分</a:t>
                      </a:r>
                      <a:endParaRPr lang="zh-TW" altLang="zh-TW" sz="2000" b="1" kern="1200" dirty="0">
                        <a:solidFill>
                          <a:schemeClr val="dk1"/>
                        </a:solidFill>
                        <a:effectLst/>
                        <a:latin typeface="標楷體" pitchFamily="65" charset="-120"/>
                        <a:ea typeface="標楷體" pitchFamily="65" charset="-120"/>
                        <a:cs typeface="BiauKai"/>
                      </a:endParaRPr>
                    </a:p>
                  </a:txBody>
                  <a:tcPr marT="50025" marB="50025" anchor="ctr">
                    <a:solidFill>
                      <a:srgbClr val="C5FFC5"/>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000" b="1" kern="1200" dirty="0">
                          <a:effectLst/>
                          <a:latin typeface="標楷體" pitchFamily="65" charset="-120"/>
                          <a:ea typeface="標楷體" pitchFamily="65" charset="-120"/>
                        </a:rPr>
                        <a:t> ●採計學期：</a:t>
                      </a:r>
                      <a:r>
                        <a:rPr lang="en-US" altLang="zh-TW" sz="2000" b="1" kern="1200" dirty="0">
                          <a:solidFill>
                            <a:srgbClr val="FF0000"/>
                          </a:solidFill>
                          <a:effectLst/>
                          <a:latin typeface="標楷體" pitchFamily="65" charset="-120"/>
                          <a:ea typeface="標楷體" pitchFamily="65" charset="-120"/>
                        </a:rPr>
                        <a:t>1-5</a:t>
                      </a:r>
                      <a:r>
                        <a:rPr lang="zh-TW" altLang="en-US" sz="2000" b="1" kern="1200" dirty="0">
                          <a:solidFill>
                            <a:srgbClr val="FF0000"/>
                          </a:solidFill>
                          <a:effectLst/>
                          <a:latin typeface="標楷體" pitchFamily="65" charset="-120"/>
                          <a:ea typeface="標楷體" pitchFamily="65" charset="-120"/>
                        </a:rPr>
                        <a:t>學期</a:t>
                      </a:r>
                      <a:r>
                        <a:rPr lang="en-US" altLang="zh-TW" sz="2000" b="1" kern="1200" dirty="0">
                          <a:effectLst/>
                          <a:latin typeface="標楷體" pitchFamily="65" charset="-120"/>
                          <a:ea typeface="標楷體" pitchFamily="65" charset="-120"/>
                        </a:rPr>
                        <a:t/>
                      </a:r>
                      <a:br>
                        <a:rPr lang="en-US" altLang="zh-TW" sz="2000" b="1" kern="1200" dirty="0">
                          <a:effectLst/>
                          <a:latin typeface="標楷體" pitchFamily="65" charset="-120"/>
                          <a:ea typeface="標楷體" pitchFamily="65" charset="-120"/>
                        </a:rPr>
                      </a:br>
                      <a:r>
                        <a:rPr lang="zh-TW" altLang="en-US" sz="2000" b="1" kern="1200" dirty="0">
                          <a:effectLst/>
                          <a:latin typeface="標楷體" pitchFamily="65" charset="-120"/>
                          <a:ea typeface="標楷體" pitchFamily="65" charset="-120"/>
                        </a:rPr>
                        <a:t>   </a:t>
                      </a:r>
                      <a:r>
                        <a:rPr lang="en-US" altLang="zh-TW" sz="2000" b="1" kern="1200" dirty="0">
                          <a:effectLst/>
                          <a:latin typeface="標楷體" pitchFamily="65" charset="-120"/>
                          <a:ea typeface="標楷體" pitchFamily="65" charset="-120"/>
                        </a:rPr>
                        <a:t>(</a:t>
                      </a:r>
                      <a:r>
                        <a:rPr lang="zh-TW" altLang="zh-TW" sz="2000" b="1" kern="1200" dirty="0">
                          <a:effectLst/>
                          <a:latin typeface="標楷體" pitchFamily="65" charset="-120"/>
                          <a:ea typeface="標楷體" pitchFamily="65" charset="-120"/>
                        </a:rPr>
                        <a:t>國一上下</a:t>
                      </a:r>
                      <a:r>
                        <a:rPr lang="zh-TW" altLang="en-US" sz="2000" b="1" kern="1200" dirty="0">
                          <a:effectLst/>
                          <a:latin typeface="標楷體" pitchFamily="65" charset="-120"/>
                          <a:ea typeface="標楷體" pitchFamily="65" charset="-120"/>
                        </a:rPr>
                        <a:t>、</a:t>
                      </a:r>
                      <a:r>
                        <a:rPr lang="zh-TW" altLang="zh-TW" sz="2000" b="1" kern="1200" dirty="0">
                          <a:effectLst/>
                          <a:latin typeface="標楷體" pitchFamily="65" charset="-120"/>
                          <a:ea typeface="標楷體" pitchFamily="65" charset="-120"/>
                        </a:rPr>
                        <a:t>國二上下</a:t>
                      </a:r>
                      <a:r>
                        <a:rPr lang="zh-TW" altLang="en-US" sz="2000" b="1" kern="1200" dirty="0">
                          <a:effectLst/>
                          <a:latin typeface="標楷體" pitchFamily="65" charset="-120"/>
                          <a:ea typeface="標楷體" pitchFamily="65" charset="-120"/>
                        </a:rPr>
                        <a:t>、</a:t>
                      </a:r>
                      <a:endParaRPr lang="en-US" altLang="zh-TW" sz="2000" b="1" kern="1200" dirty="0">
                        <a:effectLst/>
                        <a:latin typeface="標楷體" pitchFamily="65" charset="-120"/>
                        <a:ea typeface="標楷體" pitchFamily="65" charset="-120"/>
                      </a:endParaRPr>
                    </a:p>
                    <a:p>
                      <a:pPr algn="l"/>
                      <a:r>
                        <a:rPr lang="zh-TW" altLang="en-US" sz="2000" b="1" kern="1200" dirty="0">
                          <a:effectLst/>
                          <a:latin typeface="標楷體" pitchFamily="65" charset="-120"/>
                          <a:ea typeface="標楷體" pitchFamily="65" charset="-120"/>
                        </a:rPr>
                        <a:t>    </a:t>
                      </a:r>
                      <a:r>
                        <a:rPr lang="zh-TW" altLang="zh-TW" sz="2000" b="1" kern="1200" dirty="0">
                          <a:effectLst/>
                          <a:latin typeface="標楷體" pitchFamily="65" charset="-120"/>
                          <a:ea typeface="標楷體" pitchFamily="65" charset="-120"/>
                        </a:rPr>
                        <a:t>國三上</a:t>
                      </a:r>
                      <a:r>
                        <a:rPr lang="en-US" altLang="zh-TW" sz="2000" b="1" kern="1200" dirty="0">
                          <a:effectLst/>
                          <a:latin typeface="標楷體" pitchFamily="65" charset="-120"/>
                          <a:ea typeface="標楷體" pitchFamily="65" charset="-120"/>
                        </a:rPr>
                        <a:t>)</a:t>
                      </a:r>
                      <a:endParaRPr lang="zh-TW" altLang="en-US" sz="2000" b="1" dirty="0">
                        <a:solidFill>
                          <a:schemeClr val="tx1"/>
                        </a:solidFill>
                        <a:latin typeface="標楷體" pitchFamily="65" charset="-120"/>
                        <a:ea typeface="標楷體" pitchFamily="65" charset="-120"/>
                        <a:cs typeface="BiauKai"/>
                      </a:endParaRPr>
                    </a:p>
                  </a:txBody>
                  <a:tcPr marT="50025" marB="50025" anchor="ctr">
                    <a:solidFill>
                      <a:srgbClr val="C5FFC5"/>
                    </a:solidFill>
                  </a:tcPr>
                </a:tc>
                <a:extLst>
                  <a:ext uri="{0D108BD9-81ED-4DB2-BD59-A6C34878D82A}"/>
                </a:extLst>
              </a:tr>
            </a:tbl>
          </a:graphicData>
        </a:graphic>
      </p:graphicFrame>
      <p:sp>
        <p:nvSpPr>
          <p:cNvPr id="19" name="圓角矩形 18"/>
          <p:cNvSpPr/>
          <p:nvPr/>
        </p:nvSpPr>
        <p:spPr>
          <a:xfrm>
            <a:off x="7089775" y="3438525"/>
            <a:ext cx="3168650" cy="874713"/>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25" name="圓角矩形 24"/>
          <p:cNvSpPr/>
          <p:nvPr/>
        </p:nvSpPr>
        <p:spPr>
          <a:xfrm>
            <a:off x="7100888" y="5053013"/>
            <a:ext cx="3167062" cy="1727200"/>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solidFill>
                <a:prstClr val="white"/>
              </a:solidFill>
            </a:endParaRPr>
          </a:p>
        </p:txBody>
      </p:sp>
      <p:grpSp>
        <p:nvGrpSpPr>
          <p:cNvPr id="3" name="群組 36"/>
          <p:cNvGrpSpPr/>
          <p:nvPr/>
        </p:nvGrpSpPr>
        <p:grpSpPr>
          <a:xfrm>
            <a:off x="6615627" y="3262030"/>
            <a:ext cx="1143000" cy="1053372"/>
            <a:chOff x="3649980" y="3331877"/>
            <a:chExt cx="1143000" cy="1053371"/>
          </a:xfrm>
          <a:solidFill>
            <a:srgbClr val="8F45C7"/>
          </a:solidFill>
        </p:grpSpPr>
        <p:sp>
          <p:nvSpPr>
            <p:cNvPr id="38" name="橢圓 37"/>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9" name="文字方塊 38"/>
            <p:cNvSpPr txBox="1"/>
            <p:nvPr/>
          </p:nvSpPr>
          <p:spPr>
            <a:xfrm>
              <a:off x="3867448" y="3485844"/>
              <a:ext cx="704640" cy="707885"/>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dirty="0">
                  <a:solidFill>
                    <a:prstClr val="white">
                      <a:lumMod val="95000"/>
                    </a:prstClr>
                  </a:solidFill>
                </a:rPr>
                <a:t>52</a:t>
              </a:r>
              <a:endParaRPr kumimoji="0" lang="zh-TW" altLang="en-US" sz="4000" dirty="0">
                <a:solidFill>
                  <a:prstClr val="white">
                    <a:lumMod val="95000"/>
                  </a:prstClr>
                </a:solidFill>
              </a:endParaRPr>
            </a:p>
          </p:txBody>
        </p:sp>
      </p:grpSp>
      <p:grpSp>
        <p:nvGrpSpPr>
          <p:cNvPr id="4" name="群組 44"/>
          <p:cNvGrpSpPr/>
          <p:nvPr/>
        </p:nvGrpSpPr>
        <p:grpSpPr>
          <a:xfrm>
            <a:off x="8940800" y="3262029"/>
            <a:ext cx="1143000" cy="1053372"/>
            <a:chOff x="3649980" y="3331877"/>
            <a:chExt cx="1143000" cy="1053371"/>
          </a:xfrm>
          <a:solidFill>
            <a:srgbClr val="8F45C7"/>
          </a:solidFill>
        </p:grpSpPr>
        <p:sp>
          <p:nvSpPr>
            <p:cNvPr id="46" name="橢圓 45"/>
            <p:cNvSpPr/>
            <p:nvPr/>
          </p:nvSpPr>
          <p:spPr>
            <a:xfrm>
              <a:off x="3649980" y="3331877"/>
              <a:ext cx="1143000" cy="1053371"/>
            </a:xfrm>
            <a:prstGeom prst="ellipse">
              <a:avLst/>
            </a:prstGeom>
            <a:grp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47" name="文字方塊 46"/>
            <p:cNvSpPr txBox="1"/>
            <p:nvPr/>
          </p:nvSpPr>
          <p:spPr>
            <a:xfrm>
              <a:off x="3846532" y="3485844"/>
              <a:ext cx="704640" cy="707885"/>
            </a:xfrm>
            <a:prstGeom prst="rect">
              <a:avLst/>
            </a:prstGeom>
            <a:noFill/>
            <a:ln>
              <a:noFill/>
            </a:ln>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wrap="none">
              <a:spAutoFit/>
            </a:bodyPr>
            <a:lstStyle/>
            <a:p>
              <a:pPr eaLnBrk="1" hangingPunct="1">
                <a:defRPr/>
              </a:pPr>
              <a:r>
                <a:rPr kumimoji="0" lang="en-US" altLang="zh-TW" sz="4000" dirty="0">
                  <a:solidFill>
                    <a:prstClr val="white">
                      <a:lumMod val="95000"/>
                    </a:prstClr>
                  </a:solidFill>
                </a:rPr>
                <a:t>40</a:t>
              </a:r>
              <a:endParaRPr kumimoji="0" lang="zh-TW" altLang="en-US" sz="4000" dirty="0">
                <a:solidFill>
                  <a:prstClr val="white">
                    <a:lumMod val="95000"/>
                  </a:prstClr>
                </a:solidFill>
              </a:endParaRPr>
            </a:p>
          </p:txBody>
        </p:sp>
      </p:grpSp>
      <p:sp>
        <p:nvSpPr>
          <p:cNvPr id="48" name="向右箭號 47"/>
          <p:cNvSpPr/>
          <p:nvPr/>
        </p:nvSpPr>
        <p:spPr>
          <a:xfrm>
            <a:off x="7915558" y="3416940"/>
            <a:ext cx="879793" cy="701099"/>
          </a:xfrm>
          <a:prstGeom prst="rightArrow">
            <a:avLst/>
          </a:prstGeom>
          <a:solidFill>
            <a:srgbClr val="8F45C7"/>
          </a:solidFill>
          <a:scene3d>
            <a:camera prst="orthographicFront">
              <a:rot lat="0" lon="0" rev="0"/>
            </a:camera>
            <a:lightRig rig="threePt" dir="t">
              <a:rot lat="0" lon="0" rev="1200000"/>
            </a:lightRig>
          </a:scene3d>
          <a:sp3d>
            <a:bevelT w="63500" h="25400" prst="angle"/>
          </a:sp3d>
        </p:spPr>
        <p:style>
          <a:lnRef idx="0">
            <a:schemeClr val="accent5"/>
          </a:lnRef>
          <a:fillRef idx="3">
            <a:schemeClr val="accent5"/>
          </a:fillRef>
          <a:effectRef idx="3">
            <a:schemeClr val="accent5"/>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28" name="等腰三角形 27"/>
          <p:cNvSpPr/>
          <p:nvPr/>
        </p:nvSpPr>
        <p:spPr>
          <a:xfrm rot="5400000">
            <a:off x="1678605" y="1720372"/>
            <a:ext cx="495216" cy="426911"/>
          </a:xfrm>
          <a:prstGeom prst="triangle">
            <a:avLst/>
          </a:prstGeom>
          <a:solidFill>
            <a:srgbClr val="8F45C7"/>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29" name="等腰三角形 28"/>
          <p:cNvSpPr/>
          <p:nvPr/>
        </p:nvSpPr>
        <p:spPr>
          <a:xfrm rot="5400000">
            <a:off x="1678605" y="2642154"/>
            <a:ext cx="495216" cy="426911"/>
          </a:xfrm>
          <a:prstGeom prst="triangle">
            <a:avLst/>
          </a:prstGeom>
          <a:solidFill>
            <a:srgbClr val="8F45C7"/>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0" name="等腰三角形 29"/>
          <p:cNvSpPr/>
          <p:nvPr/>
        </p:nvSpPr>
        <p:spPr>
          <a:xfrm rot="5400000">
            <a:off x="1678605" y="3951330"/>
            <a:ext cx="495216" cy="426911"/>
          </a:xfrm>
          <a:prstGeom prst="triangle">
            <a:avLst/>
          </a:prstGeom>
          <a:solidFill>
            <a:srgbClr val="8F45C7"/>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1" name="等腰三角形 30"/>
          <p:cNvSpPr/>
          <p:nvPr/>
        </p:nvSpPr>
        <p:spPr>
          <a:xfrm rot="5400000">
            <a:off x="1678605" y="5710486"/>
            <a:ext cx="495216" cy="426911"/>
          </a:xfrm>
          <a:prstGeom prst="triangle">
            <a:avLst/>
          </a:prstGeom>
          <a:solidFill>
            <a:srgbClr val="8F45C7"/>
          </a:solidFill>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2" name="橢圓 31"/>
          <p:cNvSpPr/>
          <p:nvPr/>
        </p:nvSpPr>
        <p:spPr>
          <a:xfrm>
            <a:off x="5375275" y="1785938"/>
            <a:ext cx="874713" cy="635000"/>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3" name="橢圓 32"/>
          <p:cNvSpPr/>
          <p:nvPr/>
        </p:nvSpPr>
        <p:spPr>
          <a:xfrm>
            <a:off x="5988050" y="3063875"/>
            <a:ext cx="623888" cy="509588"/>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4" name="橢圓 33"/>
          <p:cNvSpPr/>
          <p:nvPr/>
        </p:nvSpPr>
        <p:spPr>
          <a:xfrm>
            <a:off x="5988050" y="4711700"/>
            <a:ext cx="623888" cy="446088"/>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5" name="橢圓 34"/>
          <p:cNvSpPr/>
          <p:nvPr/>
        </p:nvSpPr>
        <p:spPr>
          <a:xfrm>
            <a:off x="6249988" y="6410325"/>
            <a:ext cx="822325" cy="396875"/>
          </a:xfrm>
          <a:prstGeom prst="ellipse">
            <a:avLst/>
          </a:prstGeom>
          <a:solidFill>
            <a:srgbClr val="4F81BD">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graphicFrame>
        <p:nvGraphicFramePr>
          <p:cNvPr id="37" name="資料庫圖表 36"/>
          <p:cNvGraphicFramePr/>
          <p:nvPr/>
        </p:nvGraphicFramePr>
        <p:xfrm>
          <a:off x="3520111" y="197965"/>
          <a:ext cx="6464324" cy="6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矩形 39"/>
          <p:cNvSpPr>
            <a:spLocks noChangeArrowheads="1"/>
          </p:cNvSpPr>
          <p:nvPr/>
        </p:nvSpPr>
        <p:spPr bwMode="auto">
          <a:xfrm>
            <a:off x="6249988" y="277813"/>
            <a:ext cx="35179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2500" b="1">
                <a:solidFill>
                  <a:srgbClr val="17375E"/>
                </a:solidFill>
                <a:latin typeface="微軟正黑體" pitchFamily="34" charset="-120"/>
                <a:ea typeface="微軟正黑體" pitchFamily="34" charset="-120"/>
              </a:rPr>
              <a:t>總分</a:t>
            </a:r>
            <a:r>
              <a:rPr kumimoji="0" lang="en-US" altLang="zh-TW" sz="2500" b="1">
                <a:solidFill>
                  <a:srgbClr val="17375E"/>
                </a:solidFill>
                <a:latin typeface="微軟正黑體" pitchFamily="34" charset="-120"/>
                <a:ea typeface="微軟正黑體" pitchFamily="34" charset="-120"/>
              </a:rPr>
              <a:t>52</a:t>
            </a:r>
            <a:r>
              <a:rPr kumimoji="0" lang="zh-TW" altLang="en-US" sz="2500" b="1">
                <a:solidFill>
                  <a:srgbClr val="17375E"/>
                </a:solidFill>
                <a:latin typeface="微軟正黑體" pitchFamily="34" charset="-120"/>
                <a:ea typeface="微軟正黑體" pitchFamily="34" charset="-120"/>
              </a:rPr>
              <a:t>分、採計</a:t>
            </a:r>
            <a:r>
              <a:rPr kumimoji="0" lang="en-US" altLang="zh-TW" sz="2500" b="1">
                <a:solidFill>
                  <a:srgbClr val="17375E"/>
                </a:solidFill>
                <a:latin typeface="微軟正黑體" pitchFamily="34" charset="-120"/>
                <a:ea typeface="微軟正黑體" pitchFamily="34" charset="-120"/>
              </a:rPr>
              <a:t>40</a:t>
            </a:r>
            <a:r>
              <a:rPr kumimoji="0" lang="zh-TW" altLang="en-US" sz="2500" b="1">
                <a:solidFill>
                  <a:srgbClr val="17375E"/>
                </a:solidFill>
                <a:latin typeface="微軟正黑體" pitchFamily="34" charset="-120"/>
                <a:ea typeface="微軟正黑體" pitchFamily="34" charset="-120"/>
              </a:rPr>
              <a:t>分</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28"/>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29"/>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9"/>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500"/>
                                        <p:tgtEl>
                                          <p:spTgt spid="3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par>
                                <p:cTn id="53" presetID="1" presetClass="exit" presetSubtype="0" fill="hold" nodeType="withEffect">
                                  <p:stCondLst>
                                    <p:cond delay="0"/>
                                  </p:stCondLst>
                                  <p:childTnLst>
                                    <p:set>
                                      <p:cBhvr>
                                        <p:cTn id="54" dur="1" fill="hold">
                                          <p:stCondLst>
                                            <p:cond delay="0"/>
                                          </p:stCondLst>
                                        </p:cTn>
                                        <p:tgtEl>
                                          <p:spTgt spid="3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childTnLst>
                          </p:cTn>
                        </p:par>
                        <p:par>
                          <p:cTn id="57" fill="hold" nodeType="afterGroup">
                            <p:stCondLst>
                              <p:cond delay="500"/>
                            </p:stCondLst>
                            <p:childTnLst>
                              <p:par>
                                <p:cTn id="58" presetID="22" presetClass="entr" presetSubtype="8" fill="hold"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left)">
                                      <p:cBhvr>
                                        <p:cTn id="60" dur="500"/>
                                        <p:tgtEl>
                                          <p:spTgt spid="3"/>
                                        </p:tgtEl>
                                      </p:cBhvr>
                                    </p:animEffect>
                                  </p:childTnLst>
                                </p:cTn>
                              </p:par>
                            </p:childTnLst>
                          </p:cTn>
                        </p:par>
                        <p:par>
                          <p:cTn id="61" fill="hold" nodeType="afterGroup">
                            <p:stCondLst>
                              <p:cond delay="1000"/>
                            </p:stCondLst>
                            <p:childTnLst>
                              <p:par>
                                <p:cTn id="62" presetID="22" presetClass="entr" presetSubtype="8" fill="hold" nodeType="after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wipe(left)">
                                      <p:cBhvr>
                                        <p:cTn id="64" dur="500"/>
                                        <p:tgtEl>
                                          <p:spTgt spid="48"/>
                                        </p:tgtEl>
                                      </p:cBhvr>
                                    </p:animEffect>
                                  </p:childTnLst>
                                </p:cTn>
                              </p:par>
                            </p:childTnLst>
                          </p:cTn>
                        </p:par>
                        <p:par>
                          <p:cTn id="65" fill="hold" nodeType="afterGroup">
                            <p:stCondLst>
                              <p:cond delay="1500"/>
                            </p:stCondLst>
                            <p:childTnLst>
                              <p:par>
                                <p:cTn id="66" presetID="22" presetClass="entr" presetSubtype="8" fill="hold" nodeType="after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left)">
                                      <p:cBhvr>
                                        <p:cTn id="68" dur="500"/>
                                        <p:tgtEl>
                                          <p:spTgt spid="4"/>
                                        </p:tgtEl>
                                      </p:cBhvr>
                                    </p:animEffect>
                                  </p:childTnLst>
                                </p:cTn>
                              </p:par>
                            </p:childTnLst>
                          </p:cTn>
                        </p:par>
                        <p:par>
                          <p:cTn id="69" fill="hold" nodeType="afterGroup">
                            <p:stCondLst>
                              <p:cond delay="2000"/>
                            </p:stCondLst>
                            <p:childTnLst>
                              <p:par>
                                <p:cTn id="70" presetID="1" presetClass="entr" presetSubtype="0" fill="hold" grpId="0" nodeType="afterEffect">
                                  <p:stCondLst>
                                    <p:cond delay="0"/>
                                  </p:stCondLst>
                                  <p:childTnLst>
                                    <p:set>
                                      <p:cBhvr>
                                        <p:cTn id="71"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5" grpId="0" animBg="1"/>
      <p:bldP spid="25" grpId="1" animBg="1"/>
      <p:bldP spid="32" grpId="0" animBg="1"/>
      <p:bldP spid="33" grpId="0" animBg="1"/>
      <p:bldP spid="34" grpId="0" animBg="1"/>
      <p:bldP spid="35" grpId="0" animBg="1"/>
      <p:bldP spid="4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格 8"/>
          <p:cNvGraphicFramePr>
            <a:graphicFrameLocks noGrp="1"/>
          </p:cNvGraphicFramePr>
          <p:nvPr/>
        </p:nvGraphicFramePr>
        <p:xfrm>
          <a:off x="1870075" y="1879600"/>
          <a:ext cx="8520113" cy="2232025"/>
        </p:xfrm>
        <a:graphic>
          <a:graphicData uri="http://schemas.openxmlformats.org/drawingml/2006/table">
            <a:tbl>
              <a:tblPr firstRow="1" bandRow="1">
                <a:tableStyleId>{00A15C55-8517-42AA-B614-E9B94910E393}</a:tableStyleId>
              </a:tblPr>
              <a:tblGrid>
                <a:gridCol w="1441592">
                  <a:extLst>
                    <a:ext uri="{9D8B030D-6E8A-4147-A177-3AD203B41FA5}"/>
                  </a:extLst>
                </a:gridCol>
                <a:gridCol w="2334441">
                  <a:extLst>
                    <a:ext uri="{9D8B030D-6E8A-4147-A177-3AD203B41FA5}"/>
                  </a:extLst>
                </a:gridCol>
                <a:gridCol w="4744080">
                  <a:extLst>
                    <a:ext uri="{9D8B030D-6E8A-4147-A177-3AD203B41FA5}"/>
                  </a:extLst>
                </a:gridCol>
              </a:tblGrid>
              <a:tr h="6144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700" u="none" strike="noStrike" cap="none" normalizeH="0" baseline="0" dirty="0">
                          <a:ln>
                            <a:noFill/>
                          </a:ln>
                          <a:effectLst/>
                          <a:latin typeface="標楷體" pitchFamily="65" charset="-120"/>
                          <a:ea typeface="標楷體" pitchFamily="65" charset="-120"/>
                        </a:rPr>
                        <a:t>項目</a:t>
                      </a:r>
                      <a:endParaRPr kumimoji="0" lang="zh-TW" altLang="en-US" sz="2700" b="1" i="0" u="none" strike="noStrike" cap="none" normalizeH="0" baseline="0" dirty="0">
                        <a:ln>
                          <a:noFill/>
                        </a:ln>
                        <a:solidFill>
                          <a:srgbClr val="FFFFFF"/>
                        </a:solidFill>
                        <a:effectLst/>
                        <a:latin typeface="標楷體" pitchFamily="65" charset="-120"/>
                        <a:ea typeface="標楷體" pitchFamily="65" charset="-120"/>
                        <a:cs typeface="BiauKai" charset="0"/>
                      </a:endParaRPr>
                    </a:p>
                  </a:txBody>
                  <a:tcPr marL="91425" marR="91425" marT="45736" marB="45736" anchor="ctr" horzOverflow="overflow">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700" u="none" strike="noStrike" cap="none" normalizeH="0" baseline="0" dirty="0">
                          <a:ln>
                            <a:noFill/>
                          </a:ln>
                          <a:effectLst/>
                          <a:latin typeface="標楷體" pitchFamily="65" charset="-120"/>
                          <a:ea typeface="標楷體" pitchFamily="65" charset="-120"/>
                        </a:rPr>
                        <a:t>給分</a:t>
                      </a:r>
                      <a:endParaRPr kumimoji="0" lang="zh-TW" altLang="en-US" sz="2700" b="1" i="0" u="none" strike="noStrike" cap="none" normalizeH="0" baseline="0" dirty="0">
                        <a:ln>
                          <a:noFill/>
                        </a:ln>
                        <a:solidFill>
                          <a:srgbClr val="FFFFFF"/>
                        </a:solidFill>
                        <a:effectLst/>
                        <a:latin typeface="標楷體" pitchFamily="65" charset="-120"/>
                        <a:ea typeface="標楷體" pitchFamily="65" charset="-120"/>
                        <a:cs typeface="BiauKai" charset="0"/>
                      </a:endParaRPr>
                    </a:p>
                  </a:txBody>
                  <a:tcPr marL="91425" marR="91425" marT="45736" marB="45736" anchor="ctr" horzOverflow="overflow">
                    <a:solidFill>
                      <a:srgbClr val="FF669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700" u="none" strike="noStrike" cap="none" normalizeH="0" baseline="0" dirty="0">
                          <a:ln>
                            <a:noFill/>
                          </a:ln>
                          <a:effectLst/>
                          <a:latin typeface="標楷體" pitchFamily="65" charset="-120"/>
                          <a:ea typeface="標楷體" pitchFamily="65" charset="-120"/>
                        </a:rPr>
                        <a:t>說明</a:t>
                      </a:r>
                      <a:endParaRPr kumimoji="0" lang="zh-TW" altLang="en-US" sz="2700" b="1" i="0" u="none" strike="noStrike" cap="none" normalizeH="0" baseline="0" dirty="0">
                        <a:ln>
                          <a:noFill/>
                        </a:ln>
                        <a:solidFill>
                          <a:srgbClr val="FFFFFF"/>
                        </a:solidFill>
                        <a:effectLst/>
                        <a:latin typeface="標楷體" pitchFamily="65" charset="-120"/>
                        <a:ea typeface="標楷體" pitchFamily="65" charset="-120"/>
                        <a:cs typeface="BiauKai" charset="0"/>
                      </a:endParaRPr>
                    </a:p>
                  </a:txBody>
                  <a:tcPr marL="91425" marR="91425" marT="45736" marB="45736" anchor="ctr" horzOverflow="overflow">
                    <a:solidFill>
                      <a:srgbClr val="FF6699"/>
                    </a:solidFill>
                  </a:tcPr>
                </a:tc>
                <a:extLst>
                  <a:ext uri="{0D108BD9-81ED-4DB2-BD59-A6C34878D82A}"/>
                </a:extLst>
              </a:tr>
              <a:tr h="161759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會考成績 </a:t>
                      </a: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cs typeface="BiauKai" charset="0"/>
                      </a:endParaRPr>
                    </a:p>
                  </a:txBody>
                  <a:tcPr marL="91425" marR="91425" marT="45736" marB="45736" anchor="ctr" horzOverflow="overflow">
                    <a:solidFill>
                      <a:srgbClr val="FFD1E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精熟</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(A)</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6</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分</a:t>
                      </a:r>
                      <a:endParaRPr kumimoji="0" lang="en-US" altLang="zh-TW" sz="2400" b="1"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基礎</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(B)</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4</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分  </a:t>
                      </a:r>
                      <a:endParaRPr kumimoji="0" lang="en-US" altLang="zh-TW" sz="2400" b="1" u="none" strike="noStrike" cap="none" normalizeH="0" baseline="0" dirty="0">
                        <a:ln>
                          <a:noFill/>
                        </a:ln>
                        <a:solidFill>
                          <a:schemeClr val="tx1"/>
                        </a:solidFill>
                        <a:effectLst/>
                        <a:latin typeface="標楷體" pitchFamily="65" charset="-120"/>
                        <a:ea typeface="標楷體" pitchFamily="65"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待加強</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(C)</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2</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分</a:t>
                      </a: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cs typeface="BiauKai" charset="0"/>
                      </a:endParaRPr>
                    </a:p>
                  </a:txBody>
                  <a:tcPr marL="91425" marR="91425" marT="45736" marB="45736" anchor="ctr" horzOverflow="overflow">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共五科 </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
                      </a:r>
                      <a:br>
                        <a:rPr kumimoji="0" lang="en-US" altLang="zh-TW" sz="2400" b="1" u="none" strike="noStrike" cap="none" normalizeH="0" baseline="0" dirty="0">
                          <a:ln>
                            <a:noFill/>
                          </a:ln>
                          <a:solidFill>
                            <a:schemeClr val="tx1"/>
                          </a:solidFill>
                          <a:effectLst/>
                          <a:latin typeface="標楷體" pitchFamily="65" charset="-120"/>
                          <a:ea typeface="標楷體" pitchFamily="65" charset="-120"/>
                        </a:rPr>
                      </a:b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a:t>
                      </a:r>
                      <a:r>
                        <a:rPr kumimoji="0" lang="zh-TW" altLang="en-US" sz="2400" b="1" u="none" strike="noStrike" cap="none" normalizeH="0" baseline="0" dirty="0">
                          <a:ln>
                            <a:noFill/>
                          </a:ln>
                          <a:solidFill>
                            <a:schemeClr val="tx1"/>
                          </a:solidFill>
                          <a:effectLst/>
                          <a:latin typeface="標楷體" pitchFamily="65" charset="-120"/>
                          <a:ea typeface="標楷體" pitchFamily="65" charset="-120"/>
                        </a:rPr>
                        <a:t>國文、數學、英語、社會、自然</a:t>
                      </a:r>
                      <a:r>
                        <a:rPr kumimoji="0" lang="en-US" altLang="zh-TW" sz="2400" b="1" u="none" strike="noStrike" cap="none" normalizeH="0" baseline="0" dirty="0">
                          <a:ln>
                            <a:noFill/>
                          </a:ln>
                          <a:solidFill>
                            <a:schemeClr val="tx1"/>
                          </a:solidFill>
                          <a:effectLst/>
                          <a:latin typeface="標楷體" pitchFamily="65" charset="-120"/>
                          <a:ea typeface="標楷體" pitchFamily="65" charset="-120"/>
                        </a:rPr>
                        <a:t>)</a:t>
                      </a: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cs typeface="BiauKai" charset="0"/>
                      </a:endParaRPr>
                    </a:p>
                  </a:txBody>
                  <a:tcPr marL="91425" marR="91425" marT="45736" marB="45736" anchor="ctr" horzOverflow="overflow">
                    <a:solidFill>
                      <a:srgbClr val="FFD1E0"/>
                    </a:solidFill>
                  </a:tcPr>
                </a:tc>
                <a:extLst>
                  <a:ext uri="{0D108BD9-81ED-4DB2-BD59-A6C34878D82A}"/>
                </a:extLst>
              </a:tr>
            </a:tbl>
          </a:graphicData>
        </a:graphic>
      </p:graphicFrame>
      <p:graphicFrame>
        <p:nvGraphicFramePr>
          <p:cNvPr id="13" name="資料庫圖表 12"/>
          <p:cNvGraphicFramePr/>
          <p:nvPr/>
        </p:nvGraphicFramePr>
        <p:xfrm>
          <a:off x="3520111" y="927639"/>
          <a:ext cx="6464324" cy="6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5009" name="矩形 13"/>
          <p:cNvSpPr>
            <a:spLocks noChangeArrowheads="1"/>
          </p:cNvSpPr>
          <p:nvPr/>
        </p:nvSpPr>
        <p:spPr bwMode="auto">
          <a:xfrm>
            <a:off x="6240463" y="1019175"/>
            <a:ext cx="35163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en-US" altLang="zh-TW" sz="2500" b="1">
                <a:solidFill>
                  <a:srgbClr val="17375E"/>
                </a:solidFill>
                <a:latin typeface="微軟正黑體" pitchFamily="34" charset="-120"/>
                <a:ea typeface="微軟正黑體" pitchFamily="34" charset="-120"/>
              </a:rPr>
              <a:t>30</a:t>
            </a:r>
            <a:r>
              <a:rPr kumimoji="0" lang="zh-TW" altLang="en-US" sz="2500" b="1">
                <a:solidFill>
                  <a:srgbClr val="17375E"/>
                </a:solidFill>
                <a:latin typeface="微軟正黑體" pitchFamily="34" charset="-120"/>
                <a:ea typeface="微軟正黑體" pitchFamily="34" charset="-120"/>
              </a:rPr>
              <a:t>分</a:t>
            </a:r>
          </a:p>
        </p:txBody>
      </p:sp>
      <p:pic>
        <p:nvPicPr>
          <p:cNvPr id="85010" name="Picture 2" descr="F:\105適性入學宣導素材\會考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4111625"/>
            <a:ext cx="2576513"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F:\105適性入學宣導素材\會考.gif"/>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8561357" y="4082555"/>
            <a:ext cx="1612143" cy="2412840"/>
          </a:xfrm>
          <a:prstGeom prst="rect">
            <a:avLst/>
          </a:prstGeom>
          <a:ln>
            <a:noFill/>
          </a:ln>
          <a:effectLst>
            <a:softEdge rad="112500"/>
          </a:effectLst>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標題 1"/>
          <p:cNvSpPr txBox="1">
            <a:spLocks/>
          </p:cNvSpPr>
          <p:nvPr/>
        </p:nvSpPr>
        <p:spPr bwMode="auto">
          <a:xfrm>
            <a:off x="1524000" y="460375"/>
            <a:ext cx="9144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kumimoji="0" lang="en-US" altLang="zh-TW" sz="4400" b="1" dirty="0" smtClean="0">
                <a:solidFill>
                  <a:srgbClr val="3333CC"/>
                </a:solidFill>
                <a:latin typeface="微軟正黑體" panose="020B0604030504040204" pitchFamily="34" charset="-120"/>
                <a:ea typeface="微軟正黑體" panose="020B0604030504040204" pitchFamily="34" charset="-120"/>
              </a:rPr>
              <a:t>108</a:t>
            </a:r>
            <a:r>
              <a:rPr kumimoji="0" lang="zh-TW" altLang="en-US" sz="4400" b="1" dirty="0" smtClean="0">
                <a:solidFill>
                  <a:srgbClr val="3333CC"/>
                </a:solidFill>
                <a:latin typeface="微軟正黑體" panose="020B0604030504040204" pitchFamily="34" charset="-120"/>
                <a:ea typeface="微軟正黑體" panose="020B0604030504040204" pitchFamily="34" charset="-120"/>
              </a:rPr>
              <a:t>年國中教育會考 考程表</a:t>
            </a:r>
            <a:r>
              <a:rPr kumimoji="0" lang="en-US" altLang="zh-TW" sz="4400" b="1" dirty="0" smtClean="0">
                <a:solidFill>
                  <a:srgbClr val="3333CC"/>
                </a:solidFill>
                <a:latin typeface="微軟正黑體" panose="020B0604030504040204" pitchFamily="34" charset="-120"/>
                <a:ea typeface="微軟正黑體" panose="020B0604030504040204" pitchFamily="34" charset="-120"/>
              </a:rPr>
              <a:t>(</a:t>
            </a:r>
            <a:r>
              <a:rPr kumimoji="0" lang="zh-TW" altLang="en-US" sz="4400" b="1" dirty="0" smtClean="0">
                <a:solidFill>
                  <a:srgbClr val="3333CC"/>
                </a:solidFill>
                <a:latin typeface="微軟正黑體" panose="020B0604030504040204" pitchFamily="34" charset="-120"/>
                <a:ea typeface="微軟正黑體" panose="020B0604030504040204" pitchFamily="34" charset="-120"/>
              </a:rPr>
              <a:t>參考</a:t>
            </a:r>
            <a:r>
              <a:rPr kumimoji="0" lang="en-US" altLang="zh-TW" sz="4400" b="1" dirty="0" smtClean="0">
                <a:solidFill>
                  <a:srgbClr val="3333CC"/>
                </a:solidFill>
                <a:latin typeface="微軟正黑體" panose="020B0604030504040204" pitchFamily="34" charset="-120"/>
                <a:ea typeface="微軟正黑體" panose="020B0604030504040204" pitchFamily="34" charset="-120"/>
              </a:rPr>
              <a:t>)</a:t>
            </a:r>
            <a:endParaRPr kumimoji="0" lang="zh-TW" altLang="en-US" sz="4400" b="1" dirty="0" smtClean="0">
              <a:solidFill>
                <a:srgbClr val="3333CC"/>
              </a:solidFill>
              <a:latin typeface="微軟正黑體" panose="020B0604030504040204" pitchFamily="34" charset="-120"/>
              <a:ea typeface="微軟正黑體" panose="020B0604030504040204" pitchFamily="34" charset="-120"/>
            </a:endParaRPr>
          </a:p>
        </p:txBody>
      </p:sp>
      <p:graphicFrame>
        <p:nvGraphicFramePr>
          <p:cNvPr id="6" name="內容版面配置區 4">
            <a:extLst>
              <a:ext uri="{FF2B5EF4-FFF2-40B4-BE49-F238E27FC236}"/>
            </a:extLst>
          </p:cNvPr>
          <p:cNvGraphicFramePr>
            <a:graphicFrameLocks/>
          </p:cNvGraphicFramePr>
          <p:nvPr/>
        </p:nvGraphicFramePr>
        <p:xfrm>
          <a:off x="1765300" y="1290638"/>
          <a:ext cx="8693149" cy="5233988"/>
        </p:xfrm>
        <a:graphic>
          <a:graphicData uri="http://schemas.openxmlformats.org/drawingml/2006/table">
            <a:tbl>
              <a:tblPr firstRow="1" bandRow="1">
                <a:tableStyleId>{00A15C55-8517-42AA-B614-E9B94910E393}</a:tableStyleId>
              </a:tblPr>
              <a:tblGrid>
                <a:gridCol w="2654538">
                  <a:extLst>
                    <a:ext uri="{9D8B030D-6E8A-4147-A177-3AD203B41FA5}"/>
                  </a:extLst>
                </a:gridCol>
                <a:gridCol w="1714519">
                  <a:extLst>
                    <a:ext uri="{9D8B030D-6E8A-4147-A177-3AD203B41FA5}"/>
                  </a:extLst>
                </a:gridCol>
                <a:gridCol w="2686082">
                  <a:extLst>
                    <a:ext uri="{9D8B030D-6E8A-4147-A177-3AD203B41FA5}"/>
                  </a:extLst>
                </a:gridCol>
                <a:gridCol w="1638010">
                  <a:extLst>
                    <a:ext uri="{9D8B030D-6E8A-4147-A177-3AD203B41FA5}"/>
                  </a:extLst>
                </a:gridCol>
              </a:tblGrid>
              <a:tr h="601364">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u="sng" strike="noStrike" cap="none" normalizeH="0" baseline="0" dirty="0">
                          <a:ln>
                            <a:noFill/>
                          </a:ln>
                          <a:solidFill>
                            <a:srgbClr val="0033CC"/>
                          </a:solidFill>
                          <a:effectLst/>
                          <a:latin typeface="標楷體" pitchFamily="65" charset="-120"/>
                          <a:ea typeface="標楷體" pitchFamily="65" charset="-120"/>
                        </a:rPr>
                        <a:t>5</a:t>
                      </a:r>
                      <a:r>
                        <a:rPr kumimoji="1" lang="zh-TW" altLang="en-US" sz="2000" u="sng" strike="noStrike" cap="none" normalizeH="0" baseline="0" dirty="0">
                          <a:ln>
                            <a:noFill/>
                          </a:ln>
                          <a:solidFill>
                            <a:srgbClr val="0033CC"/>
                          </a:solidFill>
                          <a:effectLst/>
                          <a:latin typeface="標楷體" pitchFamily="65" charset="-120"/>
                          <a:ea typeface="標楷體" pitchFamily="65" charset="-120"/>
                        </a:rPr>
                        <a:t>月</a:t>
                      </a:r>
                      <a:r>
                        <a:rPr kumimoji="1" lang="en-US" altLang="zh-TW" sz="2000" u="sng" strike="noStrike" cap="none" normalizeH="0" baseline="0" dirty="0" smtClean="0">
                          <a:ln>
                            <a:noFill/>
                          </a:ln>
                          <a:solidFill>
                            <a:srgbClr val="0033CC"/>
                          </a:solidFill>
                          <a:effectLst/>
                          <a:latin typeface="標楷體" pitchFamily="65" charset="-120"/>
                          <a:ea typeface="標楷體" pitchFamily="65" charset="-120"/>
                        </a:rPr>
                        <a:t>18</a:t>
                      </a:r>
                      <a:r>
                        <a:rPr kumimoji="1" lang="zh-TW" altLang="en-US" sz="2000" u="sng" strike="noStrike" cap="none" normalizeH="0" baseline="0" dirty="0" smtClean="0">
                          <a:ln>
                            <a:noFill/>
                          </a:ln>
                          <a:solidFill>
                            <a:srgbClr val="0033CC"/>
                          </a:solidFill>
                          <a:effectLst/>
                          <a:latin typeface="標楷體" pitchFamily="65" charset="-120"/>
                          <a:ea typeface="標楷體" pitchFamily="65" charset="-120"/>
                        </a:rPr>
                        <a:t>日</a:t>
                      </a:r>
                      <a:r>
                        <a:rPr kumimoji="1" lang="en-US" altLang="zh-TW" sz="2000" u="sng" strike="noStrike" cap="none" normalizeH="0" baseline="0" dirty="0">
                          <a:ln>
                            <a:noFill/>
                          </a:ln>
                          <a:solidFill>
                            <a:srgbClr val="0033CC"/>
                          </a:solidFill>
                          <a:effectLst/>
                          <a:latin typeface="標楷體" pitchFamily="65" charset="-120"/>
                          <a:ea typeface="標楷體" pitchFamily="65" charset="-120"/>
                        </a:rPr>
                        <a:t>(</a:t>
                      </a:r>
                      <a:r>
                        <a:rPr kumimoji="1" lang="zh-TW" altLang="en-US" sz="2000" u="sng" strike="noStrike" cap="none" normalizeH="0" baseline="0" dirty="0">
                          <a:ln>
                            <a:noFill/>
                          </a:ln>
                          <a:solidFill>
                            <a:srgbClr val="0033CC"/>
                          </a:solidFill>
                          <a:effectLst/>
                          <a:latin typeface="標楷體" pitchFamily="65" charset="-120"/>
                          <a:ea typeface="標楷體" pitchFamily="65" charset="-120"/>
                        </a:rPr>
                        <a:t>六</a:t>
                      </a:r>
                      <a:r>
                        <a:rPr kumimoji="1" lang="en-US" altLang="zh-TW" sz="2000" u="sng" strike="noStrike" cap="none" normalizeH="0" baseline="0" dirty="0">
                          <a:ln>
                            <a:noFill/>
                          </a:ln>
                          <a:solidFill>
                            <a:srgbClr val="0033CC"/>
                          </a:solidFill>
                          <a:effectLst/>
                          <a:latin typeface="標楷體" pitchFamily="65" charset="-120"/>
                          <a:ea typeface="標楷體" pitchFamily="65" charset="-120"/>
                        </a:rPr>
                        <a:t>)</a:t>
                      </a:r>
                      <a:endParaRPr kumimoji="1" lang="zh-TW" altLang="en-US" sz="2000" b="1" i="0" u="sng" strike="noStrike" cap="none" normalizeH="0" baseline="0" dirty="0">
                        <a:ln>
                          <a:noFill/>
                        </a:ln>
                        <a:solidFill>
                          <a:srgbClr val="0033CC"/>
                        </a:solidFill>
                        <a:effectLst/>
                        <a:latin typeface="標楷體" pitchFamily="65" charset="-120"/>
                        <a:ea typeface="標楷體" pitchFamily="65" charset="-120"/>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6699"/>
                    </a:solidFill>
                  </a:tcPr>
                </a:tc>
                <a:tc hMerge="1">
                  <a:txBody>
                    <a:bodyPr/>
                    <a:lstStyle/>
                    <a:p>
                      <a:pPr algn="ctr"/>
                      <a:endParaRPr lang="zh-TW" altLang="en-US" sz="2800" dirty="0">
                        <a:latin typeface="標楷體" pitchFamily="65" charset="-120"/>
                        <a:ea typeface="標楷體" pitchFamily="65" charset="-120"/>
                      </a:endParaRPr>
                    </a:p>
                  </a:txBody>
                  <a:tcPr marL="91433" marR="91433" marT="45722" marB="45722"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zh-TW" sz="2000" u="sng" strike="noStrike" cap="none" normalizeH="0" baseline="0" dirty="0" smtClean="0">
                          <a:ln>
                            <a:noFill/>
                          </a:ln>
                          <a:solidFill>
                            <a:srgbClr val="0033CC"/>
                          </a:solidFill>
                          <a:effectLst/>
                          <a:latin typeface="標楷體" pitchFamily="65" charset="-120"/>
                          <a:ea typeface="標楷體" pitchFamily="65" charset="-120"/>
                        </a:rPr>
                        <a:t>5</a:t>
                      </a:r>
                      <a:r>
                        <a:rPr kumimoji="1" lang="zh-TW" altLang="en-US" sz="2000" u="sng" strike="noStrike" cap="none" normalizeH="0" baseline="0" dirty="0" smtClean="0">
                          <a:ln>
                            <a:noFill/>
                          </a:ln>
                          <a:solidFill>
                            <a:srgbClr val="0033CC"/>
                          </a:solidFill>
                          <a:effectLst/>
                          <a:latin typeface="標楷體" pitchFamily="65" charset="-120"/>
                          <a:ea typeface="標楷體" pitchFamily="65" charset="-120"/>
                        </a:rPr>
                        <a:t>月</a:t>
                      </a:r>
                      <a:r>
                        <a:rPr kumimoji="1" lang="en-US" altLang="zh-TW" sz="2000" u="sng" strike="noStrike" cap="none" normalizeH="0" baseline="0" dirty="0" smtClean="0">
                          <a:ln>
                            <a:noFill/>
                          </a:ln>
                          <a:solidFill>
                            <a:srgbClr val="0033CC"/>
                          </a:solidFill>
                          <a:effectLst/>
                          <a:latin typeface="標楷體" pitchFamily="65" charset="-120"/>
                          <a:ea typeface="標楷體" pitchFamily="65" charset="-120"/>
                        </a:rPr>
                        <a:t>19</a:t>
                      </a:r>
                      <a:r>
                        <a:rPr kumimoji="1" lang="zh-TW" altLang="en-US" sz="2000" u="sng" strike="noStrike" cap="none" normalizeH="0" baseline="0" dirty="0" smtClean="0">
                          <a:ln>
                            <a:noFill/>
                          </a:ln>
                          <a:solidFill>
                            <a:srgbClr val="0033CC"/>
                          </a:solidFill>
                          <a:effectLst/>
                          <a:latin typeface="標楷體" pitchFamily="65" charset="-120"/>
                          <a:ea typeface="標楷體" pitchFamily="65" charset="-120"/>
                        </a:rPr>
                        <a:t>日</a:t>
                      </a:r>
                      <a:r>
                        <a:rPr kumimoji="1" lang="en-US" altLang="zh-TW" sz="2000" u="sng" strike="noStrike" cap="none" normalizeH="0" baseline="0" dirty="0">
                          <a:ln>
                            <a:noFill/>
                          </a:ln>
                          <a:solidFill>
                            <a:srgbClr val="0033CC"/>
                          </a:solidFill>
                          <a:effectLst/>
                          <a:latin typeface="標楷體" pitchFamily="65" charset="-120"/>
                          <a:ea typeface="標楷體" pitchFamily="65" charset="-120"/>
                        </a:rPr>
                        <a:t>(</a:t>
                      </a:r>
                      <a:r>
                        <a:rPr kumimoji="1" lang="zh-TW" altLang="en-US" sz="2000" u="sng" strike="noStrike" cap="none" normalizeH="0" baseline="0" dirty="0">
                          <a:ln>
                            <a:noFill/>
                          </a:ln>
                          <a:solidFill>
                            <a:srgbClr val="0033CC"/>
                          </a:solidFill>
                          <a:effectLst/>
                          <a:latin typeface="標楷體" pitchFamily="65" charset="-120"/>
                          <a:ea typeface="標楷體" pitchFamily="65" charset="-120"/>
                        </a:rPr>
                        <a:t>日</a:t>
                      </a:r>
                      <a:r>
                        <a:rPr kumimoji="1" lang="en-US" altLang="zh-TW" sz="2000" u="sng" strike="noStrike" cap="none" normalizeH="0" baseline="0" dirty="0">
                          <a:ln>
                            <a:noFill/>
                          </a:ln>
                          <a:solidFill>
                            <a:srgbClr val="0033CC"/>
                          </a:solidFill>
                          <a:effectLst/>
                          <a:latin typeface="標楷體" pitchFamily="65" charset="-120"/>
                          <a:ea typeface="標楷體" pitchFamily="65" charset="-120"/>
                        </a:rPr>
                        <a:t>)</a:t>
                      </a:r>
                      <a:endParaRPr kumimoji="1" lang="zh-TW" altLang="en-US" sz="2000" b="1" i="0" u="sng" strike="noStrike" cap="none" normalizeH="0" baseline="0" dirty="0">
                        <a:ln>
                          <a:noFill/>
                        </a:ln>
                        <a:solidFill>
                          <a:srgbClr val="0033CC"/>
                        </a:solidFill>
                        <a:effectLst/>
                        <a:latin typeface="標楷體" pitchFamily="65" charset="-120"/>
                        <a:ea typeface="標楷體" pitchFamily="65" charset="-120"/>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6699"/>
                    </a:solidFill>
                  </a:tcPr>
                </a:tc>
                <a:tc hMerge="1">
                  <a:txBody>
                    <a:bodyPr/>
                    <a:lstStyle/>
                    <a:p>
                      <a:pPr algn="ctr"/>
                      <a:endParaRPr lang="zh-TW" altLang="en-US" sz="2800" b="1" dirty="0">
                        <a:latin typeface="標楷體" pitchFamily="65" charset="-120"/>
                        <a:ea typeface="標楷體" pitchFamily="65" charset="-120"/>
                      </a:endParaRPr>
                    </a:p>
                  </a:txBody>
                  <a:tcPr marL="91433" marR="91433" marT="45722" marB="45722" anchor="ctr"/>
                </a:tc>
                <a:extLst>
                  <a:ext uri="{0D108BD9-81ED-4DB2-BD59-A6C34878D82A}"/>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08:20-08:30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08:20-08:30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extLst>
                  <a:ext uri="{0D108BD9-81ED-4DB2-BD59-A6C34878D82A}"/>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08:30-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09:40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社會</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08:30-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09:40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自然</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extLst>
                  <a:ext uri="{0D108BD9-81ED-4DB2-BD59-A6C34878D82A}"/>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10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:20-10:30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1</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0:20-10:30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extLst>
                  <a:ext uri="{0D108BD9-81ED-4DB2-BD59-A6C34878D82A}"/>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10:30-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11:50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數學</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10:30-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11:30</a:t>
                      </a:r>
                      <a:endParaRPr lang="zh-TW" altLang="en-US" sz="2000" b="1" dirty="0">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英語閱讀</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extLst>
                  <a:ext uri="{0D108BD9-81ED-4DB2-BD59-A6C34878D82A}"/>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13</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:40-13:50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12</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:00-12:05</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extLst>
                  <a:ext uri="{0D108BD9-81ED-4DB2-BD59-A6C34878D82A}"/>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13:50-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15:00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國文</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12:05-</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12:30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英語聽力</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extLst>
                  <a:ext uri="{0D108BD9-81ED-4DB2-BD59-A6C34878D82A}"/>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defRPr/>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15</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rPr>
                        <a:t>:40-15:50</a:t>
                      </a:r>
                      <a:endParaRPr kumimoji="1" lang="zh-TW" altLang="en-US" sz="2000" u="none" strike="noStrike" kern="1200" cap="none" normalizeH="0" baseline="0" dirty="0">
                        <a:ln>
                          <a:noFill/>
                        </a:ln>
                        <a:solidFill>
                          <a:schemeClr val="dk1"/>
                        </a:solidFill>
                        <a:effectLst/>
                        <a:latin typeface="標楷體" pitchFamily="65" charset="-120"/>
                        <a:ea typeface="標楷體" pitchFamily="65" charset="-120"/>
                        <a:cs typeface="+mn-cs"/>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b="0" dirty="0">
                          <a:latin typeface="標楷體" pitchFamily="65" charset="-120"/>
                          <a:ea typeface="標楷體" pitchFamily="65" charset="-120"/>
                        </a:rPr>
                        <a:t>考試說明</a:t>
                      </a: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E7EF"/>
                    </a:solidFill>
                  </a:tcPr>
                </a:tc>
                <a:tc>
                  <a:txBody>
                    <a:bodyPr/>
                    <a:lstStyle/>
                    <a:p>
                      <a:endParaRPr lang="zh-TW" altLang="en-US" sz="2000" dirty="0"/>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noFill/>
                  </a:tcPr>
                </a:tc>
                <a:tc>
                  <a:txBody>
                    <a:bodyPr/>
                    <a:lstStyle/>
                    <a:p>
                      <a:endParaRPr lang="zh-TW" altLang="en-US" sz="2000" dirty="0"/>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noFill/>
                  </a:tcPr>
                </a:tc>
                <a:extLst>
                  <a:ext uri="{0D108BD9-81ED-4DB2-BD59-A6C34878D82A}"/>
                </a:extLst>
              </a:tr>
              <a:tr h="579078">
                <a:tc>
                  <a:txBody>
                    <a:bodyPr/>
                    <a:lstStyle/>
                    <a:p>
                      <a:pPr marL="0" marR="0" lvl="0" indent="0" algn="l" defTabSz="914400" rtl="0" eaLnBrk="1" fontAlgn="base" latinLnBrk="0" hangingPunct="1">
                        <a:lnSpc>
                          <a:spcPct val="100000"/>
                        </a:lnSpc>
                        <a:spcBef>
                          <a:spcPct val="0"/>
                        </a:spcBef>
                        <a:spcAft>
                          <a:spcPct val="0"/>
                        </a:spcAft>
                        <a:buClr>
                          <a:schemeClr val="bg1"/>
                        </a:buClr>
                        <a:buSzPct val="70000"/>
                        <a:buFontTx/>
                        <a:buNone/>
                        <a:tabLst/>
                      </a:pP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15:50-</a:t>
                      </a:r>
                      <a:r>
                        <a:rPr kumimoji="1" lang="en-US" altLang="zh-TW" sz="2000" u="none" strike="noStrike" kern="1200" cap="none" normalizeH="0" baseline="0" dirty="0">
                          <a:ln>
                            <a:noFill/>
                          </a:ln>
                          <a:solidFill>
                            <a:schemeClr val="dk1"/>
                          </a:solidFill>
                          <a:effectLst/>
                          <a:latin typeface="標楷體" pitchFamily="65" charset="-120"/>
                          <a:ea typeface="標楷體" pitchFamily="65" charset="-120"/>
                          <a:cs typeface="+mn-cs"/>
                          <a:sym typeface="Wingdings" charset="0"/>
                        </a:rPr>
                        <a:t></a:t>
                      </a:r>
                      <a:r>
                        <a:rPr kumimoji="1" lang="en-US" altLang="zh-TW" sz="2000" u="none" strike="noStrike" cap="none" normalizeH="0" baseline="0" dirty="0">
                          <a:ln>
                            <a:noFill/>
                          </a:ln>
                          <a:effectLst/>
                          <a:latin typeface="標楷體" pitchFamily="65" charset="-120"/>
                          <a:ea typeface="標楷體" pitchFamily="65" charset="-120"/>
                        </a:rPr>
                        <a:t>16:40</a:t>
                      </a:r>
                      <a:endParaRPr kumimoji="1" lang="en-US" altLang="zh-TW" sz="2000" b="1"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r>
                        <a:rPr kumimoji="1" lang="zh-TW" altLang="en-US" sz="2000" b="0" u="none" strike="noStrike" cap="none" normalizeH="0" baseline="0" dirty="0">
                          <a:ln>
                            <a:noFill/>
                          </a:ln>
                          <a:effectLst/>
                          <a:latin typeface="標楷體" pitchFamily="65" charset="-120"/>
                          <a:ea typeface="標楷體" pitchFamily="65" charset="-120"/>
                        </a:rPr>
                        <a:t>寫作測驗</a:t>
                      </a:r>
                      <a:endParaRPr kumimoji="1" lang="zh-TW" altLang="en-US" sz="2000" b="0" i="0" u="none" strike="noStrike" cap="none" normalizeH="0" baseline="0" dirty="0">
                        <a:ln>
                          <a:noFill/>
                        </a:ln>
                        <a:solidFill>
                          <a:srgbClr val="000099"/>
                        </a:solidFill>
                        <a:effectLst/>
                        <a:latin typeface="標楷體" pitchFamily="65" charset="-120"/>
                        <a:ea typeface="標楷體" pitchFamily="65" charset="-120"/>
                      </a:endParaRPr>
                    </a:p>
                  </a:txBody>
                  <a:tcPr marL="91441" marR="91441" marT="45708" marB="45708" anchor="ctr" horzOverflow="overflow">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0099"/>
                        </a:solidFill>
                        <a:latin typeface="標楷體" pitchFamily="65" charset="-120"/>
                        <a:ea typeface="標楷體" pitchFamily="65" charset="-120"/>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000" b="1" dirty="0">
                        <a:solidFill>
                          <a:srgbClr val="000099"/>
                        </a:solidFill>
                        <a:latin typeface="標楷體" pitchFamily="65" charset="-120"/>
                        <a:ea typeface="標楷體" pitchFamily="65" charset="-120"/>
                      </a:endParaRPr>
                    </a:p>
                  </a:txBody>
                  <a:tcPr marL="91435" marR="91435" marT="45716" marB="45716" anchor="ctr">
                    <a:lnL w="12700" cap="flat" cmpd="sng" algn="ctr">
                      <a:solidFill>
                        <a:schemeClr val="accent6">
                          <a:lumMod val="60000"/>
                          <a:lumOff val="40000"/>
                        </a:schemeClr>
                      </a:solidFill>
                      <a:prstDash val="solid"/>
                      <a:round/>
                      <a:headEnd type="none" w="med" len="med"/>
                      <a:tailEnd type="none" w="med" len="med"/>
                    </a:lnL>
                    <a:lnR w="12700" cap="flat" cmpd="sng" algn="ctr">
                      <a:solidFill>
                        <a:schemeClr val="accent6">
                          <a:lumMod val="60000"/>
                          <a:lumOff val="40000"/>
                        </a:schemeClr>
                      </a:solidFill>
                      <a:prstDash val="solid"/>
                      <a:round/>
                      <a:headEnd type="none" w="med" len="med"/>
                      <a:tailEnd type="none" w="med" len="med"/>
                    </a:lnR>
                    <a:lnT w="12700" cap="flat" cmpd="sng" algn="ctr">
                      <a:solidFill>
                        <a:schemeClr val="accent6">
                          <a:lumMod val="60000"/>
                          <a:lumOff val="40000"/>
                        </a:schemeClr>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noFill/>
                  </a:tcPr>
                </a:tc>
                <a:extLst>
                  <a:ext uri="{0D108BD9-81ED-4DB2-BD59-A6C34878D82A}"/>
                </a:extLst>
              </a:tr>
            </a:tbl>
          </a:graphicData>
        </a:graphic>
      </p:graphicFrame>
      <p:sp>
        <p:nvSpPr>
          <p:cNvPr id="4" name="矩形 3">
            <a:extLst>
              <a:ext uri="{FF2B5EF4-FFF2-40B4-BE49-F238E27FC236}"/>
            </a:extLst>
          </p:cNvPr>
          <p:cNvSpPr/>
          <p:nvPr/>
        </p:nvSpPr>
        <p:spPr>
          <a:xfrm>
            <a:off x="8782050" y="3614738"/>
            <a:ext cx="1676400" cy="5715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rbel"/>
            </a:endParaRPr>
          </a:p>
        </p:txBody>
      </p:sp>
      <p:sp>
        <p:nvSpPr>
          <p:cNvPr id="5" name="矩形 4">
            <a:extLst>
              <a:ext uri="{FF2B5EF4-FFF2-40B4-BE49-F238E27FC236}"/>
            </a:extLst>
          </p:cNvPr>
          <p:cNvSpPr/>
          <p:nvPr/>
        </p:nvSpPr>
        <p:spPr>
          <a:xfrm>
            <a:off x="8782050" y="4795838"/>
            <a:ext cx="1676400" cy="5810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rbel"/>
            </a:endParaRPr>
          </a:p>
        </p:txBody>
      </p:sp>
      <p:sp>
        <p:nvSpPr>
          <p:cNvPr id="7" name="矩形 6">
            <a:extLst>
              <a:ext uri="{FF2B5EF4-FFF2-40B4-BE49-F238E27FC236}"/>
            </a:extLst>
          </p:cNvPr>
          <p:cNvSpPr/>
          <p:nvPr/>
        </p:nvSpPr>
        <p:spPr>
          <a:xfrm>
            <a:off x="7391400" y="4906963"/>
            <a:ext cx="792163" cy="36036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latin typeface="Corbel"/>
            </a:endParaRPr>
          </a:p>
        </p:txBody>
      </p:sp>
    </p:spTree>
    <p:extLst>
      <p:ext uri="{BB962C8B-B14F-4D97-AF65-F5344CB8AC3E}">
        <p14:creationId xmlns:p14="http://schemas.microsoft.com/office/powerpoint/2010/main" val="18171756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1"/>
          <p:cNvSpPr txBox="1">
            <a:spLocks/>
          </p:cNvSpPr>
          <p:nvPr/>
        </p:nvSpPr>
        <p:spPr bwMode="auto">
          <a:xfrm>
            <a:off x="1901825" y="509588"/>
            <a:ext cx="84201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4400" b="1">
                <a:solidFill>
                  <a:srgbClr val="000099"/>
                </a:solidFill>
                <a:latin typeface="微軟正黑體" pitchFamily="34" charset="-120"/>
                <a:ea typeface="微軟正黑體" pitchFamily="34" charset="-120"/>
              </a:rPr>
              <a:t>會考</a:t>
            </a:r>
            <a:r>
              <a:rPr lang="en-US" altLang="zh-TW" sz="4400" b="1">
                <a:solidFill>
                  <a:srgbClr val="000099"/>
                </a:solidFill>
                <a:latin typeface="微軟正黑體" pitchFamily="34" charset="-120"/>
                <a:ea typeface="微軟正黑體" pitchFamily="34" charset="-120"/>
              </a:rPr>
              <a:t>-</a:t>
            </a:r>
            <a:r>
              <a:rPr lang="zh-TW" altLang="en-US" sz="4400" b="1">
                <a:solidFill>
                  <a:srgbClr val="000099"/>
                </a:solidFill>
                <a:latin typeface="微軟正黑體" pitchFamily="34" charset="-120"/>
                <a:ea typeface="微軟正黑體" pitchFamily="34" charset="-120"/>
              </a:rPr>
              <a:t>考那些科目？</a:t>
            </a:r>
          </a:p>
        </p:txBody>
      </p:sp>
      <p:graphicFrame>
        <p:nvGraphicFramePr>
          <p:cNvPr id="5" name="內容版面配置區 4"/>
          <p:cNvGraphicFramePr>
            <a:graphicFrameLocks noGrp="1"/>
          </p:cNvGraphicFramePr>
          <p:nvPr>
            <p:ph idx="4294967295"/>
          </p:nvPr>
        </p:nvGraphicFramePr>
        <p:xfrm>
          <a:off x="1916113" y="1357313"/>
          <a:ext cx="8229601" cy="5262561"/>
        </p:xfrm>
        <a:graphic>
          <a:graphicData uri="http://schemas.openxmlformats.org/drawingml/2006/table">
            <a:tbl>
              <a:tblPr firstRow="1" bandRow="1">
                <a:tableStyleId>{00A15C55-8517-42AA-B614-E9B94910E393}</a:tableStyleId>
              </a:tblPr>
              <a:tblGrid>
                <a:gridCol w="529507">
                  <a:extLst>
                    <a:ext uri="{9D8B030D-6E8A-4147-A177-3AD203B41FA5}"/>
                  </a:extLst>
                </a:gridCol>
                <a:gridCol w="1980329">
                  <a:extLst>
                    <a:ext uri="{9D8B030D-6E8A-4147-A177-3AD203B41FA5}"/>
                  </a:extLst>
                </a:gridCol>
                <a:gridCol w="1626387">
                  <a:extLst>
                    <a:ext uri="{9D8B030D-6E8A-4147-A177-3AD203B41FA5}"/>
                  </a:extLst>
                </a:gridCol>
                <a:gridCol w="2046689">
                  <a:extLst>
                    <a:ext uri="{9D8B030D-6E8A-4147-A177-3AD203B41FA5}"/>
                  </a:extLst>
                </a:gridCol>
                <a:gridCol w="2046689">
                  <a:extLst>
                    <a:ext uri="{9D8B030D-6E8A-4147-A177-3AD203B41FA5}"/>
                  </a:extLst>
                </a:gridCol>
              </a:tblGrid>
              <a:tr h="603751">
                <a:tc gridSpan="2">
                  <a:txBody>
                    <a:bodyPr/>
                    <a:lstStyle/>
                    <a:p>
                      <a:pPr algn="ctr"/>
                      <a:r>
                        <a:rPr lang="zh-TW" altLang="en-US" sz="2800" dirty="0">
                          <a:latin typeface="標楷體" pitchFamily="65" charset="-120"/>
                          <a:ea typeface="標楷體" pitchFamily="65" charset="-120"/>
                        </a:rPr>
                        <a:t>考試科目</a:t>
                      </a:r>
                      <a:endParaRPr lang="zh-TW" altLang="en-US" sz="2800" b="1" dirty="0">
                        <a:latin typeface="標楷體" pitchFamily="65" charset="-120"/>
                        <a:ea typeface="標楷體" pitchFamily="65" charset="-120"/>
                      </a:endParaRPr>
                    </a:p>
                  </a:txBody>
                  <a:tcPr marL="87321" marR="87321" marT="45716" marB="45716" anchor="ctr">
                    <a:solidFill>
                      <a:srgbClr val="FF6699"/>
                    </a:solidFill>
                  </a:tcPr>
                </a:tc>
                <a:tc hMerge="1">
                  <a:txBody>
                    <a:bodyPr/>
                    <a:lstStyle/>
                    <a:p>
                      <a:endParaRPr lang="zh-TW" altLang="en-US"/>
                    </a:p>
                  </a:txBody>
                  <a:tcPr/>
                </a:tc>
                <a:tc>
                  <a:txBody>
                    <a:bodyPr/>
                    <a:lstStyle/>
                    <a:p>
                      <a:pPr algn="ctr"/>
                      <a:r>
                        <a:rPr lang="zh-TW" altLang="en-US" sz="2800" dirty="0">
                          <a:latin typeface="標楷體" pitchFamily="65" charset="-120"/>
                          <a:ea typeface="標楷體" pitchFamily="65" charset="-120"/>
                        </a:rPr>
                        <a:t>時間</a:t>
                      </a:r>
                    </a:p>
                  </a:txBody>
                  <a:tcPr marL="87321" marR="87321" marT="45716" marB="45716" anchor="ctr">
                    <a:solidFill>
                      <a:srgbClr val="FF6699"/>
                    </a:solidFill>
                  </a:tcPr>
                </a:tc>
                <a:tc>
                  <a:txBody>
                    <a:bodyPr/>
                    <a:lstStyle/>
                    <a:p>
                      <a:pPr algn="ctr"/>
                      <a:r>
                        <a:rPr lang="zh-TW" altLang="en-US" sz="2800" dirty="0">
                          <a:latin typeface="標楷體" pitchFamily="65" charset="-120"/>
                          <a:ea typeface="標楷體" pitchFamily="65" charset="-120"/>
                        </a:rPr>
                        <a:t>題數</a:t>
                      </a:r>
                      <a:endParaRPr lang="zh-TW" altLang="en-US" sz="2800" b="1" dirty="0">
                        <a:latin typeface="標楷體" pitchFamily="65" charset="-120"/>
                        <a:ea typeface="標楷體" pitchFamily="65" charset="-120"/>
                      </a:endParaRPr>
                    </a:p>
                  </a:txBody>
                  <a:tcPr marL="87321" marR="87321" marT="45716" marB="45716" anchor="ctr">
                    <a:solidFill>
                      <a:srgbClr val="FF6699"/>
                    </a:solidFill>
                  </a:tcPr>
                </a:tc>
                <a:tc>
                  <a:txBody>
                    <a:bodyPr/>
                    <a:lstStyle/>
                    <a:p>
                      <a:pPr algn="ctr"/>
                      <a:r>
                        <a:rPr lang="zh-TW" altLang="en-US" sz="2800" b="1" dirty="0">
                          <a:latin typeface="標楷體" pitchFamily="65" charset="-120"/>
                          <a:ea typeface="標楷體" pitchFamily="65" charset="-120"/>
                        </a:rPr>
                        <a:t>備註</a:t>
                      </a:r>
                    </a:p>
                  </a:txBody>
                  <a:tcPr marL="87321" marR="87321" marT="45716" marB="45716" anchor="ctr">
                    <a:solidFill>
                      <a:srgbClr val="FF6699"/>
                    </a:solidFill>
                  </a:tcPr>
                </a:tc>
                <a:extLst>
                  <a:ext uri="{0D108BD9-81ED-4DB2-BD59-A6C34878D82A}"/>
                </a:extLst>
              </a:tr>
              <a:tr h="603751">
                <a:tc gridSpan="2">
                  <a:txBody>
                    <a:bodyPr/>
                    <a:lstStyle/>
                    <a:p>
                      <a:pPr algn="ctr"/>
                      <a:r>
                        <a:rPr lang="zh-TW" altLang="en-US" sz="2800" dirty="0">
                          <a:latin typeface="標楷體" pitchFamily="65" charset="-120"/>
                          <a:ea typeface="標楷體" pitchFamily="65" charset="-120"/>
                        </a:rPr>
                        <a:t>國文</a:t>
                      </a:r>
                      <a:endParaRPr lang="en-US" altLang="zh-TW"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hMerge="1">
                  <a:txBody>
                    <a:bodyPr/>
                    <a:lstStyle/>
                    <a:p>
                      <a:endParaRPr lang="zh-TW" altLang="en-US"/>
                    </a:p>
                  </a:txBody>
                  <a:tcPr/>
                </a:tc>
                <a:tc>
                  <a:txBody>
                    <a:bodyPr/>
                    <a:lstStyle/>
                    <a:p>
                      <a:pPr algn="ctr"/>
                      <a:r>
                        <a:rPr lang="en-US" altLang="zh-TW" sz="2800" dirty="0">
                          <a:latin typeface="標楷體" pitchFamily="65" charset="-120"/>
                          <a:ea typeface="標楷體" pitchFamily="65" charset="-120"/>
                        </a:rPr>
                        <a:t>70</a:t>
                      </a:r>
                      <a:r>
                        <a:rPr lang="zh-TW" altLang="en-US" sz="2800" dirty="0">
                          <a:latin typeface="標楷體" pitchFamily="65" charset="-120"/>
                          <a:ea typeface="標楷體" pitchFamily="65" charset="-120"/>
                        </a:rPr>
                        <a:t>分鐘</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algn="ctr"/>
                      <a:r>
                        <a:rPr lang="en-US" altLang="zh-TW" sz="2800" dirty="0">
                          <a:latin typeface="標楷體" pitchFamily="65" charset="-120"/>
                          <a:ea typeface="標楷體" pitchFamily="65" charset="-120"/>
                        </a:rPr>
                        <a:t>45-50</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algn="ct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extLst>
                  <a:ext uri="{0D108BD9-81ED-4DB2-BD59-A6C34878D82A}"/>
                </a:extLst>
              </a:tr>
              <a:tr h="603751">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latin typeface="標楷體" pitchFamily="65" charset="-120"/>
                          <a:ea typeface="標楷體" pitchFamily="65" charset="-120"/>
                          <a:cs typeface="+mn-cs"/>
                        </a:rPr>
                        <a:t>數學</a:t>
                      </a:r>
                    </a:p>
                  </a:txBody>
                  <a:tcPr marL="87321" marR="87321" marT="45716" marB="45716" anchor="ctr">
                    <a:solidFill>
                      <a:srgbClr val="FFD1E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latin typeface="標楷體" pitchFamily="65" charset="-120"/>
                          <a:ea typeface="標楷體" pitchFamily="65" charset="-120"/>
                          <a:cs typeface="+mn-cs"/>
                        </a:rPr>
                        <a:t>選擇</a:t>
                      </a:r>
                    </a:p>
                  </a:txBody>
                  <a:tcPr marL="87321" marR="87321" marT="45716" marB="45716" anchor="ctr">
                    <a:solidFill>
                      <a:srgbClr val="FFD1E0"/>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kern="1200" dirty="0">
                          <a:solidFill>
                            <a:schemeClr val="dk1"/>
                          </a:solidFill>
                          <a:latin typeface="標楷體" pitchFamily="65" charset="-120"/>
                          <a:ea typeface="標楷體" pitchFamily="65" charset="-120"/>
                          <a:cs typeface="+mn-cs"/>
                        </a:rPr>
                        <a:t>80</a:t>
                      </a:r>
                      <a:r>
                        <a:rPr lang="zh-TW" altLang="en-US" sz="2800" kern="1200" dirty="0">
                          <a:solidFill>
                            <a:schemeClr val="dk1"/>
                          </a:solidFill>
                          <a:latin typeface="標楷體" pitchFamily="65" charset="-120"/>
                          <a:ea typeface="標楷體" pitchFamily="65" charset="-120"/>
                          <a:cs typeface="+mn-cs"/>
                        </a:rPr>
                        <a:t>分鐘</a:t>
                      </a: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kern="1200" dirty="0">
                          <a:solidFill>
                            <a:schemeClr val="dk1"/>
                          </a:solidFill>
                          <a:latin typeface="標楷體" pitchFamily="65" charset="-120"/>
                          <a:ea typeface="標楷體" pitchFamily="65" charset="-120"/>
                          <a:cs typeface="+mn-cs"/>
                        </a:rPr>
                        <a:t>25-30</a:t>
                      </a:r>
                      <a:r>
                        <a:rPr lang="zh-TW" altLang="en-US" sz="2800" kern="1200" dirty="0">
                          <a:solidFill>
                            <a:schemeClr val="dk1"/>
                          </a:solidFill>
                          <a:latin typeface="標楷體" pitchFamily="65" charset="-120"/>
                          <a:ea typeface="標楷體" pitchFamily="65" charset="-120"/>
                          <a:cs typeface="+mn-cs"/>
                        </a:rPr>
                        <a:t>題</a:t>
                      </a: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kern="1200" dirty="0">
                        <a:solidFill>
                          <a:schemeClr val="dk1"/>
                        </a:solidFill>
                        <a:latin typeface="標楷體" pitchFamily="65" charset="-120"/>
                        <a:ea typeface="標楷體" pitchFamily="65" charset="-120"/>
                        <a:cs typeface="+mn-cs"/>
                      </a:endParaRPr>
                    </a:p>
                  </a:txBody>
                  <a:tcPr marL="87321" marR="87321" marT="45716" marB="45716" anchor="ctr">
                    <a:solidFill>
                      <a:srgbClr val="FFD1E0"/>
                    </a:solidFill>
                  </a:tcPr>
                </a:tc>
                <a:extLst>
                  <a:ext uri="{0D108BD9-81ED-4DB2-BD59-A6C34878D82A}"/>
                </a:extLst>
              </a:tr>
              <a:tr h="603751">
                <a:tc vMerge="1">
                  <a:txBody>
                    <a:bodyPr/>
                    <a:lstStyle/>
                    <a:p>
                      <a:endParaRPr lang="zh-TW" altLang="en-US"/>
                    </a:p>
                  </a:txBody>
                  <a:tcPr>
                    <a:lnR w="12700" cap="flat" cmpd="sng" algn="ctr">
                      <a:solidFill>
                        <a:schemeClr val="tx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800" kern="1200" dirty="0">
                          <a:solidFill>
                            <a:schemeClr val="dk1"/>
                          </a:solidFill>
                          <a:latin typeface="標楷體" pitchFamily="65" charset="-120"/>
                          <a:ea typeface="標楷體" pitchFamily="65" charset="-120"/>
                          <a:cs typeface="+mn-cs"/>
                        </a:rPr>
                        <a:t>非選擇</a:t>
                      </a:r>
                    </a:p>
                  </a:txBody>
                  <a:tcPr marL="87321" marR="87321" marT="45716" marB="45716" anchor="ctr">
                    <a:solidFill>
                      <a:srgbClr val="FFD1E0"/>
                    </a:solidFill>
                  </a:tcPr>
                </a:tc>
                <a:tc v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kern="1200" dirty="0">
                          <a:solidFill>
                            <a:schemeClr val="dk1"/>
                          </a:solidFill>
                          <a:latin typeface="標楷體" pitchFamily="65" charset="-120"/>
                          <a:ea typeface="標楷體" pitchFamily="65" charset="-120"/>
                          <a:cs typeface="+mn-cs"/>
                        </a:rPr>
                        <a:t>2-3</a:t>
                      </a:r>
                      <a:r>
                        <a:rPr lang="zh-TW" altLang="en-US" sz="2800" kern="1200" dirty="0">
                          <a:solidFill>
                            <a:schemeClr val="dk1"/>
                          </a:solidFill>
                          <a:latin typeface="標楷體" pitchFamily="65" charset="-120"/>
                          <a:ea typeface="標楷體" pitchFamily="65" charset="-120"/>
                          <a:cs typeface="+mn-cs"/>
                        </a:rPr>
                        <a:t>題</a:t>
                      </a:r>
                    </a:p>
                  </a:txBody>
                  <a:tcPr marL="87321" marR="87321" marT="45716" marB="45716" anchor="ctr">
                    <a:solidFill>
                      <a:srgbClr val="FFD1E0"/>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900" dirty="0">
                        <a:solidFill>
                          <a:srgbClr val="4D3E2F"/>
                        </a:solidFill>
                        <a:latin typeface="Corbel"/>
                        <a:ea typeface="+mn-ea"/>
                      </a:endParaRPr>
                    </a:p>
                  </a:txBody>
                  <a:tcPr marL="87321" marR="87321" marT="45716" marB="45716" anchor="ctr">
                    <a:solidFill>
                      <a:srgbClr val="FFD1E0"/>
                    </a:solidFill>
                  </a:tcPr>
                </a:tc>
                <a:extLst>
                  <a:ext uri="{0D108BD9-81ED-4DB2-BD59-A6C34878D82A}"/>
                </a:extLst>
              </a:tr>
              <a:tr h="518152">
                <a:tc rowSpan="2">
                  <a:txBody>
                    <a:bodyPr/>
                    <a:lstStyle/>
                    <a:p>
                      <a:pPr algn="ctr"/>
                      <a:r>
                        <a:rPr lang="zh-TW" altLang="en-US" sz="2800" dirty="0">
                          <a:latin typeface="標楷體" pitchFamily="65" charset="-120"/>
                          <a:ea typeface="標楷體" pitchFamily="65" charset="-120"/>
                        </a:rPr>
                        <a:t>英語</a:t>
                      </a:r>
                    </a:p>
                  </a:txBody>
                  <a:tcPr marL="87321" marR="87321" marT="45716" marB="45716" anchor="ctr">
                    <a:solidFill>
                      <a:srgbClr val="FFE7EF"/>
                    </a:solidFill>
                  </a:tcPr>
                </a:tc>
                <a:tc>
                  <a:txBody>
                    <a:bodyPr/>
                    <a:lstStyle/>
                    <a:p>
                      <a:pPr algn="l"/>
                      <a:r>
                        <a:rPr lang="zh-TW" altLang="en-US" sz="2800" dirty="0">
                          <a:latin typeface="標楷體" pitchFamily="65" charset="-120"/>
                          <a:ea typeface="標楷體" pitchFamily="65" charset="-120"/>
                        </a:rPr>
                        <a:t>閱讀</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60</a:t>
                      </a:r>
                      <a:r>
                        <a:rPr lang="zh-TW" altLang="en-US" sz="2800" dirty="0">
                          <a:latin typeface="標楷體" pitchFamily="65" charset="-120"/>
                          <a:ea typeface="標楷體" pitchFamily="65" charset="-120"/>
                        </a:rPr>
                        <a:t>分鐘</a:t>
                      </a:r>
                      <a:endParaRPr lang="zh-TW" altLang="en-US" sz="2800"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40-45</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endParaRPr lang="zh-TW" altLang="en-US" sz="1900" dirty="0"/>
                    </a:p>
                  </a:txBody>
                  <a:tcPr marL="87329" marR="87329" marT="45713" marB="45713">
                    <a:solidFill>
                      <a:srgbClr val="FFE7EF"/>
                    </a:solidFill>
                  </a:tcPr>
                </a:tc>
                <a:extLst>
                  <a:ext uri="{0D108BD9-81ED-4DB2-BD59-A6C34878D82A}"/>
                </a:extLst>
              </a:tr>
              <a:tr h="518152">
                <a:tc vMerge="1">
                  <a:txBody>
                    <a:bodyPr/>
                    <a:lstStyle/>
                    <a:p>
                      <a:endParaRPr lang="zh-TW" altLang="en-US" dirty="0"/>
                    </a:p>
                  </a:txBody>
                  <a:tcPr marL="91433" marR="91433" marT="45722" marB="45722" anchor="ctr"/>
                </a:tc>
                <a:tc>
                  <a:txBody>
                    <a:bodyPr/>
                    <a:lstStyle/>
                    <a:p>
                      <a:pPr algn="l"/>
                      <a:r>
                        <a:rPr lang="zh-TW" altLang="en-US" sz="2800" dirty="0">
                          <a:latin typeface="標楷體" pitchFamily="65" charset="-120"/>
                          <a:ea typeface="標楷體" pitchFamily="65" charset="-120"/>
                        </a:rPr>
                        <a:t>聽力</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分鐘</a:t>
                      </a:r>
                      <a:endParaRPr lang="zh-TW" altLang="en-US" sz="2800"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20-30</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kern="1200" dirty="0">
                        <a:solidFill>
                          <a:schemeClr val="dk1"/>
                        </a:solidFill>
                        <a:latin typeface="標楷體" pitchFamily="65" charset="-120"/>
                        <a:ea typeface="標楷體" pitchFamily="65" charset="-120"/>
                        <a:cs typeface="+mn-cs"/>
                      </a:endParaRPr>
                    </a:p>
                  </a:txBody>
                  <a:tcPr marL="87321" marR="87321" marT="45716" marB="45716" anchor="ctr">
                    <a:solidFill>
                      <a:srgbClr val="FFE7EF"/>
                    </a:solidFill>
                  </a:tcPr>
                </a:tc>
                <a:extLst>
                  <a:ext uri="{0D108BD9-81ED-4DB2-BD59-A6C34878D82A}"/>
                </a:extLst>
              </a:tr>
              <a:tr h="603751">
                <a:tc gridSpan="2">
                  <a:txBody>
                    <a:bodyPr/>
                    <a:lstStyle/>
                    <a:p>
                      <a:pPr algn="ctr"/>
                      <a:r>
                        <a:rPr lang="zh-TW" altLang="en-US" sz="2800" dirty="0">
                          <a:latin typeface="標楷體" pitchFamily="65" charset="-120"/>
                          <a:ea typeface="標楷體" pitchFamily="65" charset="-120"/>
                        </a:rPr>
                        <a:t>社會</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70</a:t>
                      </a:r>
                      <a:r>
                        <a:rPr lang="zh-TW" altLang="en-US" sz="2800" dirty="0">
                          <a:latin typeface="標楷體" pitchFamily="65" charset="-120"/>
                          <a:ea typeface="標楷體" pitchFamily="65" charset="-120"/>
                        </a:rPr>
                        <a:t>分鐘</a:t>
                      </a:r>
                      <a:endParaRPr lang="zh-TW" altLang="en-US" sz="2800"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60~70</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extLst>
                  <a:ext uri="{0D108BD9-81ED-4DB2-BD59-A6C34878D82A}"/>
                </a:extLst>
              </a:tr>
              <a:tr h="603751">
                <a:tc gridSpan="2">
                  <a:txBody>
                    <a:bodyPr/>
                    <a:lstStyle/>
                    <a:p>
                      <a:pPr algn="ctr"/>
                      <a:r>
                        <a:rPr lang="zh-TW" altLang="en-US" sz="2800" dirty="0">
                          <a:latin typeface="標楷體" pitchFamily="65" charset="-120"/>
                          <a:ea typeface="標楷體" pitchFamily="65" charset="-120"/>
                        </a:rPr>
                        <a:t>自然</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70</a:t>
                      </a:r>
                      <a:r>
                        <a:rPr lang="zh-TW" altLang="en-US" sz="2800" dirty="0">
                          <a:latin typeface="標楷體" pitchFamily="65" charset="-120"/>
                          <a:ea typeface="標楷體" pitchFamily="65" charset="-120"/>
                        </a:rPr>
                        <a:t>分鐘</a:t>
                      </a:r>
                      <a:endParaRPr lang="zh-TW" altLang="en-US" sz="2800"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50~60</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E7EF"/>
                    </a:solidFill>
                  </a:tcPr>
                </a:tc>
                <a:extLst>
                  <a:ext uri="{0D108BD9-81ED-4DB2-BD59-A6C34878D82A}"/>
                </a:extLst>
              </a:tr>
              <a:tr h="603751">
                <a:tc gridSpan="2">
                  <a:txBody>
                    <a:bodyPr/>
                    <a:lstStyle/>
                    <a:p>
                      <a:pPr algn="ctr"/>
                      <a:r>
                        <a:rPr lang="zh-TW" altLang="en-US" sz="2800" dirty="0">
                          <a:latin typeface="標楷體" pitchFamily="65" charset="-120"/>
                          <a:ea typeface="標楷體" pitchFamily="65" charset="-120"/>
                        </a:rPr>
                        <a:t>寫作測驗</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hMerge="1">
                  <a:txBody>
                    <a:bodyPr/>
                    <a:lstStyle/>
                    <a:p>
                      <a:endParaRPr lang="zh-TW" alt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50</a:t>
                      </a:r>
                      <a:r>
                        <a:rPr lang="zh-TW" altLang="en-US" sz="2800" dirty="0">
                          <a:latin typeface="標楷體" pitchFamily="65" charset="-120"/>
                          <a:ea typeface="標楷體" pitchFamily="65" charset="-120"/>
                        </a:rPr>
                        <a:t>分鐘</a:t>
                      </a:r>
                      <a:endParaRPr lang="zh-TW" altLang="en-US" sz="2800"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題</a:t>
                      </a: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000099"/>
                        </a:solidFill>
                        <a:latin typeface="標楷體" pitchFamily="65" charset="-120"/>
                        <a:ea typeface="標楷體" pitchFamily="65" charset="-120"/>
                      </a:endParaRPr>
                    </a:p>
                  </a:txBody>
                  <a:tcPr marL="87321" marR="87321" marT="45716" marB="45716" anchor="ctr">
                    <a:solidFill>
                      <a:srgbClr val="FFD1E0"/>
                    </a:solidFill>
                  </a:tcPr>
                </a:tc>
                <a:extLst>
                  <a:ext uri="{0D108BD9-81ED-4DB2-BD59-A6C34878D82A}"/>
                </a:extLst>
              </a:tr>
            </a:tbl>
          </a:graphicData>
        </a:graphic>
      </p:graphicFrame>
      <p:grpSp>
        <p:nvGrpSpPr>
          <p:cNvPr id="2" name="群組 68"/>
          <p:cNvGrpSpPr/>
          <p:nvPr/>
        </p:nvGrpSpPr>
        <p:grpSpPr>
          <a:xfrm>
            <a:off x="3619587" y="2655485"/>
            <a:ext cx="828000" cy="436538"/>
            <a:chOff x="12801599" y="2686050"/>
            <a:chExt cx="816339" cy="456565"/>
          </a:xfrm>
          <a:solidFill>
            <a:srgbClr val="AFE4FF"/>
          </a:solidFill>
        </p:grpSpPr>
        <p:sp>
          <p:nvSpPr>
            <p:cNvPr id="11" name="圓角矩形 10"/>
            <p:cNvSpPr/>
            <p:nvPr/>
          </p:nvSpPr>
          <p:spPr>
            <a:xfrm>
              <a:off x="12801599" y="2686050"/>
              <a:ext cx="698269" cy="451822"/>
            </a:xfrm>
            <a:prstGeom prst="roundRect">
              <a:avLst/>
            </a:prstGeom>
            <a:grpFill/>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kumimoji="0" lang="zh-TW" altLang="en-US">
                <a:solidFill>
                  <a:srgbClr val="4D3E2F"/>
                </a:solidFill>
                <a:latin typeface="Corbel"/>
              </a:endParaRPr>
            </a:p>
          </p:txBody>
        </p:sp>
        <p:sp>
          <p:nvSpPr>
            <p:cNvPr id="15" name="文字方塊 14"/>
            <p:cNvSpPr txBox="1"/>
            <p:nvPr/>
          </p:nvSpPr>
          <p:spPr>
            <a:xfrm>
              <a:off x="12820650" y="2724149"/>
              <a:ext cx="797288" cy="418466"/>
            </a:xfrm>
            <a:prstGeom prst="rect">
              <a:avLst/>
            </a:prstGeom>
            <a:noFill/>
          </p:spPr>
          <p:txBody>
            <a:bodyPr>
              <a:spAutoFit/>
            </a:bodyPr>
            <a:lstStyle/>
            <a:p>
              <a:pPr eaLnBrk="1" hangingPunct="1">
                <a:defRPr/>
              </a:pPr>
              <a:r>
                <a:rPr kumimoji="0" lang="en-US" altLang="zh-TW" sz="2000" b="1" dirty="0">
                  <a:solidFill>
                    <a:srgbClr val="3333CC"/>
                  </a:solidFill>
                  <a:latin typeface="Arial Unicode MS" pitchFamily="34" charset="-120"/>
                  <a:ea typeface="Arial Unicode MS" pitchFamily="34" charset="-120"/>
                  <a:cs typeface="Arial Unicode MS" pitchFamily="34" charset="-120"/>
                </a:rPr>
                <a:t>85%</a:t>
              </a:r>
              <a:endParaRPr kumimoji="0" lang="zh-TW" altLang="en-US" sz="2000" b="1" dirty="0">
                <a:solidFill>
                  <a:srgbClr val="3333CC"/>
                </a:solidFill>
                <a:latin typeface="Arial Unicode MS" pitchFamily="34" charset="-120"/>
                <a:ea typeface="Arial Unicode MS" pitchFamily="34" charset="-120"/>
                <a:cs typeface="Arial Unicode MS" pitchFamily="34" charset="-120"/>
              </a:endParaRPr>
            </a:p>
          </p:txBody>
        </p:sp>
      </p:grpSp>
      <p:grpSp>
        <p:nvGrpSpPr>
          <p:cNvPr id="3" name="群組 69"/>
          <p:cNvGrpSpPr/>
          <p:nvPr/>
        </p:nvGrpSpPr>
        <p:grpSpPr>
          <a:xfrm>
            <a:off x="3619587" y="3246026"/>
            <a:ext cx="828000" cy="436538"/>
            <a:chOff x="12801599" y="3276600"/>
            <a:chExt cx="816339" cy="456565"/>
          </a:xfrm>
          <a:solidFill>
            <a:srgbClr val="AFE4FF"/>
          </a:solidFill>
        </p:grpSpPr>
        <p:sp>
          <p:nvSpPr>
            <p:cNvPr id="17" name="圓角矩形 16"/>
            <p:cNvSpPr/>
            <p:nvPr/>
          </p:nvSpPr>
          <p:spPr>
            <a:xfrm>
              <a:off x="12801599" y="3276600"/>
              <a:ext cx="698269" cy="451822"/>
            </a:xfrm>
            <a:prstGeom prst="roundRect">
              <a:avLst/>
            </a:prstGeom>
            <a:grpFill/>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kumimoji="0" lang="zh-TW" altLang="en-US">
                <a:solidFill>
                  <a:srgbClr val="4D3E2F"/>
                </a:solidFill>
                <a:latin typeface="Corbel"/>
              </a:endParaRPr>
            </a:p>
          </p:txBody>
        </p:sp>
        <p:sp>
          <p:nvSpPr>
            <p:cNvPr id="18" name="文字方塊 17"/>
            <p:cNvSpPr txBox="1"/>
            <p:nvPr/>
          </p:nvSpPr>
          <p:spPr>
            <a:xfrm>
              <a:off x="12820650" y="3314699"/>
              <a:ext cx="797288" cy="418466"/>
            </a:xfrm>
            <a:prstGeom prst="rect">
              <a:avLst/>
            </a:prstGeom>
            <a:noFill/>
          </p:spPr>
          <p:txBody>
            <a:bodyPr>
              <a:spAutoFit/>
            </a:bodyPr>
            <a:lstStyle/>
            <a:p>
              <a:pPr eaLnBrk="1" hangingPunct="1">
                <a:defRPr/>
              </a:pPr>
              <a:r>
                <a:rPr kumimoji="0" lang="en-US" altLang="zh-TW" sz="2000" b="1" dirty="0">
                  <a:solidFill>
                    <a:srgbClr val="3333CC"/>
                  </a:solidFill>
                  <a:latin typeface="Arial Unicode MS" pitchFamily="34" charset="-120"/>
                  <a:ea typeface="Arial Unicode MS" pitchFamily="34" charset="-120"/>
                  <a:cs typeface="Arial Unicode MS" pitchFamily="34" charset="-120"/>
                </a:rPr>
                <a:t>15%</a:t>
              </a:r>
              <a:endParaRPr kumimoji="0" lang="zh-TW" altLang="en-US" sz="2000" b="1" dirty="0">
                <a:solidFill>
                  <a:srgbClr val="3333CC"/>
                </a:solidFill>
                <a:latin typeface="Arial Unicode MS" pitchFamily="34" charset="-120"/>
                <a:ea typeface="Arial Unicode MS" pitchFamily="34" charset="-120"/>
                <a:cs typeface="Arial Unicode MS" pitchFamily="34" charset="-120"/>
              </a:endParaRPr>
            </a:p>
          </p:txBody>
        </p:sp>
      </p:grpSp>
      <p:grpSp>
        <p:nvGrpSpPr>
          <p:cNvPr id="4" name="群組 70"/>
          <p:cNvGrpSpPr/>
          <p:nvPr/>
        </p:nvGrpSpPr>
        <p:grpSpPr>
          <a:xfrm>
            <a:off x="3619587" y="3808271"/>
            <a:ext cx="828000" cy="436538"/>
            <a:chOff x="12801599" y="3886200"/>
            <a:chExt cx="816339" cy="456565"/>
          </a:xfrm>
          <a:solidFill>
            <a:srgbClr val="AFE4FF"/>
          </a:solidFill>
        </p:grpSpPr>
        <p:sp>
          <p:nvSpPr>
            <p:cNvPr id="20" name="圓角矩形 19"/>
            <p:cNvSpPr/>
            <p:nvPr/>
          </p:nvSpPr>
          <p:spPr>
            <a:xfrm>
              <a:off x="12801599" y="3886200"/>
              <a:ext cx="698269" cy="451822"/>
            </a:xfrm>
            <a:prstGeom prst="roundRect">
              <a:avLst/>
            </a:prstGeom>
            <a:grpFill/>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kumimoji="0" lang="zh-TW" altLang="en-US">
                <a:solidFill>
                  <a:srgbClr val="4D3E2F"/>
                </a:solidFill>
                <a:latin typeface="Corbel"/>
              </a:endParaRPr>
            </a:p>
          </p:txBody>
        </p:sp>
        <p:sp>
          <p:nvSpPr>
            <p:cNvPr id="21" name="文字方塊 20"/>
            <p:cNvSpPr txBox="1"/>
            <p:nvPr/>
          </p:nvSpPr>
          <p:spPr>
            <a:xfrm>
              <a:off x="12820650" y="3924299"/>
              <a:ext cx="797288" cy="418466"/>
            </a:xfrm>
            <a:prstGeom prst="rect">
              <a:avLst/>
            </a:prstGeom>
            <a:noFill/>
          </p:spPr>
          <p:txBody>
            <a:bodyPr>
              <a:spAutoFit/>
            </a:bodyPr>
            <a:lstStyle/>
            <a:p>
              <a:pPr eaLnBrk="1" hangingPunct="1">
                <a:defRPr/>
              </a:pPr>
              <a:r>
                <a:rPr kumimoji="0" lang="en-US" altLang="zh-TW" sz="2000" b="1" dirty="0">
                  <a:solidFill>
                    <a:srgbClr val="3333CC"/>
                  </a:solidFill>
                  <a:latin typeface="Arial Unicode MS" pitchFamily="34" charset="-120"/>
                  <a:ea typeface="Arial Unicode MS" pitchFamily="34" charset="-120"/>
                  <a:cs typeface="Arial Unicode MS" pitchFamily="34" charset="-120"/>
                </a:rPr>
                <a:t>80%</a:t>
              </a:r>
              <a:endParaRPr kumimoji="0" lang="zh-TW" altLang="en-US" sz="2000" b="1" dirty="0">
                <a:solidFill>
                  <a:srgbClr val="3333CC"/>
                </a:solidFill>
                <a:latin typeface="Arial Unicode MS" pitchFamily="34" charset="-120"/>
                <a:ea typeface="Arial Unicode MS" pitchFamily="34" charset="-120"/>
                <a:cs typeface="Arial Unicode MS" pitchFamily="34" charset="-120"/>
              </a:endParaRPr>
            </a:p>
          </p:txBody>
        </p:sp>
      </p:grpSp>
      <p:grpSp>
        <p:nvGrpSpPr>
          <p:cNvPr id="6" name="群組 71"/>
          <p:cNvGrpSpPr/>
          <p:nvPr/>
        </p:nvGrpSpPr>
        <p:grpSpPr>
          <a:xfrm>
            <a:off x="3619587" y="4348587"/>
            <a:ext cx="828000" cy="431999"/>
            <a:chOff x="12801599" y="4419600"/>
            <a:chExt cx="816339" cy="451822"/>
          </a:xfrm>
          <a:solidFill>
            <a:srgbClr val="AFE4FF"/>
          </a:solidFill>
        </p:grpSpPr>
        <p:sp>
          <p:nvSpPr>
            <p:cNvPr id="23" name="圓角矩形 22"/>
            <p:cNvSpPr/>
            <p:nvPr/>
          </p:nvSpPr>
          <p:spPr>
            <a:xfrm>
              <a:off x="12801599" y="4419600"/>
              <a:ext cx="698269" cy="451822"/>
            </a:xfrm>
            <a:prstGeom prst="roundRect">
              <a:avLst/>
            </a:prstGeom>
            <a:grpFill/>
          </p:spPr>
          <p:style>
            <a:lnRef idx="1">
              <a:schemeClr val="accent5"/>
            </a:lnRef>
            <a:fillRef idx="2">
              <a:schemeClr val="accent5"/>
            </a:fillRef>
            <a:effectRef idx="1">
              <a:schemeClr val="accent5"/>
            </a:effectRef>
            <a:fontRef idx="minor">
              <a:schemeClr val="dk1"/>
            </a:fontRef>
          </p:style>
          <p:txBody>
            <a:bodyPr anchor="ctr"/>
            <a:lstStyle/>
            <a:p>
              <a:pPr algn="ctr" eaLnBrk="1" hangingPunct="1">
                <a:defRPr/>
              </a:pPr>
              <a:endParaRPr kumimoji="0" lang="zh-TW" altLang="en-US">
                <a:solidFill>
                  <a:srgbClr val="4D3E2F"/>
                </a:solidFill>
                <a:latin typeface="Corbel"/>
              </a:endParaRPr>
            </a:p>
          </p:txBody>
        </p:sp>
        <p:sp>
          <p:nvSpPr>
            <p:cNvPr id="24" name="文字方塊 23"/>
            <p:cNvSpPr txBox="1"/>
            <p:nvPr/>
          </p:nvSpPr>
          <p:spPr>
            <a:xfrm>
              <a:off x="12820650" y="4438650"/>
              <a:ext cx="797288" cy="418470"/>
            </a:xfrm>
            <a:prstGeom prst="rect">
              <a:avLst/>
            </a:prstGeom>
            <a:noFill/>
          </p:spPr>
          <p:txBody>
            <a:bodyPr>
              <a:spAutoFit/>
            </a:bodyPr>
            <a:lstStyle/>
            <a:p>
              <a:pPr eaLnBrk="1" hangingPunct="1">
                <a:defRPr/>
              </a:pPr>
              <a:r>
                <a:rPr kumimoji="0" lang="en-US" altLang="zh-TW" sz="2000" b="1" dirty="0">
                  <a:solidFill>
                    <a:srgbClr val="3333CC"/>
                  </a:solidFill>
                  <a:latin typeface="Arial Unicode MS" pitchFamily="34" charset="-120"/>
                  <a:ea typeface="Arial Unicode MS" pitchFamily="34" charset="-120"/>
                  <a:cs typeface="Arial Unicode MS" pitchFamily="34" charset="-120"/>
                </a:rPr>
                <a:t>20%</a:t>
              </a:r>
              <a:endParaRPr kumimoji="0" lang="zh-TW" altLang="en-US" sz="2000" b="1" dirty="0">
                <a:solidFill>
                  <a:srgbClr val="3333CC"/>
                </a:solidFill>
                <a:latin typeface="Arial Unicode MS" pitchFamily="34" charset="-120"/>
                <a:ea typeface="Arial Unicode MS" pitchFamily="34" charset="-120"/>
                <a:cs typeface="Arial Unicode MS" pitchFamily="34" charset="-120"/>
              </a:endParaRPr>
            </a:p>
          </p:txBody>
        </p:sp>
      </p:grpSp>
      <p:sp>
        <p:nvSpPr>
          <p:cNvPr id="25" name="標題 1"/>
          <p:cNvSpPr txBox="1">
            <a:spLocks/>
          </p:cNvSpPr>
          <p:nvPr/>
        </p:nvSpPr>
        <p:spPr bwMode="auto">
          <a:xfrm>
            <a:off x="1887538" y="530225"/>
            <a:ext cx="8402637"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4400" b="1">
                <a:solidFill>
                  <a:srgbClr val="000099"/>
                </a:solidFill>
                <a:latin typeface="微軟正黑體" pitchFamily="34" charset="-120"/>
                <a:ea typeface="微軟正黑體" pitchFamily="34" charset="-120"/>
              </a:rPr>
              <a:t>會考</a:t>
            </a:r>
            <a:r>
              <a:rPr lang="en-US" altLang="zh-TW" sz="4400" b="1">
                <a:solidFill>
                  <a:srgbClr val="000099"/>
                </a:solidFill>
                <a:latin typeface="微軟正黑體" pitchFamily="34" charset="-120"/>
                <a:ea typeface="微軟正黑體" pitchFamily="34" charset="-120"/>
              </a:rPr>
              <a:t>-</a:t>
            </a:r>
            <a:r>
              <a:rPr lang="zh-TW" altLang="en-US" sz="4400" b="1">
                <a:solidFill>
                  <a:srgbClr val="000099"/>
                </a:solidFill>
                <a:latin typeface="微軟正黑體" pitchFamily="34" charset="-120"/>
                <a:ea typeface="微軟正黑體" pitchFamily="34" charset="-120"/>
              </a:rPr>
              <a:t>如何計分？</a:t>
            </a:r>
            <a:r>
              <a:rPr lang="en-US" altLang="zh-TW" sz="4400" b="1">
                <a:solidFill>
                  <a:srgbClr val="000099"/>
                </a:solidFill>
                <a:latin typeface="微軟正黑體" pitchFamily="34" charset="-120"/>
                <a:ea typeface="微軟正黑體" pitchFamily="34" charset="-120"/>
              </a:rPr>
              <a:t>(</a:t>
            </a:r>
            <a:r>
              <a:rPr lang="zh-TW" altLang="en-US" sz="4400" b="1">
                <a:solidFill>
                  <a:srgbClr val="000099"/>
                </a:solidFill>
                <a:latin typeface="微軟正黑體" pitchFamily="34" charset="-120"/>
                <a:ea typeface="微軟正黑體" pitchFamily="34" charset="-120"/>
              </a:rPr>
              <a:t>參考</a:t>
            </a:r>
            <a:r>
              <a:rPr lang="en-US" altLang="zh-TW" sz="4400" b="1">
                <a:solidFill>
                  <a:srgbClr val="000099"/>
                </a:solidFill>
                <a:latin typeface="微軟正黑體" pitchFamily="34" charset="-120"/>
                <a:ea typeface="微軟正黑體" pitchFamily="34" charset="-120"/>
              </a:rPr>
              <a:t>)</a:t>
            </a:r>
            <a:endParaRPr lang="zh-TW" altLang="en-US" sz="4400" b="1">
              <a:solidFill>
                <a:srgbClr val="000099"/>
              </a:solidFill>
              <a:latin typeface="微軟正黑體" pitchFamily="34" charset="-120"/>
              <a:ea typeface="微軟正黑體" pitchFamily="34" charset="-120"/>
            </a:endParaRPr>
          </a:p>
        </p:txBody>
      </p:sp>
      <p:sp>
        <p:nvSpPr>
          <p:cNvPr id="26" name="文字方塊 25"/>
          <p:cNvSpPr txBox="1">
            <a:spLocks noChangeArrowheads="1"/>
          </p:cNvSpPr>
          <p:nvPr/>
        </p:nvSpPr>
        <p:spPr bwMode="auto">
          <a:xfrm>
            <a:off x="8116888" y="6043613"/>
            <a:ext cx="2027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en-US" altLang="zh-TW" sz="2800" b="1">
                <a:solidFill>
                  <a:srgbClr val="FF0000"/>
                </a:solidFill>
                <a:latin typeface="標楷體" pitchFamily="65" charset="-120"/>
                <a:ea typeface="標楷體" pitchFamily="65" charset="-120"/>
              </a:rPr>
              <a:t>0-6</a:t>
            </a:r>
            <a:r>
              <a:rPr kumimoji="0" lang="zh-TW" altLang="en-US" sz="2800" b="1">
                <a:solidFill>
                  <a:srgbClr val="FF0000"/>
                </a:solidFill>
                <a:latin typeface="標楷體" pitchFamily="65" charset="-120"/>
                <a:ea typeface="標楷體" pitchFamily="65" charset="-120"/>
              </a:rPr>
              <a:t> 級分</a:t>
            </a:r>
            <a:endParaRPr kumimoji="0" lang="zh-TW" altLang="en-US" sz="2800" b="1">
              <a:solidFill>
                <a:srgbClr val="FF0000"/>
              </a:solidFill>
              <a:latin typeface="Corbel" pitchFamily="34" charset="0"/>
            </a:endParaRPr>
          </a:p>
        </p:txBody>
      </p:sp>
      <p:sp>
        <p:nvSpPr>
          <p:cNvPr id="28" name="文字方塊 27"/>
          <p:cNvSpPr txBox="1">
            <a:spLocks noChangeArrowheads="1"/>
          </p:cNvSpPr>
          <p:nvPr/>
        </p:nvSpPr>
        <p:spPr bwMode="auto">
          <a:xfrm>
            <a:off x="8042275" y="3213100"/>
            <a:ext cx="2038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2800">
                <a:solidFill>
                  <a:srgbClr val="000000"/>
                </a:solidFill>
                <a:latin typeface="標楷體" pitchFamily="65" charset="-120"/>
                <a:ea typeface="標楷體" pitchFamily="65" charset="-120"/>
              </a:rPr>
              <a:t>每題</a:t>
            </a:r>
            <a:r>
              <a:rPr kumimoji="0" lang="en-US" altLang="zh-TW" sz="2800">
                <a:solidFill>
                  <a:srgbClr val="000000"/>
                </a:solidFill>
                <a:latin typeface="標楷體" pitchFamily="65" charset="-120"/>
                <a:ea typeface="標楷體" pitchFamily="65" charset="-120"/>
              </a:rPr>
              <a:t>3</a:t>
            </a:r>
            <a:r>
              <a:rPr kumimoji="0" lang="zh-TW" altLang="en-US" sz="2800">
                <a:solidFill>
                  <a:srgbClr val="000000"/>
                </a:solidFill>
                <a:latin typeface="標楷體" pitchFamily="65" charset="-120"/>
                <a:ea typeface="標楷體" pitchFamily="65" charset="-120"/>
              </a:rPr>
              <a:t>分</a:t>
            </a:r>
            <a:endParaRPr kumimoji="0" lang="zh-TW" altLang="en-US" sz="2800">
              <a:solidFill>
                <a:srgbClr val="000000"/>
              </a:solidFill>
              <a:latin typeface="Corbel" pitchFamily="34" charset="0"/>
            </a:endParaRPr>
          </a:p>
        </p:txBody>
      </p:sp>
      <p:sp>
        <p:nvSpPr>
          <p:cNvPr id="29" name="橢圓 28"/>
          <p:cNvSpPr/>
          <p:nvPr/>
        </p:nvSpPr>
        <p:spPr>
          <a:xfrm>
            <a:off x="1711325" y="1801813"/>
            <a:ext cx="2974975" cy="49418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27" name="橢圓 26"/>
          <p:cNvSpPr/>
          <p:nvPr/>
        </p:nvSpPr>
        <p:spPr>
          <a:xfrm>
            <a:off x="1827213" y="2608263"/>
            <a:ext cx="2617787" cy="111918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2" name="橢圓 31"/>
          <p:cNvSpPr/>
          <p:nvPr/>
        </p:nvSpPr>
        <p:spPr>
          <a:xfrm>
            <a:off x="1827213" y="3727450"/>
            <a:ext cx="2617787" cy="11191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3" name="圓角矩形 32"/>
          <p:cNvSpPr/>
          <p:nvPr/>
        </p:nvSpPr>
        <p:spPr>
          <a:xfrm>
            <a:off x="1922463" y="6061075"/>
            <a:ext cx="8207375" cy="576263"/>
          </a:xfrm>
          <a:prstGeom prst="roundRect">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p>
        </p:txBody>
      </p:sp>
      <p:sp>
        <p:nvSpPr>
          <p:cNvPr id="34" name="圓角矩形 33"/>
          <p:cNvSpPr/>
          <p:nvPr/>
        </p:nvSpPr>
        <p:spPr>
          <a:xfrm>
            <a:off x="1922463" y="1962150"/>
            <a:ext cx="8207375" cy="4083050"/>
          </a:xfrm>
          <a:prstGeom prst="roundRect">
            <a:avLst/>
          </a:prstGeom>
          <a:noFill/>
          <a:ln w="28575">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p>
        </p:txBody>
      </p:sp>
      <p:sp>
        <p:nvSpPr>
          <p:cNvPr id="35" name="文字方塊 34"/>
          <p:cNvSpPr txBox="1">
            <a:spLocks noChangeArrowheads="1"/>
          </p:cNvSpPr>
          <p:nvPr/>
        </p:nvSpPr>
        <p:spPr bwMode="auto">
          <a:xfrm>
            <a:off x="8042275" y="4302125"/>
            <a:ext cx="20383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en-US" altLang="zh-TW" sz="2800">
                <a:solidFill>
                  <a:srgbClr val="000000"/>
                </a:solidFill>
                <a:latin typeface="標楷體" pitchFamily="65" charset="-120"/>
                <a:ea typeface="標楷體" pitchFamily="65" charset="-120"/>
              </a:rPr>
              <a:t>3</a:t>
            </a:r>
            <a:r>
              <a:rPr kumimoji="0" lang="zh-TW" altLang="en-US" sz="2800">
                <a:solidFill>
                  <a:srgbClr val="000000"/>
                </a:solidFill>
                <a:latin typeface="標楷體" pitchFamily="65" charset="-120"/>
                <a:ea typeface="標楷體" pitchFamily="65" charset="-120"/>
              </a:rPr>
              <a:t>選</a:t>
            </a:r>
            <a:r>
              <a:rPr kumimoji="0" lang="en-US" altLang="zh-TW" sz="2800">
                <a:solidFill>
                  <a:srgbClr val="000000"/>
                </a:solidFill>
                <a:latin typeface="標楷體" pitchFamily="65" charset="-120"/>
                <a:ea typeface="標楷體" pitchFamily="65" charset="-120"/>
              </a:rPr>
              <a:t>1</a:t>
            </a:r>
            <a:endParaRPr kumimoji="0" lang="zh-TW" altLang="en-US" sz="2800">
              <a:solidFill>
                <a:srgbClr val="000000"/>
              </a:solidFill>
              <a:latin typeface="Corbel" pitchFamily="34" charset="0"/>
            </a:endParaRPr>
          </a:p>
        </p:txBody>
      </p:sp>
      <p:grpSp>
        <p:nvGrpSpPr>
          <p:cNvPr id="7" name="群組 31"/>
          <p:cNvGrpSpPr/>
          <p:nvPr/>
        </p:nvGrpSpPr>
        <p:grpSpPr>
          <a:xfrm>
            <a:off x="8209906" y="2121195"/>
            <a:ext cx="1785257" cy="3802743"/>
            <a:chOff x="6792686" y="2177142"/>
            <a:chExt cx="1785257" cy="3802743"/>
          </a:xfrm>
          <a:solidFill>
            <a:srgbClr val="AFE4FF"/>
          </a:solidFill>
        </p:grpSpPr>
        <p:sp>
          <p:nvSpPr>
            <p:cNvPr id="31" name="矩形 30"/>
            <p:cNvSpPr/>
            <p:nvPr/>
          </p:nvSpPr>
          <p:spPr>
            <a:xfrm>
              <a:off x="6792686" y="2177142"/>
              <a:ext cx="1785257" cy="3802743"/>
            </a:xfrm>
            <a:prstGeom prst="rect">
              <a:avLst/>
            </a:prstGeom>
            <a:grpFill/>
            <a:ln>
              <a:noFill/>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endParaRPr kumimoji="0" lang="zh-TW" altLang="en-US" b="1">
                <a:solidFill>
                  <a:prstClr val="black"/>
                </a:solidFill>
              </a:endParaRPr>
            </a:p>
          </p:txBody>
        </p:sp>
        <p:sp>
          <p:nvSpPr>
            <p:cNvPr id="30" name="文字方塊 29"/>
            <p:cNvSpPr txBox="1"/>
            <p:nvPr/>
          </p:nvSpPr>
          <p:spPr>
            <a:xfrm>
              <a:off x="6836229" y="2941562"/>
              <a:ext cx="1712686" cy="1791516"/>
            </a:xfrm>
            <a:prstGeom prst="rect">
              <a:avLst/>
            </a:prstGeom>
            <a:noFill/>
            <a:ln>
              <a:noFill/>
            </a:ln>
            <a:scene3d>
              <a:camera prst="orthographicFront"/>
              <a:lightRig rig="threePt" dir="t"/>
            </a:scene3d>
            <a:sp3d>
              <a:bevelT/>
            </a:sp3d>
          </p:spPr>
          <p:style>
            <a:lnRef idx="1">
              <a:schemeClr val="accent6"/>
            </a:lnRef>
            <a:fillRef idx="2">
              <a:schemeClr val="accent6"/>
            </a:fillRef>
            <a:effectRef idx="1">
              <a:schemeClr val="accent6"/>
            </a:effectRef>
            <a:fontRef idx="minor">
              <a:schemeClr val="dk1"/>
            </a:fontRef>
          </p:style>
          <p:txBody>
            <a:bodyPr>
              <a:spAutoFit/>
            </a:bodyPr>
            <a:lstStyle/>
            <a:p>
              <a:pPr algn="ctr" eaLnBrk="1" hangingPunct="1">
                <a:lnSpc>
                  <a:spcPct val="150000"/>
                </a:lnSpc>
                <a:defRPr/>
              </a:pPr>
              <a:r>
                <a:rPr kumimoji="0" lang="zh-TW" altLang="en-US" sz="2500" b="1" dirty="0">
                  <a:solidFill>
                    <a:srgbClr val="000099"/>
                  </a:solidFill>
                  <a:latin typeface="標楷體" pitchFamily="65" charset="-120"/>
                  <a:ea typeface="標楷體" pitchFamily="65" charset="-120"/>
                </a:rPr>
                <a:t>精熟</a:t>
              </a:r>
              <a:r>
                <a:rPr kumimoji="0" lang="en-US" altLang="zh-TW" sz="2500" b="1" dirty="0">
                  <a:solidFill>
                    <a:srgbClr val="000099"/>
                  </a:solidFill>
                  <a:latin typeface="標楷體" pitchFamily="65" charset="-120"/>
                  <a:ea typeface="標楷體" pitchFamily="65" charset="-120"/>
                </a:rPr>
                <a:t>(A)</a:t>
              </a:r>
            </a:p>
            <a:p>
              <a:pPr algn="ctr" eaLnBrk="1" hangingPunct="1">
                <a:lnSpc>
                  <a:spcPct val="150000"/>
                </a:lnSpc>
                <a:defRPr/>
              </a:pPr>
              <a:r>
                <a:rPr kumimoji="0" lang="zh-TW" altLang="en-US" sz="2500" b="1" dirty="0">
                  <a:solidFill>
                    <a:srgbClr val="000099"/>
                  </a:solidFill>
                  <a:latin typeface="標楷體" pitchFamily="65" charset="-120"/>
                  <a:ea typeface="標楷體" pitchFamily="65" charset="-120"/>
                </a:rPr>
                <a:t>基礎</a:t>
              </a:r>
              <a:r>
                <a:rPr kumimoji="0" lang="en-US" altLang="zh-TW" sz="2500" b="1" dirty="0">
                  <a:solidFill>
                    <a:srgbClr val="000099"/>
                  </a:solidFill>
                  <a:latin typeface="標楷體" pitchFamily="65" charset="-120"/>
                  <a:ea typeface="標楷體" pitchFamily="65" charset="-120"/>
                </a:rPr>
                <a:t>(B)</a:t>
              </a:r>
            </a:p>
            <a:p>
              <a:pPr algn="ctr" eaLnBrk="1" hangingPunct="1">
                <a:lnSpc>
                  <a:spcPct val="150000"/>
                </a:lnSpc>
                <a:defRPr/>
              </a:pPr>
              <a:r>
                <a:rPr kumimoji="0" lang="zh-TW" altLang="en-US" sz="2500" b="1" dirty="0">
                  <a:solidFill>
                    <a:srgbClr val="000099"/>
                  </a:solidFill>
                  <a:latin typeface="標楷體" pitchFamily="65" charset="-120"/>
                  <a:ea typeface="標楷體" pitchFamily="65" charset="-120"/>
                </a:rPr>
                <a:t>待加強</a:t>
              </a:r>
              <a:r>
                <a:rPr kumimoji="0" lang="en-US" altLang="zh-TW" sz="2500" b="1" dirty="0">
                  <a:solidFill>
                    <a:srgbClr val="000099"/>
                  </a:solidFill>
                  <a:latin typeface="標楷體" pitchFamily="65" charset="-120"/>
                  <a:ea typeface="標楷體" pitchFamily="65" charset="-120"/>
                </a:rPr>
                <a:t>(C)</a:t>
              </a:r>
              <a:endParaRPr kumimoji="0" lang="zh-TW" altLang="en-US" sz="2500" b="1" dirty="0">
                <a:solidFill>
                  <a:srgbClr val="000099"/>
                </a:solidFill>
                <a:latin typeface="標楷體" pitchFamily="65" charset="-120"/>
                <a:ea typeface="標楷體" pitchFamily="65" charset="-120"/>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wipe(down)">
                                      <p:cBhvr>
                                        <p:cTn id="15" dur="500"/>
                                        <p:tgtEl>
                                          <p:spTgt spid="32"/>
                                        </p:tgtEl>
                                      </p:cBhvr>
                                    </p:animEffect>
                                  </p:childTnLst>
                                </p:cTn>
                              </p:par>
                              <p:par>
                                <p:cTn id="16" presetID="1" presetClass="exit" presetSubtype="0" fill="hold" grpId="1" nodeType="withEffect">
                                  <p:stCondLst>
                                    <p:cond delay="0"/>
                                  </p:stCondLst>
                                  <p:childTnLst>
                                    <p:set>
                                      <p:cBhvr>
                                        <p:cTn id="17" dur="1" fill="hold">
                                          <p:stCondLst>
                                            <p:cond delay="0"/>
                                          </p:stCondLst>
                                        </p:cTn>
                                        <p:tgtEl>
                                          <p:spTgt spid="29"/>
                                        </p:tgtEl>
                                        <p:attrNameLst>
                                          <p:attrName>style.visibility</p:attrName>
                                        </p:attrNameLst>
                                      </p:cBhvr>
                                      <p:to>
                                        <p:strVal val="hidden"/>
                                      </p:to>
                                    </p:set>
                                  </p:childTnLst>
                                </p:cTn>
                              </p:par>
                              <p:par>
                                <p:cTn id="18" presetID="1"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childTnLst>
                                </p:cTn>
                              </p:par>
                              <p:par>
                                <p:cTn id="26" presetID="1" presetClass="exit"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xit" presetSubtype="0" fill="hold" grpId="1" nodeType="withEffect">
                                  <p:stCondLst>
                                    <p:cond delay="0"/>
                                  </p:stCondLst>
                                  <p:childTnLst>
                                    <p:set>
                                      <p:cBhvr>
                                        <p:cTn id="29" dur="1" fill="hold">
                                          <p:stCondLst>
                                            <p:cond delay="0"/>
                                          </p:stCondLst>
                                        </p:cTn>
                                        <p:tgtEl>
                                          <p:spTgt spid="27"/>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32"/>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53"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 calcmode="lin" valueType="num">
                                      <p:cBhvr>
                                        <p:cTn id="41" dur="500" fill="hold"/>
                                        <p:tgtEl>
                                          <p:spTgt spid="33"/>
                                        </p:tgtEl>
                                        <p:attrNameLst>
                                          <p:attrName>ppt_w</p:attrName>
                                        </p:attrNameLst>
                                      </p:cBhvr>
                                      <p:tavLst>
                                        <p:tav tm="0">
                                          <p:val>
                                            <p:fltVal val="0"/>
                                          </p:val>
                                        </p:tav>
                                        <p:tav tm="100000">
                                          <p:val>
                                            <p:strVal val="#ppt_w"/>
                                          </p:val>
                                        </p:tav>
                                      </p:tavLst>
                                    </p:anim>
                                    <p:anim calcmode="lin" valueType="num">
                                      <p:cBhvr>
                                        <p:cTn id="42" dur="500" fill="hold"/>
                                        <p:tgtEl>
                                          <p:spTgt spid="33"/>
                                        </p:tgtEl>
                                        <p:attrNameLst>
                                          <p:attrName>ppt_h</p:attrName>
                                        </p:attrNameLst>
                                      </p:cBhvr>
                                      <p:tavLst>
                                        <p:tav tm="0">
                                          <p:val>
                                            <p:fltVal val="0"/>
                                          </p:val>
                                        </p:tav>
                                        <p:tav tm="100000">
                                          <p:val>
                                            <p:strVal val="#ppt_h"/>
                                          </p:val>
                                        </p:tav>
                                      </p:tavLst>
                                    </p:anim>
                                    <p:animEffect transition="in" filter="fade">
                                      <p:cBhvr>
                                        <p:cTn id="43" dur="500"/>
                                        <p:tgtEl>
                                          <p:spTgt spid="3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p:cTn id="48" dur="500" fill="hold"/>
                                        <p:tgtEl>
                                          <p:spTgt spid="34"/>
                                        </p:tgtEl>
                                        <p:attrNameLst>
                                          <p:attrName>ppt_w</p:attrName>
                                        </p:attrNameLst>
                                      </p:cBhvr>
                                      <p:tavLst>
                                        <p:tav tm="0">
                                          <p:val>
                                            <p:fltVal val="0"/>
                                          </p:val>
                                        </p:tav>
                                        <p:tav tm="100000">
                                          <p:val>
                                            <p:strVal val="#ppt_w"/>
                                          </p:val>
                                        </p:tav>
                                      </p:tavLst>
                                    </p:anim>
                                    <p:anim calcmode="lin" valueType="num">
                                      <p:cBhvr>
                                        <p:cTn id="49" dur="500" fill="hold"/>
                                        <p:tgtEl>
                                          <p:spTgt spid="34"/>
                                        </p:tgtEl>
                                        <p:attrNameLst>
                                          <p:attrName>ppt_h</p:attrName>
                                        </p:attrNameLst>
                                      </p:cBhvr>
                                      <p:tavLst>
                                        <p:tav tm="0">
                                          <p:val>
                                            <p:fltVal val="0"/>
                                          </p:val>
                                        </p:tav>
                                        <p:tav tm="100000">
                                          <p:val>
                                            <p:strVal val="#ppt_h"/>
                                          </p:val>
                                        </p:tav>
                                      </p:tavLst>
                                    </p:anim>
                                    <p:animEffect transition="in" filter="fade">
                                      <p:cBhvr>
                                        <p:cTn id="50" dur="500"/>
                                        <p:tgtEl>
                                          <p:spTgt spid="34"/>
                                        </p:tgtEl>
                                      </p:cBhvr>
                                    </p:animEffect>
                                  </p:childTnLst>
                                </p:cTn>
                              </p:par>
                              <p:par>
                                <p:cTn id="51" presetID="10" presetClass="exit" presetSubtype="0" fill="hold" grpId="1" nodeType="withEffect">
                                  <p:stCondLst>
                                    <p:cond delay="0"/>
                                  </p:stCondLst>
                                  <p:childTnLst>
                                    <p:animEffect transition="out" filter="fade">
                                      <p:cBhvr>
                                        <p:cTn id="52" dur="500"/>
                                        <p:tgtEl>
                                          <p:spTgt spid="33"/>
                                        </p:tgtEl>
                                      </p:cBhvr>
                                    </p:animEffect>
                                    <p:set>
                                      <p:cBhvr>
                                        <p:cTn id="53" dur="1" fill="hold">
                                          <p:stCondLst>
                                            <p:cond delay="499"/>
                                          </p:stCondLst>
                                        </p:cTn>
                                        <p:tgtEl>
                                          <p:spTgt spid="33"/>
                                        </p:tgtEl>
                                        <p:attrNameLst>
                                          <p:attrName>style.visibility</p:attrName>
                                        </p:attrNameLst>
                                      </p:cBhvr>
                                      <p:to>
                                        <p:strVal val="hidden"/>
                                      </p:to>
                                    </p:set>
                                  </p:childTnLst>
                                </p:cTn>
                              </p:par>
                            </p:childTnLst>
                          </p:cTn>
                        </p:par>
                        <p:par>
                          <p:cTn id="54" fill="hold" nodeType="afterGroup">
                            <p:stCondLst>
                              <p:cond delay="500"/>
                            </p:stCondLst>
                            <p:childTnLst>
                              <p:par>
                                <p:cTn id="55" presetID="53" presetClass="entr" presetSubtype="0" fill="hold" nodeType="after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3"/>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ntr" presetSubtype="0" fill="hold" nodeType="clickEffect">
                                  <p:stCondLst>
                                    <p:cond delay="0"/>
                                  </p:stCondLst>
                                  <p:childTnLst>
                                    <p:set>
                                      <p:cBhvr>
                                        <p:cTn id="69" dur="1" fill="hold">
                                          <p:stCondLst>
                                            <p:cond delay="0"/>
                                          </p:stCondLst>
                                        </p:cTn>
                                        <p:tgtEl>
                                          <p:spTgt spid="4"/>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5" grpId="0"/>
      <p:bldP spid="26" grpId="0"/>
      <p:bldP spid="28" grpId="0"/>
      <p:bldP spid="29" grpId="0" animBg="1"/>
      <p:bldP spid="29" grpId="1" animBg="1"/>
      <p:bldP spid="27" grpId="0" animBg="1"/>
      <p:bldP spid="27" grpId="1" animBg="1"/>
      <p:bldP spid="32" grpId="0" animBg="1"/>
      <p:bldP spid="32" grpId="1" animBg="1"/>
      <p:bldP spid="33" grpId="0" animBg="1"/>
      <p:bldP spid="33" grpId="1" animBg="1"/>
      <p:bldP spid="34" grpId="0" animBg="1"/>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標題 1"/>
          <p:cNvSpPr txBox="1">
            <a:spLocks/>
          </p:cNvSpPr>
          <p:nvPr/>
        </p:nvSpPr>
        <p:spPr bwMode="auto">
          <a:xfrm>
            <a:off x="1885950" y="476250"/>
            <a:ext cx="8420100"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4400" b="1">
                <a:solidFill>
                  <a:srgbClr val="000099"/>
                </a:solidFill>
                <a:latin typeface="微軟正黑體" pitchFamily="34" charset="-120"/>
                <a:ea typeface="微軟正黑體" pitchFamily="34" charset="-120"/>
              </a:rPr>
              <a:t>會考成績</a:t>
            </a:r>
            <a:r>
              <a:rPr lang="en-US" altLang="zh-TW" sz="4400" b="1">
                <a:solidFill>
                  <a:srgbClr val="000099"/>
                </a:solidFill>
                <a:latin typeface="微軟正黑體" pitchFamily="34" charset="-120"/>
                <a:ea typeface="微軟正黑體" pitchFamily="34" charset="-120"/>
              </a:rPr>
              <a:t>-</a:t>
            </a:r>
            <a:r>
              <a:rPr lang="zh-TW" altLang="en-US" sz="4400" b="1">
                <a:solidFill>
                  <a:srgbClr val="FF0000"/>
                </a:solidFill>
                <a:latin typeface="微軟正黑體" pitchFamily="34" charset="-120"/>
                <a:ea typeface="微軟正黑體" pitchFamily="34" charset="-120"/>
              </a:rPr>
              <a:t>能力等級與加註標示</a:t>
            </a:r>
          </a:p>
        </p:txBody>
      </p:sp>
      <p:graphicFrame>
        <p:nvGraphicFramePr>
          <p:cNvPr id="37" name="內容版面配置區 4"/>
          <p:cNvGraphicFramePr>
            <a:graphicFrameLocks/>
          </p:cNvGraphicFramePr>
          <p:nvPr/>
        </p:nvGraphicFramePr>
        <p:xfrm>
          <a:off x="1781175" y="1385888"/>
          <a:ext cx="8623299" cy="5314948"/>
        </p:xfrm>
        <a:graphic>
          <a:graphicData uri="http://schemas.openxmlformats.org/drawingml/2006/table">
            <a:tbl>
              <a:tblPr firstRow="1" bandRow="1">
                <a:tableStyleId>{00A15C55-8517-42AA-B614-E9B94910E393}</a:tableStyleId>
              </a:tblPr>
              <a:tblGrid>
                <a:gridCol w="2173101">
                  <a:extLst>
                    <a:ext uri="{9D8B030D-6E8A-4147-A177-3AD203B41FA5}"/>
                  </a:extLst>
                </a:gridCol>
                <a:gridCol w="2173101">
                  <a:extLst>
                    <a:ext uri="{9D8B030D-6E8A-4147-A177-3AD203B41FA5}"/>
                  </a:extLst>
                </a:gridCol>
                <a:gridCol w="4277097">
                  <a:extLst>
                    <a:ext uri="{9D8B030D-6E8A-4147-A177-3AD203B41FA5}"/>
                  </a:extLst>
                </a:gridCol>
              </a:tblGrid>
              <a:tr h="664365">
                <a:tc>
                  <a:txBody>
                    <a:bodyPr/>
                    <a:lstStyle/>
                    <a:p>
                      <a:pPr algn="ctr"/>
                      <a:r>
                        <a:rPr lang="zh-TW" altLang="en-US" sz="2800" dirty="0">
                          <a:latin typeface="標楷體" pitchFamily="65" charset="-120"/>
                          <a:ea typeface="標楷體" pitchFamily="65" charset="-120"/>
                        </a:rPr>
                        <a:t>能力等級</a:t>
                      </a:r>
                      <a:endParaRPr lang="zh-TW" altLang="en-US" sz="2800" b="1" dirty="0">
                        <a:solidFill>
                          <a:schemeClr val="bg1"/>
                        </a:solidFill>
                        <a:latin typeface="標楷體" pitchFamily="65" charset="-120"/>
                        <a:ea typeface="標楷體" pitchFamily="65" charset="-120"/>
                      </a:endParaRPr>
                    </a:p>
                  </a:txBody>
                  <a:tcPr marL="91433" marR="91433" marT="45728" marB="45728" anchor="ctr">
                    <a:solidFill>
                      <a:srgbClr val="FF6699"/>
                    </a:solidFill>
                  </a:tcPr>
                </a:tc>
                <a:tc>
                  <a:txBody>
                    <a:bodyPr/>
                    <a:lstStyle/>
                    <a:p>
                      <a:pPr algn="ctr"/>
                      <a:r>
                        <a:rPr lang="zh-TW" altLang="en-US" sz="2800" dirty="0">
                          <a:latin typeface="標楷體" pitchFamily="65" charset="-120"/>
                          <a:ea typeface="標楷體" pitchFamily="65" charset="-120"/>
                        </a:rPr>
                        <a:t>加註標示</a:t>
                      </a:r>
                      <a:endParaRPr lang="zh-TW" altLang="en-US" sz="2800" b="1" dirty="0">
                        <a:solidFill>
                          <a:schemeClr val="bg1"/>
                        </a:solidFill>
                        <a:latin typeface="標楷體" pitchFamily="65" charset="-120"/>
                        <a:ea typeface="標楷體" pitchFamily="65" charset="-120"/>
                      </a:endParaRPr>
                    </a:p>
                  </a:txBody>
                  <a:tcPr marL="91433" marR="91433" marT="45728" marB="45728" anchor="ctr">
                    <a:solidFill>
                      <a:srgbClr val="FF6699"/>
                    </a:solidFill>
                  </a:tcPr>
                </a:tc>
                <a:tc>
                  <a:txBody>
                    <a:bodyPr/>
                    <a:lstStyle/>
                    <a:p>
                      <a:pPr algn="ctr"/>
                      <a:r>
                        <a:rPr lang="zh-TW" altLang="en-US" sz="2800" dirty="0">
                          <a:latin typeface="標楷體" pitchFamily="65" charset="-120"/>
                          <a:ea typeface="標楷體" pitchFamily="65" charset="-120"/>
                        </a:rPr>
                        <a:t>標示說明</a:t>
                      </a:r>
                      <a:endParaRPr lang="zh-TW" altLang="en-US" sz="2800" b="1" dirty="0">
                        <a:solidFill>
                          <a:schemeClr val="bg1"/>
                        </a:solidFill>
                        <a:latin typeface="標楷體" pitchFamily="65" charset="-120"/>
                        <a:ea typeface="標楷體" pitchFamily="65" charset="-120"/>
                      </a:endParaRPr>
                    </a:p>
                  </a:txBody>
                  <a:tcPr marL="91433" marR="91433" marT="45728" marB="45728" anchor="ctr">
                    <a:solidFill>
                      <a:srgbClr val="FF6699"/>
                    </a:solidFill>
                  </a:tcPr>
                </a:tc>
                <a:extLst>
                  <a:ext uri="{0D108BD9-81ED-4DB2-BD59-A6C34878D82A}"/>
                </a:extLst>
              </a:tr>
              <a:tr h="664369">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標楷體" pitchFamily="65" charset="-120"/>
                          <a:ea typeface="標楷體" pitchFamily="65" charset="-120"/>
                        </a:rPr>
                        <a:t>精熟</a:t>
                      </a:r>
                      <a:r>
                        <a:rPr lang="en-US" altLang="zh-TW" sz="2800" b="1" dirty="0">
                          <a:solidFill>
                            <a:srgbClr val="FF0000"/>
                          </a:solidFill>
                          <a:latin typeface="標楷體" pitchFamily="65" charset="-120"/>
                          <a:ea typeface="標楷體" pitchFamily="65"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latin typeface="標楷體" pitchFamily="65" charset="-120"/>
                          <a:ea typeface="標楷體" pitchFamily="65" charset="-120"/>
                        </a:rPr>
                        <a:t>答對題數</a:t>
                      </a:r>
                      <a:r>
                        <a:rPr lang="en-US" altLang="zh-TW" sz="2700" b="1" dirty="0">
                          <a:latin typeface="標楷體" pitchFamily="65" charset="-120"/>
                          <a:ea typeface="標楷體" pitchFamily="65" charset="-120"/>
                        </a:rPr>
                        <a:t>80~85%</a:t>
                      </a:r>
                      <a:r>
                        <a:rPr lang="zh-TW" altLang="en-US" sz="2700" b="1" dirty="0">
                          <a:latin typeface="標楷體" pitchFamily="65" charset="-120"/>
                          <a:ea typeface="標楷體" pitchFamily="65" charset="-120"/>
                        </a:rPr>
                        <a:t>以上</a:t>
                      </a:r>
                      <a:endParaRPr kumimoji="1" lang="en-US" altLang="zh-TW" sz="2700" b="1" i="0" u="none" strike="noStrike" cap="none" normalizeH="0" baseline="0" dirty="0">
                        <a:ln>
                          <a:noFill/>
                        </a:ln>
                        <a:solidFill>
                          <a:srgbClr val="000099"/>
                        </a:solidFill>
                        <a:effectLst/>
                        <a:latin typeface="標楷體" pitchFamily="65" charset="-120"/>
                        <a:ea typeface="標楷體" pitchFamily="65" charset="-120"/>
                      </a:endParaRPr>
                    </a:p>
                  </a:txBody>
                  <a:tcPr marL="91433" marR="91433" marT="45723" marB="45723" anchor="ctr" horzOverflow="overflow">
                    <a:solidFill>
                      <a:srgbClr val="FFE7EF"/>
                    </a:solidFill>
                  </a:tcPr>
                </a:tc>
                <a:tc>
                  <a:txBody>
                    <a:bodyPr/>
                    <a:lstStyle/>
                    <a:p>
                      <a:pPr algn="ctr"/>
                      <a:r>
                        <a:rPr lang="en-US" altLang="zh-TW" sz="2700" b="1" kern="1200" baseline="0" dirty="0">
                          <a:latin typeface="標楷體" pitchFamily="65" charset="-120"/>
                          <a:ea typeface="標楷體" pitchFamily="65" charset="-120"/>
                        </a:rPr>
                        <a:t>A++</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solidFill>
                            <a:schemeClr val="tx1"/>
                          </a:solidFill>
                          <a:latin typeface="標楷體" pitchFamily="65" charset="-120"/>
                          <a:ea typeface="標楷體" pitchFamily="65" charset="-120"/>
                        </a:rPr>
                        <a:t>精</a:t>
                      </a:r>
                      <a:r>
                        <a:rPr lang="zh-TW" altLang="en-US" sz="2700" b="1" kern="1200" baseline="0" dirty="0">
                          <a:solidFill>
                            <a:schemeClr val="tx1"/>
                          </a:solidFill>
                          <a:latin typeface="標楷體" pitchFamily="65" charset="-120"/>
                          <a:ea typeface="標楷體" pitchFamily="65" charset="-120"/>
                          <a:cs typeface="BiauKai"/>
                        </a:rPr>
                        <a:t>熟等級前</a:t>
                      </a:r>
                      <a:r>
                        <a:rPr lang="en-US" altLang="zh-TW" sz="2700" b="1" kern="1200" baseline="0" dirty="0">
                          <a:solidFill>
                            <a:schemeClr val="tx1"/>
                          </a:solidFill>
                          <a:latin typeface="標楷體" pitchFamily="65" charset="-120"/>
                          <a:ea typeface="標楷體" pitchFamily="65" charset="-120"/>
                          <a:cs typeface="BiauKai"/>
                        </a:rPr>
                        <a:t>25%</a:t>
                      </a:r>
                      <a:endParaRPr lang="zh-TW" altLang="en-US" sz="2700" b="1" dirty="0">
                        <a:solidFill>
                          <a:schemeClr val="tx1"/>
                        </a:solidFill>
                        <a:latin typeface="標楷體" pitchFamily="65" charset="-120"/>
                        <a:ea typeface="標楷體" pitchFamily="65" charset="-120"/>
                        <a:cs typeface="BiauKai"/>
                      </a:endParaRPr>
                    </a:p>
                  </a:txBody>
                  <a:tcPr marL="91427" marR="91427" marT="45731" marB="45731" anchor="ctr">
                    <a:solidFill>
                      <a:srgbClr val="FFE7EF"/>
                    </a:solidFill>
                  </a:tcPr>
                </a:tc>
                <a:extLst>
                  <a:ext uri="{0D108BD9-81ED-4DB2-BD59-A6C34878D82A}"/>
                </a:extLst>
              </a:tr>
              <a:tr h="664369">
                <a:tc vMerge="1">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500" b="1" i="0" u="none" strike="noStrike" cap="none" normalizeH="0" baseline="0" dirty="0">
                        <a:ln>
                          <a:noFill/>
                        </a:ln>
                        <a:solidFill>
                          <a:srgbClr val="000099"/>
                        </a:solidFill>
                        <a:effectLst/>
                        <a:latin typeface="標楷體" pitchFamily="65" charset="-120"/>
                        <a:ea typeface="標楷體" pitchFamily="65" charset="-120"/>
                      </a:endParaRPr>
                    </a:p>
                  </a:txBody>
                  <a:tcPr marT="45715" marB="45715"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700" b="1" kern="1200" baseline="0" dirty="0">
                          <a:latin typeface="標楷體" pitchFamily="65" charset="-120"/>
                          <a:ea typeface="標楷體" pitchFamily="65" charset="-120"/>
                        </a:rPr>
                        <a:t>A+</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solidFill>
                            <a:schemeClr val="tx1"/>
                          </a:solidFill>
                          <a:latin typeface="標楷體" pitchFamily="65" charset="-120"/>
                          <a:ea typeface="標楷體" pitchFamily="65" charset="-120"/>
                        </a:rPr>
                        <a:t>精</a:t>
                      </a:r>
                      <a:r>
                        <a:rPr lang="zh-TW" altLang="en-US" sz="2700" b="1" kern="1200" baseline="0" dirty="0">
                          <a:solidFill>
                            <a:schemeClr val="tx1"/>
                          </a:solidFill>
                          <a:latin typeface="標楷體" pitchFamily="65" charset="-120"/>
                          <a:ea typeface="標楷體" pitchFamily="65" charset="-120"/>
                        </a:rPr>
                        <a:t>熟等級前</a:t>
                      </a:r>
                      <a:r>
                        <a:rPr lang="en-US" altLang="zh-TW" sz="2700" b="1" kern="1200" baseline="0" dirty="0">
                          <a:solidFill>
                            <a:schemeClr val="tx1"/>
                          </a:solidFill>
                          <a:latin typeface="標楷體" pitchFamily="65" charset="-120"/>
                          <a:ea typeface="標楷體" pitchFamily="65" charset="-120"/>
                        </a:rPr>
                        <a:t>26%</a:t>
                      </a:r>
                      <a:r>
                        <a:rPr lang="zh-TW" altLang="en-US" sz="2700" b="1" kern="1200" baseline="0" dirty="0">
                          <a:solidFill>
                            <a:schemeClr val="tx1"/>
                          </a:solidFill>
                          <a:latin typeface="標楷體" pitchFamily="65" charset="-120"/>
                          <a:ea typeface="標楷體" pitchFamily="65" charset="-120"/>
                        </a:rPr>
                        <a:t>～</a:t>
                      </a:r>
                      <a:r>
                        <a:rPr lang="en-US" altLang="zh-TW" sz="2700" b="1" kern="1200" baseline="0" dirty="0">
                          <a:solidFill>
                            <a:schemeClr val="tx1"/>
                          </a:solidFill>
                          <a:latin typeface="標楷體" pitchFamily="65" charset="-120"/>
                          <a:ea typeface="標楷體" pitchFamily="65" charset="-120"/>
                        </a:rPr>
                        <a:t>50%</a:t>
                      </a: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E7EF"/>
                    </a:solidFill>
                  </a:tcPr>
                </a:tc>
                <a:extLst>
                  <a:ext uri="{0D108BD9-81ED-4DB2-BD59-A6C34878D82A}"/>
                </a:extLst>
              </a:tr>
              <a:tr h="664369">
                <a:tc vMerge="1">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500" b="1" i="0" u="none" strike="noStrike" cap="none" normalizeH="0" baseline="0" dirty="0">
                        <a:ln>
                          <a:noFill/>
                        </a:ln>
                        <a:solidFill>
                          <a:srgbClr val="000099"/>
                        </a:solidFill>
                        <a:effectLst/>
                        <a:latin typeface="標楷體" pitchFamily="65" charset="-120"/>
                        <a:ea typeface="標楷體" pitchFamily="65" charset="-120"/>
                      </a:endParaRPr>
                    </a:p>
                  </a:txBody>
                  <a:tcPr marT="45715" marB="45715" anchor="ctr" horzOverflow="overflow"/>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700" b="1" kern="1200" baseline="0" dirty="0">
                          <a:latin typeface="標楷體" pitchFamily="65" charset="-120"/>
                          <a:ea typeface="標楷體" pitchFamily="65" charset="-120"/>
                        </a:rPr>
                        <a:t>A</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E7EF"/>
                    </a:solidFill>
                  </a:tcPr>
                </a:tc>
                <a:extLst>
                  <a:ext uri="{0D108BD9-81ED-4DB2-BD59-A6C34878D82A}"/>
                </a:extLst>
              </a:tr>
              <a:tr h="664369">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標楷體" pitchFamily="65" charset="-120"/>
                          <a:ea typeface="標楷體" pitchFamily="65" charset="-120"/>
                        </a:rPr>
                        <a:t>基礎</a:t>
                      </a:r>
                      <a:r>
                        <a:rPr lang="en-US" altLang="zh-TW" sz="2800" b="1" dirty="0">
                          <a:solidFill>
                            <a:srgbClr val="FF0000"/>
                          </a:solidFill>
                          <a:latin typeface="標楷體" pitchFamily="65" charset="-120"/>
                          <a:ea typeface="標楷體" pitchFamily="65"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latin typeface="標楷體" pitchFamily="65" charset="-120"/>
                          <a:ea typeface="標楷體" pitchFamily="65" charset="-120"/>
                        </a:rPr>
                        <a:t>答對題數</a:t>
                      </a:r>
                      <a:endParaRPr lang="en-US" altLang="zh-TW" sz="2700" b="1" dirty="0">
                        <a:latin typeface="標楷體" pitchFamily="65" charset="-120"/>
                        <a:ea typeface="標楷體" pitchFamily="65"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700" b="1" dirty="0">
                          <a:latin typeface="標楷體" pitchFamily="65" charset="-120"/>
                          <a:ea typeface="標楷體" pitchFamily="65" charset="-120"/>
                        </a:rPr>
                        <a:t>40%</a:t>
                      </a:r>
                      <a:r>
                        <a:rPr lang="zh-TW" altLang="en-US" sz="2700" b="1" dirty="0">
                          <a:latin typeface="標楷體" pitchFamily="65" charset="-120"/>
                          <a:ea typeface="標楷體" pitchFamily="65" charset="-120"/>
                        </a:rPr>
                        <a:t>以上</a:t>
                      </a:r>
                      <a:endParaRPr kumimoji="1" lang="en-US" altLang="zh-TW" sz="2700" b="1" i="0" u="none" strike="noStrike" cap="none" normalizeH="0" baseline="0" dirty="0">
                        <a:ln>
                          <a:noFill/>
                        </a:ln>
                        <a:solidFill>
                          <a:srgbClr val="000099"/>
                        </a:solidFill>
                        <a:effectLst/>
                        <a:latin typeface="標楷體" pitchFamily="65" charset="-120"/>
                        <a:ea typeface="標楷體" pitchFamily="65" charset="-120"/>
                      </a:endParaRPr>
                    </a:p>
                  </a:txBody>
                  <a:tcPr marL="91433" marR="91433" marT="45723" marB="45723" anchor="ctr" horzOverflow="overflow">
                    <a:solidFill>
                      <a:srgbClr val="FFD1E0"/>
                    </a:solidFill>
                  </a:tcPr>
                </a:tc>
                <a:tc>
                  <a:txBody>
                    <a:bodyPr/>
                    <a:lstStyle/>
                    <a:p>
                      <a:pPr algn="ctr"/>
                      <a:r>
                        <a:rPr lang="en-US" altLang="zh-TW" sz="2700" b="1" kern="1200" baseline="0" dirty="0">
                          <a:latin typeface="標楷體" pitchFamily="65" charset="-120"/>
                          <a:ea typeface="標楷體" pitchFamily="65" charset="-120"/>
                        </a:rPr>
                        <a:t>B++</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solidFill>
                            <a:schemeClr val="tx1"/>
                          </a:solidFill>
                          <a:latin typeface="標楷體" pitchFamily="65" charset="-120"/>
                          <a:ea typeface="標楷體" pitchFamily="65" charset="-120"/>
                        </a:rPr>
                        <a:t>精</a:t>
                      </a:r>
                      <a:r>
                        <a:rPr lang="zh-TW" altLang="en-US" sz="2700" b="1" kern="1200" baseline="0" dirty="0">
                          <a:solidFill>
                            <a:schemeClr val="tx1"/>
                          </a:solidFill>
                          <a:latin typeface="標楷體" pitchFamily="65" charset="-120"/>
                          <a:ea typeface="標楷體" pitchFamily="65" charset="-120"/>
                        </a:rPr>
                        <a:t>熟等級前</a:t>
                      </a:r>
                      <a:r>
                        <a:rPr lang="en-US" altLang="zh-TW" sz="2700" b="1" kern="1200" baseline="0" dirty="0">
                          <a:solidFill>
                            <a:schemeClr val="tx1"/>
                          </a:solidFill>
                          <a:latin typeface="標楷體" pitchFamily="65" charset="-120"/>
                          <a:ea typeface="標楷體" pitchFamily="65" charset="-120"/>
                        </a:rPr>
                        <a:t>25%</a:t>
                      </a: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D1E0"/>
                    </a:solidFill>
                  </a:tcPr>
                </a:tc>
                <a:extLst>
                  <a:ext uri="{0D108BD9-81ED-4DB2-BD59-A6C34878D82A}"/>
                </a:extLst>
              </a:tr>
              <a:tr h="664369">
                <a:tc vMerge="1">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500" b="1" i="0" u="none" strike="noStrike" cap="none" normalizeH="0" baseline="0" dirty="0">
                        <a:ln>
                          <a:noFill/>
                        </a:ln>
                        <a:solidFill>
                          <a:srgbClr val="000099"/>
                        </a:solidFill>
                        <a:effectLst/>
                        <a:latin typeface="標楷體" pitchFamily="65" charset="-120"/>
                        <a:ea typeface="標楷體" pitchFamily="65" charset="-120"/>
                      </a:endParaRPr>
                    </a:p>
                  </a:txBody>
                  <a:tcPr marT="45715" marB="45715" anchor="ctr" horzOverflow="overflow"/>
                </a:tc>
                <a:tc>
                  <a:txBody>
                    <a:bodyPr/>
                    <a:lstStyle/>
                    <a:p>
                      <a:pPr algn="ctr"/>
                      <a:r>
                        <a:rPr lang="en-US" altLang="zh-TW" sz="2700" b="1" kern="1200" baseline="0" dirty="0">
                          <a:latin typeface="標楷體" pitchFamily="65" charset="-120"/>
                          <a:ea typeface="標楷體" pitchFamily="65" charset="-120"/>
                        </a:rPr>
                        <a:t>B+</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700" b="1" dirty="0">
                          <a:solidFill>
                            <a:schemeClr val="tx1"/>
                          </a:solidFill>
                          <a:latin typeface="標楷體" pitchFamily="65" charset="-120"/>
                          <a:ea typeface="標楷體" pitchFamily="65" charset="-120"/>
                        </a:rPr>
                        <a:t>精</a:t>
                      </a:r>
                      <a:r>
                        <a:rPr lang="zh-TW" altLang="en-US" sz="2700" b="1" kern="1200" baseline="0" dirty="0">
                          <a:solidFill>
                            <a:schemeClr val="tx1"/>
                          </a:solidFill>
                          <a:latin typeface="標楷體" pitchFamily="65" charset="-120"/>
                          <a:ea typeface="標楷體" pitchFamily="65" charset="-120"/>
                        </a:rPr>
                        <a:t>熟等級前</a:t>
                      </a:r>
                      <a:r>
                        <a:rPr lang="en-US" altLang="zh-TW" sz="2700" b="1" kern="1200" baseline="0" dirty="0">
                          <a:solidFill>
                            <a:schemeClr val="tx1"/>
                          </a:solidFill>
                          <a:latin typeface="標楷體" pitchFamily="65" charset="-120"/>
                          <a:ea typeface="標楷體" pitchFamily="65" charset="-120"/>
                        </a:rPr>
                        <a:t>26%</a:t>
                      </a:r>
                      <a:r>
                        <a:rPr lang="zh-TW" altLang="en-US" sz="2700" b="1" kern="1200" baseline="0" dirty="0">
                          <a:solidFill>
                            <a:schemeClr val="tx1"/>
                          </a:solidFill>
                          <a:latin typeface="標楷體" pitchFamily="65" charset="-120"/>
                          <a:ea typeface="標楷體" pitchFamily="65" charset="-120"/>
                        </a:rPr>
                        <a:t>～</a:t>
                      </a:r>
                      <a:r>
                        <a:rPr lang="en-US" altLang="zh-TW" sz="2700" b="1" kern="1200" baseline="0" dirty="0">
                          <a:solidFill>
                            <a:schemeClr val="tx1"/>
                          </a:solidFill>
                          <a:latin typeface="標楷體" pitchFamily="65" charset="-120"/>
                          <a:ea typeface="標楷體" pitchFamily="65" charset="-120"/>
                        </a:rPr>
                        <a:t>50%</a:t>
                      </a: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D1E0"/>
                    </a:solidFill>
                  </a:tcPr>
                </a:tc>
                <a:extLst>
                  <a:ext uri="{0D108BD9-81ED-4DB2-BD59-A6C34878D82A}"/>
                </a:extLst>
              </a:tr>
              <a:tr h="664369">
                <a:tc vMerge="1">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pPr>
                      <a:endParaRPr kumimoji="1" lang="en-US" altLang="zh-TW" sz="2500" b="1" i="0" u="none" strike="noStrike" cap="none" normalizeH="0" baseline="0" dirty="0">
                        <a:ln>
                          <a:noFill/>
                        </a:ln>
                        <a:solidFill>
                          <a:srgbClr val="000099"/>
                        </a:solidFill>
                        <a:effectLst/>
                        <a:latin typeface="標楷體" pitchFamily="65" charset="-120"/>
                        <a:ea typeface="標楷體" pitchFamily="65" charset="-120"/>
                      </a:endParaRPr>
                    </a:p>
                  </a:txBody>
                  <a:tcPr marT="45715" marB="45715" anchor="ctr" horzOverflow="overflow"/>
                </a:tc>
                <a:tc>
                  <a:txBody>
                    <a:bodyPr/>
                    <a:lstStyle/>
                    <a:p>
                      <a:pPr algn="ctr"/>
                      <a:r>
                        <a:rPr lang="en-US" altLang="zh-TW" sz="2700" b="1" kern="1200" baseline="0" dirty="0">
                          <a:latin typeface="標楷體" pitchFamily="65" charset="-120"/>
                          <a:ea typeface="標楷體" pitchFamily="65" charset="-120"/>
                        </a:rPr>
                        <a:t>B</a:t>
                      </a:r>
                      <a:endParaRPr lang="zh-TW" altLang="en-US" sz="2700" b="1" dirty="0">
                        <a:solidFill>
                          <a:srgbClr val="000099"/>
                        </a:solidFill>
                        <a:latin typeface="標楷體" pitchFamily="65" charset="-120"/>
                        <a:ea typeface="標楷體" pitchFamily="65" charset="-120"/>
                      </a:endParaRPr>
                    </a:p>
                  </a:txBody>
                  <a:tcPr marL="91433" marR="91433" marT="45728" marB="45728" anchor="ctr">
                    <a:solidFill>
                      <a:srgbClr val="FFD1E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D1E0"/>
                    </a:solidFill>
                  </a:tcPr>
                </a:tc>
                <a:extLst>
                  <a:ext uri="{0D108BD9-81ED-4DB2-BD59-A6C34878D82A}"/>
                </a:extLst>
              </a:tr>
              <a:tr h="66436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FF0000"/>
                          </a:solidFill>
                          <a:latin typeface="標楷體" pitchFamily="65" charset="-120"/>
                          <a:ea typeface="標楷體" pitchFamily="65" charset="-120"/>
                        </a:rPr>
                        <a:t>待加強</a:t>
                      </a:r>
                      <a:r>
                        <a:rPr lang="en-US" altLang="zh-TW" sz="2800" b="1" dirty="0">
                          <a:solidFill>
                            <a:srgbClr val="FF0000"/>
                          </a:solidFill>
                          <a:latin typeface="標楷體" pitchFamily="65" charset="-120"/>
                          <a:ea typeface="標楷體" pitchFamily="65" charset="-120"/>
                        </a:rPr>
                        <a:t>(C)</a:t>
                      </a:r>
                      <a:endParaRPr lang="zh-TW" altLang="en-US" sz="2800" b="1" dirty="0">
                        <a:solidFill>
                          <a:srgbClr val="FF0000"/>
                        </a:solidFill>
                        <a:latin typeface="標楷體" pitchFamily="65" charset="-120"/>
                        <a:ea typeface="標楷體" pitchFamily="65" charset="-120"/>
                      </a:endParaRPr>
                    </a:p>
                  </a:txBody>
                  <a:tcPr marL="91433" marR="91433" marT="45728" marB="45728" anchor="ctr">
                    <a:solidFill>
                      <a:srgbClr val="FFE7EF"/>
                    </a:solidFill>
                  </a:tcPr>
                </a:tc>
                <a:tc>
                  <a:txBody>
                    <a:bodyPr/>
                    <a:lstStyle/>
                    <a:p>
                      <a:pPr marL="0" marR="0" lvl="0" indent="0" algn="ctr" defTabSz="914400" rtl="0" eaLnBrk="1" fontAlgn="base" latinLnBrk="0" hangingPunct="1">
                        <a:lnSpc>
                          <a:spcPct val="100000"/>
                        </a:lnSpc>
                        <a:spcBef>
                          <a:spcPct val="0"/>
                        </a:spcBef>
                        <a:spcAft>
                          <a:spcPct val="0"/>
                        </a:spcAft>
                        <a:buClr>
                          <a:schemeClr val="bg1"/>
                        </a:buClr>
                        <a:buSzPct val="70000"/>
                        <a:buFontTx/>
                        <a:buNone/>
                        <a:tabLst/>
                        <a:defRPr/>
                      </a:pPr>
                      <a:r>
                        <a:rPr lang="en-US" altLang="zh-TW" sz="2700" b="1" dirty="0">
                          <a:latin typeface="標楷體" pitchFamily="65" charset="-120"/>
                          <a:ea typeface="標楷體" pitchFamily="65" charset="-120"/>
                        </a:rPr>
                        <a:t>C</a:t>
                      </a:r>
                      <a:endParaRPr kumimoji="1" lang="zh-TW" altLang="en-US" sz="2700" b="1" i="0" u="none" strike="noStrike" cap="none" normalizeH="0" baseline="0" dirty="0">
                        <a:ln>
                          <a:noFill/>
                        </a:ln>
                        <a:solidFill>
                          <a:srgbClr val="000099"/>
                        </a:solidFill>
                        <a:effectLst/>
                        <a:latin typeface="標楷體" pitchFamily="65" charset="-120"/>
                        <a:ea typeface="標楷體" pitchFamily="65" charset="-120"/>
                      </a:endParaRPr>
                    </a:p>
                  </a:txBody>
                  <a:tcPr marL="91433" marR="91433" marT="45723" marB="45723" anchor="ctr" horzOverflow="overflow">
                    <a:solidFill>
                      <a:srgbClr val="FFE7E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700" b="1" dirty="0">
                        <a:solidFill>
                          <a:schemeClr val="tx1"/>
                        </a:solidFill>
                        <a:latin typeface="標楷體" pitchFamily="65" charset="-120"/>
                        <a:ea typeface="標楷體" pitchFamily="65" charset="-120"/>
                      </a:endParaRPr>
                    </a:p>
                  </a:txBody>
                  <a:tcPr marL="91427" marR="91427" marT="45731" marB="45731" anchor="ctr">
                    <a:solidFill>
                      <a:srgbClr val="FFE7EF"/>
                    </a:solidFill>
                  </a:tcPr>
                </a:tc>
                <a:extLst>
                  <a:ext uri="{0D108BD9-81ED-4DB2-BD59-A6C34878D82A}"/>
                </a:extLst>
              </a:tr>
            </a:tbl>
          </a:graphicData>
        </a:graphic>
      </p:graphicFrame>
      <p:sp>
        <p:nvSpPr>
          <p:cNvPr id="38" name="矩形 37"/>
          <p:cNvSpPr/>
          <p:nvPr/>
        </p:nvSpPr>
        <p:spPr>
          <a:xfrm>
            <a:off x="1781175" y="1385888"/>
            <a:ext cx="2181225" cy="52927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39" name="矩形 38"/>
          <p:cNvSpPr/>
          <p:nvPr/>
        </p:nvSpPr>
        <p:spPr>
          <a:xfrm>
            <a:off x="3935413" y="1382713"/>
            <a:ext cx="6442075" cy="529272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40" name="圓角矩形 39"/>
          <p:cNvSpPr/>
          <p:nvPr/>
        </p:nvSpPr>
        <p:spPr>
          <a:xfrm>
            <a:off x="2147888" y="1141413"/>
            <a:ext cx="1427162" cy="430212"/>
          </a:xfrm>
          <a:prstGeom prst="roundRect">
            <a:avLst/>
          </a:prstGeom>
          <a:solidFill>
            <a:srgbClr val="00B050"/>
          </a:solidFill>
          <a:ln>
            <a:noFill/>
          </a:ln>
        </p:spPr>
        <p:style>
          <a:lnRef idx="1">
            <a:schemeClr val="accent6"/>
          </a:lnRef>
          <a:fillRef idx="2">
            <a:schemeClr val="accent6"/>
          </a:fillRef>
          <a:effectRef idx="1">
            <a:schemeClr val="accent6"/>
          </a:effectRef>
          <a:fontRef idx="minor">
            <a:schemeClr val="dk1"/>
          </a:fontRef>
        </p:style>
        <p:txBody>
          <a:bodyPr anchor="ctr"/>
          <a:lstStyle/>
          <a:p>
            <a:pPr algn="ctr" eaLnBrk="1" hangingPunct="1">
              <a:defRPr/>
            </a:pPr>
            <a:r>
              <a:rPr lang="zh-TW" altLang="en-US" b="1" dirty="0">
                <a:solidFill>
                  <a:srgbClr val="FF0000"/>
                </a:solidFill>
                <a:latin typeface="微軟正黑體" pitchFamily="34" charset="-120"/>
                <a:ea typeface="微軟正黑體" pitchFamily="34" charset="-120"/>
              </a:rPr>
              <a:t>標準參照</a:t>
            </a:r>
          </a:p>
        </p:txBody>
      </p:sp>
    </p:spTree>
    <p:extLst>
      <p:ext uri="{BB962C8B-B14F-4D97-AF65-F5344CB8AC3E}">
        <p14:creationId xmlns:p14="http://schemas.microsoft.com/office/powerpoint/2010/main" val="34840292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53" presetClass="entr" presetSubtype="0" fill="hold" grpId="0" nodeType="withEffect">
                                  <p:stCondLst>
                                    <p:cond delay="0"/>
                                  </p:stCondLst>
                                  <p:childTnLst>
                                    <p:set>
                                      <p:cBhvr>
                                        <p:cTn id="8" dur="1" fill="hold">
                                          <p:stCondLst>
                                            <p:cond delay="0"/>
                                          </p:stCondLst>
                                        </p:cTn>
                                        <p:tgtEl>
                                          <p:spTgt spid="40"/>
                                        </p:tgtEl>
                                        <p:attrNameLst>
                                          <p:attrName>style.visibility</p:attrName>
                                        </p:attrNameLst>
                                      </p:cBhvr>
                                      <p:to>
                                        <p:strVal val="visible"/>
                                      </p:to>
                                    </p:set>
                                    <p:anim calcmode="lin" valueType="num">
                                      <p:cBhvr>
                                        <p:cTn id="9" dur="500" fill="hold"/>
                                        <p:tgtEl>
                                          <p:spTgt spid="40"/>
                                        </p:tgtEl>
                                        <p:attrNameLst>
                                          <p:attrName>ppt_w</p:attrName>
                                        </p:attrNameLst>
                                      </p:cBhvr>
                                      <p:tavLst>
                                        <p:tav tm="0">
                                          <p:val>
                                            <p:fltVal val="0"/>
                                          </p:val>
                                        </p:tav>
                                        <p:tav tm="100000">
                                          <p:val>
                                            <p:strVal val="#ppt_w"/>
                                          </p:val>
                                        </p:tav>
                                      </p:tavLst>
                                    </p:anim>
                                    <p:anim calcmode="lin" valueType="num">
                                      <p:cBhvr>
                                        <p:cTn id="10" dur="500" fill="hold"/>
                                        <p:tgtEl>
                                          <p:spTgt spid="40"/>
                                        </p:tgtEl>
                                        <p:attrNameLst>
                                          <p:attrName>ppt_h</p:attrName>
                                        </p:attrNameLst>
                                      </p:cBhvr>
                                      <p:tavLst>
                                        <p:tav tm="0">
                                          <p:val>
                                            <p:fltVal val="0"/>
                                          </p:val>
                                        </p:tav>
                                        <p:tav tm="100000">
                                          <p:val>
                                            <p:strVal val="#ppt_h"/>
                                          </p:val>
                                        </p:tav>
                                      </p:tavLst>
                                    </p:anim>
                                    <p:animEffect transition="in" filter="fade">
                                      <p:cBhvr>
                                        <p:cTn id="11" dur="500"/>
                                        <p:tgtEl>
                                          <p:spTgt spid="4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par>
                                <p:cTn id="16" presetID="1" presetClass="exit" presetSubtype="0" fill="hold" grpId="1" nodeType="withEffect">
                                  <p:stCondLst>
                                    <p:cond delay="0"/>
                                  </p:stCondLst>
                                  <p:childTnLst>
                                    <p:set>
                                      <p:cBhvr>
                                        <p:cTn id="17" dur="1" fill="hold">
                                          <p:stCondLst>
                                            <p:cond delay="0"/>
                                          </p:stCondLst>
                                        </p:cTn>
                                        <p:tgtEl>
                                          <p:spTgt spid="38"/>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8" grpId="1" animBg="1"/>
      <p:bldP spid="39" grpId="0" animBg="1"/>
      <p:bldP spid="40" grpId="0" animBg="1"/>
      <p:bldP spid="40"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35</a:t>
            </a:fld>
            <a:endParaRPr lang="zh-TW" altLang="en-US"/>
          </a:p>
        </p:txBody>
      </p:sp>
      <p:pic>
        <p:nvPicPr>
          <p:cNvPr id="147457" name="Picture 1" descr="G:\1060102整理ok2\12年國教\108\1070608會考百分比.jpg"/>
          <p:cNvPicPr>
            <a:picLocks noChangeAspect="1" noChangeArrowheads="1"/>
          </p:cNvPicPr>
          <p:nvPr/>
        </p:nvPicPr>
        <p:blipFill>
          <a:blip r:embed="rId2" cstate="print"/>
          <a:srcRect/>
          <a:stretch>
            <a:fillRect/>
          </a:stretch>
        </p:blipFill>
        <p:spPr bwMode="auto">
          <a:xfrm>
            <a:off x="1524000" y="548680"/>
            <a:ext cx="9144000" cy="6048672"/>
          </a:xfrm>
          <a:prstGeom prst="rect">
            <a:avLst/>
          </a:prstGeom>
          <a:noFill/>
        </p:spPr>
      </p:pic>
    </p:spTree>
    <p:extLst>
      <p:ext uri="{BB962C8B-B14F-4D97-AF65-F5344CB8AC3E}">
        <p14:creationId xmlns:p14="http://schemas.microsoft.com/office/powerpoint/2010/main" val="38097211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图片 3" descr="sc1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8000" y="3332163"/>
            <a:ext cx="286385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圖片 1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18" y="4041852"/>
            <a:ext cx="5251450" cy="2787711"/>
          </a:xfrm>
          <a:prstGeom prst="rect">
            <a:avLst/>
          </a:prstGeom>
          <a:ln>
            <a:noFill/>
          </a:ln>
          <a:effectLst>
            <a:softEdge rad="112500"/>
          </a:effectLst>
        </p:spPr>
      </p:pic>
      <p:pic>
        <p:nvPicPr>
          <p:cNvPr id="89092" name="Picture 2" descr="F:\105適性入學宣導素材\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9093" name="群組 22"/>
          <p:cNvGrpSpPr>
            <a:grpSpLocks/>
          </p:cNvGrpSpPr>
          <p:nvPr/>
        </p:nvGrpSpPr>
        <p:grpSpPr bwMode="auto">
          <a:xfrm>
            <a:off x="4476750" y="300038"/>
            <a:ext cx="2552700" cy="1662112"/>
            <a:chOff x="1055243" y="686717"/>
            <a:chExt cx="1914747" cy="1662163"/>
          </a:xfrm>
        </p:grpSpPr>
        <p:pic>
          <p:nvPicPr>
            <p:cNvPr id="89103" name="图片 3" descr="sc1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243" y="686717"/>
              <a:ext cx="1914747" cy="16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4" name="矩形 24"/>
            <p:cNvSpPr>
              <a:spLocks noChangeArrowheads="1"/>
            </p:cNvSpPr>
            <p:nvPr/>
          </p:nvSpPr>
          <p:spPr bwMode="auto">
            <a:xfrm>
              <a:off x="1323876" y="963305"/>
              <a:ext cx="1231900" cy="116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同</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9094" name="群組 25"/>
          <p:cNvGrpSpPr>
            <a:grpSpLocks/>
          </p:cNvGrpSpPr>
          <p:nvPr/>
        </p:nvGrpSpPr>
        <p:grpSpPr bwMode="auto">
          <a:xfrm>
            <a:off x="7143750" y="1065213"/>
            <a:ext cx="2552700" cy="1662112"/>
            <a:chOff x="3037651" y="1964021"/>
            <a:chExt cx="1914747" cy="1662163"/>
          </a:xfrm>
        </p:grpSpPr>
        <p:pic>
          <p:nvPicPr>
            <p:cNvPr id="89101" name="图片 3" descr="sc1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37651" y="1964021"/>
              <a:ext cx="1914747" cy="16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2" name="矩形 27"/>
            <p:cNvSpPr>
              <a:spLocks noChangeArrowheads="1"/>
            </p:cNvSpPr>
            <p:nvPr/>
          </p:nvSpPr>
          <p:spPr bwMode="auto">
            <a:xfrm>
              <a:off x="3275856" y="2276872"/>
              <a:ext cx="1231900" cy="116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分</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9095" name="群組 28"/>
          <p:cNvGrpSpPr>
            <a:grpSpLocks/>
          </p:cNvGrpSpPr>
          <p:nvPr/>
        </p:nvGrpSpPr>
        <p:grpSpPr bwMode="auto">
          <a:xfrm>
            <a:off x="6027738" y="3190875"/>
            <a:ext cx="2552700" cy="1662113"/>
            <a:chOff x="5290394" y="1646521"/>
            <a:chExt cx="1914747" cy="1662163"/>
          </a:xfrm>
        </p:grpSpPr>
        <p:pic>
          <p:nvPicPr>
            <p:cNvPr id="89099" name="图片 3" descr="sc1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90394" y="1646521"/>
              <a:ext cx="1914747" cy="16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0" name="矩形 30"/>
            <p:cNvSpPr>
              <a:spLocks noChangeArrowheads="1"/>
            </p:cNvSpPr>
            <p:nvPr/>
          </p:nvSpPr>
          <p:spPr bwMode="auto">
            <a:xfrm>
              <a:off x="5539636" y="1939885"/>
              <a:ext cx="1231900" cy="1169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比</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grpSp>
        <p:nvGrpSpPr>
          <p:cNvPr id="89096" name="群組 31"/>
          <p:cNvGrpSpPr>
            <a:grpSpLocks/>
          </p:cNvGrpSpPr>
          <p:nvPr/>
        </p:nvGrpSpPr>
        <p:grpSpPr bwMode="auto">
          <a:xfrm>
            <a:off x="8672513" y="3859213"/>
            <a:ext cx="2552700" cy="1662112"/>
            <a:chOff x="4788024" y="3717032"/>
            <a:chExt cx="1914747" cy="1662163"/>
          </a:xfrm>
        </p:grpSpPr>
        <p:pic>
          <p:nvPicPr>
            <p:cNvPr id="89097" name="图片 3" descr="sc1_0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3717032"/>
              <a:ext cx="1914747" cy="16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8" name="矩形 33"/>
            <p:cNvSpPr>
              <a:spLocks noChangeArrowheads="1"/>
            </p:cNvSpPr>
            <p:nvPr/>
          </p:nvSpPr>
          <p:spPr bwMode="auto">
            <a:xfrm>
              <a:off x="5011087" y="4004885"/>
              <a:ext cx="12319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r>
                <a:rPr kumimoji="0" lang="zh-TW" altLang="en-US" sz="7000" b="1">
                  <a:solidFill>
                    <a:srgbClr val="FF0000"/>
                  </a:solidFill>
                  <a:latin typeface="微軟正黑體" pitchFamily="34" charset="-120"/>
                  <a:ea typeface="微軟正黑體" pitchFamily="34" charset="-120"/>
                  <a:cs typeface="Arial" pitchFamily="34" charset="0"/>
                </a:rPr>
                <a:t>序</a:t>
              </a:r>
              <a:endParaRPr kumimoji="0" lang="zh-CN" altLang="en-US" sz="7000" b="1">
                <a:solidFill>
                  <a:srgbClr val="FF0000"/>
                </a:solidFill>
                <a:latin typeface="微軟正黑體" pitchFamily="34" charset="-120"/>
                <a:ea typeface="微軟正黑體" pitchFamily="34" charset="-120"/>
                <a:cs typeface="Arial" pitchFamily="34" charset="0"/>
              </a:endParaRPr>
            </a:p>
          </p:txBody>
        </p:sp>
      </p:gr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p:cNvGraphicFramePr>
          <p:nvPr>
            <p:extLst/>
          </p:nvPr>
        </p:nvGraphicFramePr>
        <p:xfrm>
          <a:off x="2302210" y="1412776"/>
          <a:ext cx="7992888" cy="4772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0115" name="Rectangle 2"/>
          <p:cNvSpPr>
            <a:spLocks noChangeArrowheads="1"/>
          </p:cNvSpPr>
          <p:nvPr/>
        </p:nvSpPr>
        <p:spPr bwMode="auto">
          <a:xfrm>
            <a:off x="2667000" y="877889"/>
            <a:ext cx="1841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1" hangingPunct="1">
              <a:defRPr/>
            </a:pPr>
            <a:endParaRPr kumimoji="0" lang="zh-TW" altLang="en-US" sz="1350">
              <a:solidFill>
                <a:srgbClr val="000000"/>
              </a:solidFill>
              <a:ea typeface="SimSun" pitchFamily="2" charset="-122"/>
            </a:endParaRPr>
          </a:p>
        </p:txBody>
      </p:sp>
      <p:sp>
        <p:nvSpPr>
          <p:cNvPr id="28" name="等腰三角形 27"/>
          <p:cNvSpPr/>
          <p:nvPr/>
        </p:nvSpPr>
        <p:spPr>
          <a:xfrm rot="5400000" flipH="1">
            <a:off x="6504782" y="2899570"/>
            <a:ext cx="250825" cy="290512"/>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sz="1350">
              <a:solidFill>
                <a:prstClr val="white"/>
              </a:solidFill>
            </a:endParaRPr>
          </a:p>
        </p:txBody>
      </p:sp>
      <p:sp>
        <p:nvSpPr>
          <p:cNvPr id="17" name="圓角矩形 16"/>
          <p:cNvSpPr/>
          <p:nvPr/>
        </p:nvSpPr>
        <p:spPr>
          <a:xfrm>
            <a:off x="5926138" y="2830514"/>
            <a:ext cx="3302000" cy="41592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400" b="1" dirty="0">
                <a:solidFill>
                  <a:srgbClr val="FF0000"/>
                </a:solidFill>
                <a:latin typeface="標楷體" pitchFamily="65" charset="-120"/>
                <a:ea typeface="標楷體" pitchFamily="65" charset="-120"/>
                <a:cs typeface="BiauKai"/>
              </a:rPr>
              <a:t>每</a:t>
            </a:r>
            <a:r>
              <a:rPr lang="zh-TW" altLang="en-US" sz="2400" b="1" dirty="0">
                <a:solidFill>
                  <a:srgbClr val="015F17"/>
                </a:solidFill>
                <a:latin typeface="標楷體" pitchFamily="65" charset="-120"/>
                <a:ea typeface="標楷體" pitchFamily="65" charset="-120"/>
                <a:cs typeface="BiauKai"/>
              </a:rPr>
              <a:t>五</a:t>
            </a:r>
            <a:r>
              <a:rPr lang="zh-TW" altLang="en-US" sz="2400" b="1" dirty="0">
                <a:solidFill>
                  <a:srgbClr val="FF0000"/>
                </a:solidFill>
                <a:latin typeface="標楷體" pitchFamily="65" charset="-120"/>
                <a:ea typeface="標楷體" pitchFamily="65" charset="-120"/>
                <a:cs typeface="BiauKai"/>
              </a:rPr>
              <a:t>個志願序位同分</a:t>
            </a:r>
            <a:endParaRPr lang="en-US" altLang="zh-TW" sz="2400" b="1" dirty="0">
              <a:solidFill>
                <a:srgbClr val="FF0000"/>
              </a:solidFill>
              <a:latin typeface="標楷體" pitchFamily="65" charset="-120"/>
              <a:ea typeface="標楷體" pitchFamily="65" charset="-120"/>
              <a:cs typeface="BiauKai"/>
            </a:endParaRPr>
          </a:p>
        </p:txBody>
      </p:sp>
      <p:sp>
        <p:nvSpPr>
          <p:cNvPr id="294918" name="標題 1"/>
          <p:cNvSpPr txBox="1">
            <a:spLocks/>
          </p:cNvSpPr>
          <p:nvPr/>
        </p:nvSpPr>
        <p:spPr bwMode="auto">
          <a:xfrm>
            <a:off x="3488097" y="437390"/>
            <a:ext cx="5621114" cy="1312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3200">
                <a:solidFill>
                  <a:schemeClr val="tx1"/>
                </a:solidFill>
                <a:latin typeface="Calibri" panose="020F0502020204030204" pitchFamily="34" charset="0"/>
                <a:ea typeface="新細明體" panose="02020500000000000000" pitchFamily="18" charset="-120"/>
              </a:defRPr>
            </a:lvl1pPr>
            <a:lvl2pPr marL="742950" indent="-285750">
              <a:defRPr kumimoji="1" sz="3200">
                <a:solidFill>
                  <a:schemeClr val="tx1"/>
                </a:solidFill>
                <a:latin typeface="Calibri" panose="020F0502020204030204" pitchFamily="34" charset="0"/>
                <a:ea typeface="新細明體" panose="02020500000000000000" pitchFamily="18" charset="-120"/>
              </a:defRPr>
            </a:lvl2pPr>
            <a:lvl3pPr marL="1143000" indent="-228600">
              <a:defRPr kumimoji="1" sz="3200">
                <a:solidFill>
                  <a:schemeClr val="tx1"/>
                </a:solidFill>
                <a:latin typeface="Calibri" panose="020F0502020204030204" pitchFamily="34" charset="0"/>
                <a:ea typeface="新細明體" panose="02020500000000000000" pitchFamily="18" charset="-120"/>
              </a:defRPr>
            </a:lvl3pPr>
            <a:lvl4pPr marL="1600200" indent="-228600">
              <a:defRPr kumimoji="1" sz="3200">
                <a:solidFill>
                  <a:schemeClr val="tx1"/>
                </a:solidFill>
                <a:latin typeface="Calibri" panose="020F0502020204030204" pitchFamily="34" charset="0"/>
                <a:ea typeface="新細明體" panose="02020500000000000000" pitchFamily="18" charset="-120"/>
              </a:defRPr>
            </a:lvl4pPr>
            <a:lvl5pPr marL="2057400" indent="-22860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algn="ctr" eaLnBrk="1" hangingPunct="1"/>
            <a:r>
              <a:rPr kumimoji="0" lang="zh-TW" altLang="en-US" sz="4000" b="1" dirty="0">
                <a:solidFill>
                  <a:srgbClr val="000099"/>
                </a:solidFill>
                <a:latin typeface="微軟正黑體" panose="020B0604030504040204" pitchFamily="34" charset="-120"/>
                <a:ea typeface="微軟正黑體" panose="020B0604030504040204" pitchFamily="34" charset="-120"/>
              </a:rPr>
              <a:t>免試入學</a:t>
            </a:r>
            <a:r>
              <a:rPr kumimoji="0" lang="en-US" altLang="zh-TW" sz="4000" b="1" dirty="0">
                <a:solidFill>
                  <a:srgbClr val="000099"/>
                </a:solidFill>
                <a:latin typeface="微軟正黑體" panose="020B0604030504040204" pitchFamily="34" charset="-120"/>
                <a:ea typeface="微軟正黑體" panose="020B0604030504040204" pitchFamily="34" charset="-120"/>
              </a:rPr>
              <a:t>-</a:t>
            </a:r>
            <a:r>
              <a:rPr kumimoji="0" lang="zh-TW" altLang="en-US" sz="4000" b="1" dirty="0">
                <a:solidFill>
                  <a:srgbClr val="FF0000"/>
                </a:solidFill>
                <a:latin typeface="微軟正黑體" panose="020B0604030504040204" pitchFamily="34" charset="-120"/>
                <a:ea typeface="微軟正黑體" panose="020B0604030504040204" pitchFamily="34" charset="-120"/>
              </a:rPr>
              <a:t>同分比序</a:t>
            </a:r>
            <a:endParaRPr kumimoji="0" lang="zh-TW" altLang="en-US" sz="4000" b="1" dirty="0">
              <a:solidFill>
                <a:srgbClr val="000099"/>
              </a:solidFill>
              <a:latin typeface="微軟正黑體" panose="020B0604030504040204" pitchFamily="34" charset="-120"/>
              <a:ea typeface="微軟正黑體" panose="020B0604030504040204" pitchFamily="34" charset="-120"/>
            </a:endParaRPr>
          </a:p>
        </p:txBody>
      </p:sp>
      <p:sp>
        <p:nvSpPr>
          <p:cNvPr id="2" name="圓角矩形 1"/>
          <p:cNvSpPr/>
          <p:nvPr/>
        </p:nvSpPr>
        <p:spPr>
          <a:xfrm>
            <a:off x="2302210" y="3998359"/>
            <a:ext cx="7992888" cy="75723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0" lang="zh-TW" altLang="en-US" sz="1350">
              <a:solidFill>
                <a:prstClr val="white"/>
              </a:solidFill>
            </a:endParaRPr>
          </a:p>
        </p:txBody>
      </p:sp>
      <p:sp>
        <p:nvSpPr>
          <p:cNvPr id="8" name="等腰三角形 7"/>
          <p:cNvSpPr/>
          <p:nvPr/>
        </p:nvSpPr>
        <p:spPr>
          <a:xfrm rot="5400000" flipH="1">
            <a:off x="7184437" y="4230927"/>
            <a:ext cx="250825" cy="292100"/>
          </a:xfrm>
          <a:prstGeom prs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sz="1350">
              <a:solidFill>
                <a:prstClr val="white"/>
              </a:solidFill>
            </a:endParaRPr>
          </a:p>
        </p:txBody>
      </p:sp>
      <p:sp>
        <p:nvSpPr>
          <p:cNvPr id="9" name="圓角矩形 8"/>
          <p:cNvSpPr/>
          <p:nvPr/>
        </p:nvSpPr>
        <p:spPr>
          <a:xfrm>
            <a:off x="7680176" y="4037262"/>
            <a:ext cx="2452688" cy="749300"/>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400" b="1" dirty="0">
                <a:solidFill>
                  <a:srgbClr val="FF0000"/>
                </a:solidFill>
                <a:latin typeface="標楷體" pitchFamily="65" charset="-120"/>
                <a:ea typeface="標楷體" pitchFamily="65" charset="-120"/>
                <a:cs typeface="BiauKai"/>
              </a:rPr>
              <a:t>先比標示加總</a:t>
            </a:r>
            <a:endParaRPr lang="en-US" altLang="zh-TW" sz="2400" b="1" dirty="0">
              <a:solidFill>
                <a:srgbClr val="FF0000"/>
              </a:solidFill>
              <a:latin typeface="標楷體" pitchFamily="65" charset="-120"/>
              <a:ea typeface="標楷體" pitchFamily="65" charset="-120"/>
              <a:cs typeface="BiauKai"/>
            </a:endParaRPr>
          </a:p>
          <a:p>
            <a:pPr algn="ctr" eaLnBrk="1" hangingPunct="1">
              <a:defRPr/>
            </a:pPr>
            <a:r>
              <a:rPr lang="zh-TW" altLang="en-US" sz="2400" b="1" dirty="0">
                <a:solidFill>
                  <a:srgbClr val="FF0000"/>
                </a:solidFill>
                <a:latin typeface="標楷體" pitchFamily="65" charset="-120"/>
                <a:ea typeface="標楷體" pitchFamily="65" charset="-120"/>
                <a:cs typeface="BiauKai"/>
              </a:rPr>
              <a:t>再比各科積分</a:t>
            </a:r>
            <a:endParaRPr lang="en-US" altLang="zh-TW" sz="2400" b="1" dirty="0">
              <a:solidFill>
                <a:srgbClr val="FF0000"/>
              </a:solidFill>
              <a:latin typeface="標楷體" pitchFamily="65" charset="-120"/>
              <a:ea typeface="標楷體" pitchFamily="65" charset="-120"/>
              <a:cs typeface="BiauKai"/>
            </a:endParaRPr>
          </a:p>
        </p:txBody>
      </p:sp>
    </p:spTree>
    <p:extLst>
      <p:ext uri="{BB962C8B-B14F-4D97-AF65-F5344CB8AC3E}">
        <p14:creationId xmlns:p14="http://schemas.microsoft.com/office/powerpoint/2010/main" val="34614602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7" grpId="0" animBg="1"/>
      <p:bldP spid="2"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資料庫圖表 25"/>
          <p:cNvGraphicFramePr/>
          <p:nvPr/>
        </p:nvGraphicFramePr>
        <p:xfrm>
          <a:off x="2135563" y="1556792"/>
          <a:ext cx="4464496"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文字方塊 26"/>
          <p:cNvSpPr txBox="1"/>
          <p:nvPr/>
        </p:nvSpPr>
        <p:spPr>
          <a:xfrm>
            <a:off x="6672064" y="1578039"/>
            <a:ext cx="3528392" cy="1200329"/>
          </a:xfrm>
          <a:prstGeom prst="rect">
            <a:avLst/>
          </a:prstGeom>
          <a:blipFill>
            <a:blip r:embed="rId8" cstate="print">
              <a:extLst>
                <a:ext uri="{28A0092B-C50C-407E-A947-70E740481C1C}">
                  <a14:useLocalDpi xmlns:a14="http://schemas.microsoft.com/office/drawing/2010/main"/>
                </a:ext>
              </a:extLst>
            </a:blip>
            <a:tile tx="0" ty="0" sx="100000" sy="100000" flip="none" algn="tl"/>
          </a:blipFill>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hangingPunct="1">
              <a:defRPr/>
            </a:pPr>
            <a:r>
              <a:rPr kumimoji="0" lang="en-US" altLang="zh-TW" b="1" dirty="0">
                <a:solidFill>
                  <a:srgbClr val="000090"/>
                </a:solidFill>
                <a:latin typeface="標楷體" pitchFamily="65" charset="-120"/>
                <a:ea typeface="標楷體" pitchFamily="65" charset="-120"/>
              </a:rPr>
              <a:t>1.</a:t>
            </a:r>
            <a:r>
              <a:rPr kumimoji="0" lang="zh-TW" altLang="en-US" b="1" dirty="0">
                <a:solidFill>
                  <a:srgbClr val="000090"/>
                </a:solidFill>
                <a:latin typeface="標楷體" pitchFamily="65" charset="-120"/>
                <a:ea typeface="標楷體" pitchFamily="65" charset="-120"/>
              </a:rPr>
              <a:t>扶助弱勢</a:t>
            </a:r>
            <a:r>
              <a:rPr kumimoji="0" lang="en-US" altLang="zh-TW" b="1" dirty="0">
                <a:solidFill>
                  <a:srgbClr val="000090"/>
                </a:solidFill>
                <a:latin typeface="標楷體" pitchFamily="65" charset="-120"/>
                <a:ea typeface="標楷體" pitchFamily="65" charset="-120"/>
              </a:rPr>
              <a:t>:5</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2.</a:t>
            </a:r>
            <a:r>
              <a:rPr kumimoji="0" lang="zh-TW" altLang="en-US" b="1" dirty="0">
                <a:solidFill>
                  <a:srgbClr val="000090"/>
                </a:solidFill>
                <a:latin typeface="標楷體" pitchFamily="65" charset="-120"/>
                <a:ea typeface="標楷體" pitchFamily="65" charset="-120"/>
              </a:rPr>
              <a:t>就近入學</a:t>
            </a:r>
            <a:r>
              <a:rPr kumimoji="0" lang="en-US" altLang="zh-TW" b="1" dirty="0">
                <a:solidFill>
                  <a:srgbClr val="000090"/>
                </a:solidFill>
                <a:latin typeface="標楷體" pitchFamily="65" charset="-120"/>
                <a:ea typeface="標楷體" pitchFamily="65" charset="-120"/>
              </a:rPr>
              <a:t>:5</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3.</a:t>
            </a:r>
            <a:r>
              <a:rPr kumimoji="0" lang="zh-TW" altLang="en-US" b="1" dirty="0">
                <a:solidFill>
                  <a:srgbClr val="000090"/>
                </a:solidFill>
                <a:latin typeface="標楷體" pitchFamily="65" charset="-120"/>
                <a:ea typeface="標楷體" pitchFamily="65" charset="-120"/>
              </a:rPr>
              <a:t>志願序位</a:t>
            </a:r>
            <a:r>
              <a:rPr kumimoji="0" lang="en-US" altLang="zh-TW" b="1" dirty="0">
                <a:solidFill>
                  <a:srgbClr val="000090"/>
                </a:solidFill>
                <a:latin typeface="標楷體" pitchFamily="65" charset="-120"/>
                <a:ea typeface="標楷體" pitchFamily="65" charset="-120"/>
              </a:rPr>
              <a:t>:10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4.</a:t>
            </a:r>
            <a:r>
              <a:rPr kumimoji="0" lang="zh-TW" altLang="en-US" b="1" dirty="0">
                <a:solidFill>
                  <a:srgbClr val="000090"/>
                </a:solidFill>
                <a:latin typeface="標楷體" pitchFamily="65" charset="-120"/>
                <a:ea typeface="標楷體" pitchFamily="65" charset="-120"/>
              </a:rPr>
              <a:t>均衡學習</a:t>
            </a:r>
            <a:r>
              <a:rPr kumimoji="0" lang="en-US" altLang="zh-TW" b="1" dirty="0">
                <a:solidFill>
                  <a:srgbClr val="000090"/>
                </a:solidFill>
                <a:latin typeface="標楷體" pitchFamily="65" charset="-120"/>
                <a:ea typeface="標楷體" pitchFamily="65" charset="-120"/>
              </a:rPr>
              <a:t>:15</a:t>
            </a:r>
            <a:r>
              <a:rPr kumimoji="0" lang="zh-TW" altLang="en-US" b="1" dirty="0">
                <a:solidFill>
                  <a:srgbClr val="000090"/>
                </a:solidFill>
                <a:latin typeface="標楷體" pitchFamily="65" charset="-120"/>
                <a:ea typeface="標楷體" pitchFamily="65" charset="-120"/>
              </a:rPr>
              <a:t>分</a:t>
            </a:r>
          </a:p>
        </p:txBody>
      </p:sp>
      <p:sp>
        <p:nvSpPr>
          <p:cNvPr id="28" name="文字方塊 27"/>
          <p:cNvSpPr txBox="1"/>
          <p:nvPr/>
        </p:nvSpPr>
        <p:spPr>
          <a:xfrm>
            <a:off x="6672064" y="3352946"/>
            <a:ext cx="3528392" cy="1200329"/>
          </a:xfrm>
          <a:prstGeom prst="rect">
            <a:avLst/>
          </a:prstGeom>
          <a:blipFill>
            <a:blip r:embed="rId8" cstate="print">
              <a:extLst>
                <a:ext uri="{28A0092B-C50C-407E-A947-70E740481C1C}">
                  <a14:useLocalDpi xmlns:a14="http://schemas.microsoft.com/office/drawing/2010/main"/>
                </a:ext>
              </a:extLst>
            </a:blip>
            <a:tile tx="0" ty="0" sx="100000" sy="100000" flip="none" algn="tl"/>
          </a:blipFill>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hangingPunct="1">
              <a:defRPr/>
            </a:pPr>
            <a:r>
              <a:rPr kumimoji="0" lang="en-US" altLang="zh-TW" b="1" dirty="0">
                <a:solidFill>
                  <a:srgbClr val="000090"/>
                </a:solidFill>
                <a:latin typeface="標楷體" pitchFamily="65" charset="-120"/>
                <a:ea typeface="標楷體" pitchFamily="65" charset="-120"/>
              </a:rPr>
              <a:t>1.</a:t>
            </a:r>
            <a:r>
              <a:rPr kumimoji="0" lang="zh-TW" altLang="en-US" b="1" dirty="0">
                <a:solidFill>
                  <a:srgbClr val="000090"/>
                </a:solidFill>
                <a:latin typeface="標楷體" pitchFamily="65" charset="-120"/>
                <a:ea typeface="標楷體" pitchFamily="65" charset="-120"/>
              </a:rPr>
              <a:t>無懲罰紀錄</a:t>
            </a:r>
            <a:r>
              <a:rPr kumimoji="0" lang="en-US" altLang="zh-TW" b="1" dirty="0">
                <a:solidFill>
                  <a:srgbClr val="000090"/>
                </a:solidFill>
                <a:latin typeface="標楷體" pitchFamily="65" charset="-120"/>
                <a:ea typeface="標楷體" pitchFamily="65" charset="-120"/>
              </a:rPr>
              <a:t>:10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2.</a:t>
            </a:r>
            <a:r>
              <a:rPr kumimoji="0" lang="zh-TW" altLang="en-US" b="1" dirty="0">
                <a:solidFill>
                  <a:srgbClr val="000090"/>
                </a:solidFill>
                <a:latin typeface="標楷體" pitchFamily="65" charset="-120"/>
                <a:ea typeface="標楷體" pitchFamily="65" charset="-120"/>
              </a:rPr>
              <a:t>無曠課紀錄</a:t>
            </a:r>
            <a:r>
              <a:rPr kumimoji="0" lang="en-US" altLang="zh-TW" b="1" dirty="0">
                <a:solidFill>
                  <a:srgbClr val="000090"/>
                </a:solidFill>
                <a:latin typeface="標楷體" pitchFamily="65" charset="-120"/>
                <a:ea typeface="標楷體" pitchFamily="65" charset="-120"/>
              </a:rPr>
              <a:t>:12</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3.</a:t>
            </a:r>
            <a:r>
              <a:rPr kumimoji="0" lang="zh-TW" altLang="en-US" b="1" dirty="0">
                <a:solidFill>
                  <a:srgbClr val="000090"/>
                </a:solidFill>
                <a:latin typeface="標楷體" pitchFamily="65" charset="-120"/>
                <a:ea typeface="標楷體" pitchFamily="65" charset="-120"/>
              </a:rPr>
              <a:t>獎勵紀錄</a:t>
            </a:r>
            <a:r>
              <a:rPr kumimoji="0" lang="en-US" altLang="zh-TW" b="1" dirty="0">
                <a:solidFill>
                  <a:srgbClr val="000090"/>
                </a:solidFill>
                <a:latin typeface="標楷體" pitchFamily="65" charset="-120"/>
                <a:ea typeface="標楷體" pitchFamily="65" charset="-120"/>
              </a:rPr>
              <a:t>:20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a:p>
            <a:pPr eaLnBrk="1" hangingPunct="1">
              <a:defRPr/>
            </a:pPr>
            <a:r>
              <a:rPr kumimoji="0" lang="en-US" altLang="zh-TW" b="1" dirty="0">
                <a:solidFill>
                  <a:srgbClr val="000090"/>
                </a:solidFill>
                <a:latin typeface="標楷體" pitchFamily="65" charset="-120"/>
                <a:ea typeface="標楷體" pitchFamily="65" charset="-120"/>
              </a:rPr>
              <a:t>4.</a:t>
            </a:r>
            <a:r>
              <a:rPr kumimoji="0" lang="zh-TW" altLang="en-US" b="1" dirty="0">
                <a:solidFill>
                  <a:srgbClr val="000090"/>
                </a:solidFill>
                <a:latin typeface="標楷體" pitchFamily="65" charset="-120"/>
                <a:ea typeface="標楷體" pitchFamily="65" charset="-120"/>
              </a:rPr>
              <a:t>服務學習</a:t>
            </a:r>
            <a:r>
              <a:rPr kumimoji="0" lang="en-US" altLang="zh-TW" b="1" dirty="0">
                <a:solidFill>
                  <a:srgbClr val="000090"/>
                </a:solidFill>
                <a:latin typeface="標楷體" pitchFamily="65" charset="-120"/>
                <a:ea typeface="標楷體" pitchFamily="65" charset="-120"/>
              </a:rPr>
              <a:t>:10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p:txBody>
      </p:sp>
      <p:sp>
        <p:nvSpPr>
          <p:cNvPr id="29" name="文字方塊 28"/>
          <p:cNvSpPr txBox="1"/>
          <p:nvPr/>
        </p:nvSpPr>
        <p:spPr>
          <a:xfrm>
            <a:off x="6672064" y="5547721"/>
            <a:ext cx="3528392" cy="640515"/>
          </a:xfrm>
          <a:prstGeom prst="rect">
            <a:avLst/>
          </a:prstGeom>
          <a:blipFill>
            <a:blip r:embed="rId8" cstate="print">
              <a:extLst>
                <a:ext uri="{28A0092B-C50C-407E-A947-70E740481C1C}">
                  <a14:useLocalDpi xmlns:a14="http://schemas.microsoft.com/office/drawing/2010/main"/>
                </a:ext>
              </a:extLst>
            </a:blip>
            <a:tile tx="0" ty="0" sx="100000" sy="100000" flip="none" algn="tl"/>
          </a:blipFill>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dirty="0">
                <a:solidFill>
                  <a:srgbClr val="000090"/>
                </a:solidFill>
                <a:latin typeface="標楷體" pitchFamily="65" charset="-120"/>
                <a:ea typeface="標楷體" pitchFamily="65" charset="-120"/>
              </a:rPr>
              <a:t>1.</a:t>
            </a:r>
            <a:r>
              <a:rPr kumimoji="0" lang="zh-TW" altLang="en-US" b="1" dirty="0">
                <a:solidFill>
                  <a:srgbClr val="000090"/>
                </a:solidFill>
                <a:latin typeface="標楷體" pitchFamily="65" charset="-120"/>
                <a:ea typeface="標楷體" pitchFamily="65" charset="-120"/>
              </a:rPr>
              <a:t>會考成績</a:t>
            </a:r>
            <a:r>
              <a:rPr kumimoji="0" lang="en-US" altLang="zh-TW" b="1" dirty="0">
                <a:solidFill>
                  <a:srgbClr val="000090"/>
                </a:solidFill>
                <a:latin typeface="標楷體" pitchFamily="65" charset="-120"/>
                <a:ea typeface="標楷體" pitchFamily="65" charset="-120"/>
              </a:rPr>
              <a:t>:30</a:t>
            </a:r>
            <a:r>
              <a:rPr kumimoji="0" lang="zh-TW" altLang="en-US" b="1" dirty="0">
                <a:solidFill>
                  <a:srgbClr val="000090"/>
                </a:solidFill>
                <a:latin typeface="標楷體" pitchFamily="65" charset="-120"/>
                <a:ea typeface="標楷體" pitchFamily="65" charset="-120"/>
              </a:rPr>
              <a:t>分</a:t>
            </a:r>
            <a:endParaRPr kumimoji="0" lang="en-US" altLang="zh-TW" b="1" dirty="0">
              <a:solidFill>
                <a:srgbClr val="000090"/>
              </a:solidFill>
              <a:latin typeface="標楷體" pitchFamily="65" charset="-120"/>
              <a:ea typeface="標楷體" pitchFamily="65" charset="-120"/>
            </a:endParaRPr>
          </a:p>
        </p:txBody>
      </p:sp>
      <p:sp>
        <p:nvSpPr>
          <p:cNvPr id="100364" name="標題 1"/>
          <p:cNvSpPr txBox="1">
            <a:spLocks/>
          </p:cNvSpPr>
          <p:nvPr/>
        </p:nvSpPr>
        <p:spPr bwMode="auto">
          <a:xfrm>
            <a:off x="1838325" y="636588"/>
            <a:ext cx="8450263"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400" b="1">
                <a:solidFill>
                  <a:srgbClr val="000099"/>
                </a:solidFill>
                <a:latin typeface="微軟正黑體" pitchFamily="34" charset="-120"/>
                <a:ea typeface="微軟正黑體" pitchFamily="34" charset="-120"/>
              </a:rPr>
              <a:t>免試入學</a:t>
            </a:r>
            <a:r>
              <a:rPr kumimoji="0" lang="en-US" altLang="zh-TW" sz="4400" b="1">
                <a:solidFill>
                  <a:srgbClr val="000099"/>
                </a:solidFill>
                <a:latin typeface="微軟正黑體" pitchFamily="34" charset="-120"/>
                <a:ea typeface="微軟正黑體" pitchFamily="34" charset="-120"/>
              </a:rPr>
              <a:t>-</a:t>
            </a:r>
            <a:r>
              <a:rPr kumimoji="0" lang="zh-TW" altLang="en-US" sz="4400" b="1">
                <a:solidFill>
                  <a:srgbClr val="C00000"/>
                </a:solidFill>
                <a:latin typeface="微軟正黑體" pitchFamily="34" charset="-120"/>
                <a:ea typeface="微軟正黑體" pitchFamily="34" charset="-120"/>
              </a:rPr>
              <a:t>竹苗區超額比序</a:t>
            </a:r>
            <a:endParaRPr kumimoji="0" lang="zh-TW" altLang="en-US" sz="4400" b="1">
              <a:solidFill>
                <a:srgbClr val="3333CC"/>
              </a:solidFill>
              <a:latin typeface="微軟正黑體" pitchFamily="34" charset="-120"/>
              <a:ea typeface="微軟正黑體" pitchFamily="34" charset="-120"/>
            </a:endParaRPr>
          </a:p>
        </p:txBody>
      </p:sp>
      <p:sp>
        <p:nvSpPr>
          <p:cNvPr id="9" name="圓角矩形 8"/>
          <p:cNvSpPr/>
          <p:nvPr/>
        </p:nvSpPr>
        <p:spPr>
          <a:xfrm>
            <a:off x="6672263" y="2133600"/>
            <a:ext cx="2487612" cy="328613"/>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a:p>
        </p:txBody>
      </p:sp>
    </p:spTree>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a:extLst>
              <a:ext uri="{FF2B5EF4-FFF2-40B4-BE49-F238E27FC236}"/>
            </a:extLst>
          </p:cNvPr>
          <p:cNvGraphicFramePr/>
          <p:nvPr/>
        </p:nvGraphicFramePr>
        <p:xfrm>
          <a:off x="3520111" y="197965"/>
          <a:ext cx="6464324" cy="6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內容版面配置區 6">
            <a:extLst>
              <a:ext uri="{FF2B5EF4-FFF2-40B4-BE49-F238E27FC236}"/>
            </a:extLst>
          </p:cNvPr>
          <p:cNvGraphicFramePr>
            <a:graphicFrameLocks noGrp="1"/>
          </p:cNvGraphicFramePr>
          <p:nvPr>
            <p:ph idx="4294967295"/>
          </p:nvPr>
        </p:nvGraphicFramePr>
        <p:xfrm>
          <a:off x="2098676" y="893763"/>
          <a:ext cx="8570230" cy="5745480"/>
        </p:xfrm>
        <a:graphic>
          <a:graphicData uri="http://schemas.openxmlformats.org/drawingml/2006/table">
            <a:tbl>
              <a:tblPr firstRow="1" bandRow="1">
                <a:tableStyleId>{00A15C55-8517-42AA-B614-E9B94910E393}</a:tableStyleId>
              </a:tblPr>
              <a:tblGrid>
                <a:gridCol w="1446131">
                  <a:extLst>
                    <a:ext uri="{9D8B030D-6E8A-4147-A177-3AD203B41FA5}"/>
                  </a:extLst>
                </a:gridCol>
                <a:gridCol w="2350880">
                  <a:extLst>
                    <a:ext uri="{9D8B030D-6E8A-4147-A177-3AD203B41FA5}"/>
                  </a:extLst>
                </a:gridCol>
                <a:gridCol w="4773219">
                  <a:extLst>
                    <a:ext uri="{9D8B030D-6E8A-4147-A177-3AD203B41FA5}"/>
                  </a:extLst>
                </a:gridCol>
              </a:tblGrid>
              <a:tr h="502920">
                <a:tc>
                  <a:txBody>
                    <a:bodyPr/>
                    <a:lstStyle/>
                    <a:p>
                      <a:pPr algn="ctr"/>
                      <a:r>
                        <a:rPr lang="zh-TW" altLang="en-US" sz="2700" dirty="0">
                          <a:latin typeface="標楷體" pitchFamily="65" charset="-120"/>
                          <a:ea typeface="標楷體" pitchFamily="65" charset="-120"/>
                        </a:rPr>
                        <a:t>項目</a:t>
                      </a:r>
                      <a:endParaRPr lang="zh-TW" altLang="en-US" sz="2700" b="1" dirty="0">
                        <a:latin typeface="標楷體" pitchFamily="65" charset="-120"/>
                        <a:ea typeface="標楷體" pitchFamily="65" charset="-120"/>
                        <a:cs typeface="BiauKai"/>
                      </a:endParaRPr>
                    </a:p>
                  </a:txBody>
                  <a:tcPr anchor="ctr">
                    <a:solidFill>
                      <a:srgbClr val="9966FF"/>
                    </a:solidFill>
                  </a:tcPr>
                </a:tc>
                <a:tc>
                  <a:txBody>
                    <a:bodyPr/>
                    <a:lstStyle/>
                    <a:p>
                      <a:pPr algn="ctr"/>
                      <a:r>
                        <a:rPr lang="zh-TW" altLang="en-US" sz="2700" dirty="0">
                          <a:latin typeface="標楷體" pitchFamily="65" charset="-120"/>
                          <a:ea typeface="標楷體" pitchFamily="65" charset="-120"/>
                        </a:rPr>
                        <a:t>給分</a:t>
                      </a:r>
                      <a:endParaRPr lang="zh-TW" altLang="en-US" sz="2700" b="1" dirty="0">
                        <a:latin typeface="標楷體" pitchFamily="65" charset="-120"/>
                        <a:ea typeface="標楷體" pitchFamily="65" charset="-120"/>
                        <a:cs typeface="BiauKai"/>
                      </a:endParaRPr>
                    </a:p>
                  </a:txBody>
                  <a:tcPr anchor="ctr">
                    <a:solidFill>
                      <a:srgbClr val="9966FF"/>
                    </a:solidFill>
                  </a:tcPr>
                </a:tc>
                <a:tc>
                  <a:txBody>
                    <a:bodyPr/>
                    <a:lstStyle/>
                    <a:p>
                      <a:pPr algn="ctr"/>
                      <a:r>
                        <a:rPr lang="zh-TW" altLang="en-US" sz="2700" dirty="0">
                          <a:latin typeface="標楷體" pitchFamily="65" charset="-120"/>
                          <a:ea typeface="標楷體" pitchFamily="65" charset="-120"/>
                        </a:rPr>
                        <a:t>說明</a:t>
                      </a:r>
                      <a:endParaRPr lang="zh-TW" altLang="en-US" sz="2700" b="1" dirty="0">
                        <a:solidFill>
                          <a:schemeClr val="bg1"/>
                        </a:solidFill>
                        <a:latin typeface="標楷體" pitchFamily="65" charset="-120"/>
                        <a:ea typeface="標楷體" pitchFamily="65" charset="-120"/>
                        <a:cs typeface="BiauKai"/>
                      </a:endParaRPr>
                    </a:p>
                  </a:txBody>
                  <a:tcPr anchor="ctr">
                    <a:solidFill>
                      <a:srgbClr val="9966FF"/>
                    </a:solidFill>
                  </a:tcPr>
                </a:tc>
                <a:extLst>
                  <a:ext uri="{0D108BD9-81ED-4DB2-BD59-A6C34878D82A}"/>
                </a:extLst>
              </a:tr>
              <a:tr h="904240">
                <a:tc>
                  <a:txBody>
                    <a:bodyPr/>
                    <a:lstStyle/>
                    <a:p>
                      <a:pPr algn="ctr"/>
                      <a:r>
                        <a:rPr lang="zh-TW" altLang="en-US" sz="2000" dirty="0">
                          <a:latin typeface="標楷體" pitchFamily="65" charset="-120"/>
                          <a:ea typeface="標楷體" pitchFamily="65" charset="-120"/>
                        </a:rPr>
                        <a:t>扶助弱勢</a:t>
                      </a:r>
                      <a:endParaRPr lang="zh-TW" altLang="en-US" sz="2000" b="1" dirty="0">
                        <a:latin typeface="標楷體" pitchFamily="65" charset="-120"/>
                        <a:ea typeface="標楷體" pitchFamily="65" charset="-120"/>
                        <a:cs typeface="BiauKai"/>
                      </a:endParaRPr>
                    </a:p>
                  </a:txBody>
                  <a:tcPr anchor="ctr">
                    <a:solidFill>
                      <a:srgbClr val="F4EFFF"/>
                    </a:solidFill>
                  </a:tcPr>
                </a:tc>
                <a:tc>
                  <a:txBody>
                    <a:bodyPr/>
                    <a:lstStyle/>
                    <a:p>
                      <a:pPr algn="ctr"/>
                      <a:r>
                        <a:rPr lang="zh-TW" altLang="en-US" sz="2000" dirty="0">
                          <a:latin typeface="標楷體" pitchFamily="65" charset="-120"/>
                          <a:ea typeface="標楷體" pitchFamily="65" charset="-120"/>
                        </a:rPr>
                        <a:t>符合者給</a:t>
                      </a:r>
                      <a:r>
                        <a:rPr lang="en-US" altLang="zh-TW" sz="2000" dirty="0">
                          <a:latin typeface="標楷體" pitchFamily="65" charset="-120"/>
                          <a:ea typeface="標楷體" pitchFamily="65" charset="-120"/>
                        </a:rPr>
                        <a:t>5</a:t>
                      </a:r>
                      <a:r>
                        <a:rPr lang="zh-TW" altLang="en-US" sz="2000" dirty="0">
                          <a:latin typeface="標楷體" pitchFamily="65" charset="-120"/>
                          <a:ea typeface="標楷體" pitchFamily="65" charset="-120"/>
                        </a:rPr>
                        <a:t>分</a:t>
                      </a:r>
                      <a:endParaRPr lang="zh-TW" altLang="en-US" sz="2000" b="1" dirty="0">
                        <a:solidFill>
                          <a:schemeClr val="tx1"/>
                        </a:solidFill>
                        <a:latin typeface="標楷體" pitchFamily="65" charset="-120"/>
                        <a:ea typeface="標楷體" pitchFamily="65" charset="-120"/>
                        <a:cs typeface="BiauKai"/>
                      </a:endParaRPr>
                    </a:p>
                  </a:txBody>
                  <a:tcPr anchor="ctr">
                    <a:solidFill>
                      <a:srgbClr val="F4EFFF"/>
                    </a:solidFill>
                  </a:tcPr>
                </a:tc>
                <a:tc>
                  <a:txBody>
                    <a:bodyPr/>
                    <a:lstStyle/>
                    <a:p>
                      <a:r>
                        <a:rPr lang="en-US" altLang="zh-TW" sz="2000" kern="1200" dirty="0">
                          <a:effectLst/>
                          <a:latin typeface="標楷體" pitchFamily="65" charset="-120"/>
                          <a:ea typeface="標楷體" pitchFamily="65" charset="-120"/>
                        </a:rPr>
                        <a:t> </a:t>
                      </a:r>
                      <a:r>
                        <a:rPr lang="zh-TW" altLang="zh-TW" sz="2000" kern="1200" dirty="0">
                          <a:effectLst/>
                          <a:latin typeface="標楷體" pitchFamily="65" charset="-120"/>
                          <a:ea typeface="標楷體" pitchFamily="65" charset="-120"/>
                        </a:rPr>
                        <a:t>偏遠</a:t>
                      </a:r>
                      <a:r>
                        <a:rPr lang="zh-TW" altLang="en-US" sz="2000" kern="1200" dirty="0">
                          <a:effectLst/>
                          <a:latin typeface="標楷體" pitchFamily="65" charset="-120"/>
                          <a:ea typeface="標楷體" pitchFamily="65" charset="-120"/>
                        </a:rPr>
                        <a:t>地區</a:t>
                      </a:r>
                      <a:r>
                        <a:rPr lang="zh-TW" altLang="zh-TW" sz="2000" kern="1200" dirty="0">
                          <a:effectLst/>
                          <a:latin typeface="標楷體" pitchFamily="65" charset="-120"/>
                          <a:ea typeface="標楷體" pitchFamily="65" charset="-120"/>
                        </a:rPr>
                        <a:t>國中學生</a:t>
                      </a:r>
                      <a:endParaRPr lang="en-US" altLang="zh-TW" sz="2000" kern="1200" dirty="0">
                        <a:effectLst/>
                        <a:latin typeface="標楷體" pitchFamily="65" charset="-120"/>
                        <a:ea typeface="標楷體" pitchFamily="65" charset="-120"/>
                      </a:endParaRPr>
                    </a:p>
                    <a:p>
                      <a:r>
                        <a:rPr lang="en-US" altLang="zh-TW" sz="2000" kern="1200" dirty="0">
                          <a:effectLst/>
                          <a:latin typeface="標楷體" pitchFamily="65" charset="-120"/>
                          <a:ea typeface="標楷體" pitchFamily="65" charset="-120"/>
                        </a:rPr>
                        <a:t> </a:t>
                      </a:r>
                      <a:r>
                        <a:rPr lang="zh-TW" altLang="zh-TW" sz="2000" kern="1200" dirty="0">
                          <a:effectLst/>
                          <a:latin typeface="標楷體" pitchFamily="65" charset="-120"/>
                          <a:ea typeface="標楷體" pitchFamily="65" charset="-120"/>
                        </a:rPr>
                        <a:t>經濟弱勢</a:t>
                      </a:r>
                      <a:r>
                        <a:rPr lang="en-US" altLang="zh-TW" sz="2000" kern="1200" dirty="0">
                          <a:effectLst/>
                          <a:latin typeface="標楷體" pitchFamily="65" charset="-120"/>
                          <a:ea typeface="標楷體" pitchFamily="65" charset="-120"/>
                        </a:rPr>
                        <a:t>(</a:t>
                      </a:r>
                      <a:r>
                        <a:rPr lang="zh-TW" altLang="zh-TW" sz="2000" kern="1200" dirty="0">
                          <a:effectLst/>
                          <a:latin typeface="標楷體" pitchFamily="65" charset="-120"/>
                          <a:ea typeface="標楷體" pitchFamily="65" charset="-120"/>
                        </a:rPr>
                        <a:t>中低</a:t>
                      </a:r>
                      <a:r>
                        <a:rPr lang="zh-TW" altLang="en-US" sz="2000" kern="1200" dirty="0">
                          <a:effectLst/>
                          <a:latin typeface="標楷體" pitchFamily="65" charset="-120"/>
                          <a:ea typeface="標楷體" pitchFamily="65" charset="-120"/>
                        </a:rPr>
                        <a:t>、低</a:t>
                      </a:r>
                      <a:r>
                        <a:rPr lang="zh-TW" altLang="zh-TW" sz="2000" kern="1200" dirty="0">
                          <a:effectLst/>
                          <a:latin typeface="標楷體" pitchFamily="65" charset="-120"/>
                          <a:ea typeface="標楷體" pitchFamily="65" charset="-120"/>
                        </a:rPr>
                        <a:t>收入戶</a:t>
                      </a:r>
                      <a:r>
                        <a:rPr lang="en-US" altLang="zh-TW" sz="2000" kern="1200" dirty="0">
                          <a:effectLst/>
                          <a:latin typeface="標楷體" pitchFamily="65" charset="-120"/>
                          <a:ea typeface="標楷體" pitchFamily="65" charset="-120"/>
                        </a:rPr>
                        <a:t>)</a:t>
                      </a:r>
                      <a:r>
                        <a:rPr lang="zh-TW" altLang="zh-TW" sz="2000" kern="1200" dirty="0">
                          <a:effectLst/>
                          <a:latin typeface="標楷體" pitchFamily="65" charset="-120"/>
                          <a:ea typeface="標楷體" pitchFamily="65" charset="-120"/>
                        </a:rPr>
                        <a:t>學生</a:t>
                      </a:r>
                      <a:endParaRPr lang="zh-TW" altLang="en-US" sz="2000" b="1" dirty="0">
                        <a:solidFill>
                          <a:schemeClr val="tx1"/>
                        </a:solidFill>
                        <a:latin typeface="標楷體" pitchFamily="65" charset="-120"/>
                        <a:ea typeface="標楷體" pitchFamily="65" charset="-120"/>
                        <a:cs typeface="BiauKai"/>
                      </a:endParaRPr>
                    </a:p>
                  </a:txBody>
                  <a:tcPr anchor="ctr">
                    <a:solidFill>
                      <a:srgbClr val="F4EFFF"/>
                    </a:solidFill>
                  </a:tcPr>
                </a:tc>
                <a:extLst>
                  <a:ext uri="{0D108BD9-81ED-4DB2-BD59-A6C34878D82A}"/>
                </a:extLst>
              </a:tr>
              <a:tr h="497840">
                <a:tc>
                  <a:txBody>
                    <a:bodyPr/>
                    <a:lstStyle/>
                    <a:p>
                      <a:pPr algn="ctr"/>
                      <a:r>
                        <a:rPr kumimoji="0" lang="zh-TW" altLang="en-US" sz="2000" dirty="0">
                          <a:ln w="1905"/>
                          <a:effectLst>
                            <a:innerShdw blurRad="69850" dist="43180" dir="5400000">
                              <a:srgbClr val="000000">
                                <a:alpha val="65000"/>
                              </a:srgbClr>
                            </a:innerShdw>
                          </a:effectLst>
                          <a:latin typeface="標楷體" pitchFamily="65" charset="-120"/>
                          <a:ea typeface="標楷體" pitchFamily="65" charset="-120"/>
                        </a:rPr>
                        <a:t>就近入學</a:t>
                      </a:r>
                      <a:endParaRPr lang="zh-TW" altLang="en-US" sz="2000" b="1" dirty="0">
                        <a:latin typeface="標楷體" pitchFamily="65" charset="-120"/>
                        <a:ea typeface="標楷體" pitchFamily="65" charset="-120"/>
                        <a:cs typeface="BiauKai"/>
                      </a:endParaRPr>
                    </a:p>
                  </a:txBody>
                  <a:tcPr anchor="ctr">
                    <a:solidFill>
                      <a:srgbClr val="D8C5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000" kern="1200" dirty="0">
                          <a:latin typeface="標楷體" pitchFamily="65" charset="-120"/>
                          <a:ea typeface="標楷體" pitchFamily="65" charset="-120"/>
                        </a:rPr>
                        <a:t>符合者給</a:t>
                      </a:r>
                      <a:r>
                        <a:rPr lang="en-US" altLang="zh-TW" sz="2000" dirty="0">
                          <a:latin typeface="標楷體" pitchFamily="65" charset="-120"/>
                          <a:ea typeface="標楷體" pitchFamily="65" charset="-120"/>
                        </a:rPr>
                        <a:t>5</a:t>
                      </a:r>
                      <a:r>
                        <a:rPr lang="zh-TW" altLang="en-US" sz="2000" dirty="0">
                          <a:latin typeface="標楷體" pitchFamily="65" charset="-120"/>
                          <a:ea typeface="標楷體" pitchFamily="65" charset="-120"/>
                        </a:rPr>
                        <a:t>分</a:t>
                      </a:r>
                      <a:endParaRPr lang="zh-TW" altLang="en-US" sz="2000" b="1" dirty="0">
                        <a:solidFill>
                          <a:schemeClr val="tx1"/>
                        </a:solidFill>
                        <a:latin typeface="標楷體" pitchFamily="65" charset="-120"/>
                        <a:ea typeface="標楷體" pitchFamily="65" charset="-120"/>
                        <a:cs typeface="BiauKai"/>
                      </a:endParaRPr>
                    </a:p>
                  </a:txBody>
                  <a:tcPr anchor="ctr">
                    <a:solidFill>
                      <a:srgbClr val="D8C5FF"/>
                    </a:solidFill>
                  </a:tcPr>
                </a:tc>
                <a:tc>
                  <a:txBody>
                    <a:bodyPr/>
                    <a:lstStyle/>
                    <a:p>
                      <a:endParaRPr lang="zh-TW" altLang="en-US" sz="2000" b="1" dirty="0">
                        <a:solidFill>
                          <a:schemeClr val="tx1"/>
                        </a:solidFill>
                        <a:latin typeface="標楷體" pitchFamily="65" charset="-120"/>
                        <a:ea typeface="標楷體" pitchFamily="65" charset="-120"/>
                        <a:cs typeface="BiauKai"/>
                      </a:endParaRPr>
                    </a:p>
                  </a:txBody>
                  <a:tcPr anchor="ctr">
                    <a:solidFill>
                      <a:srgbClr val="D8C5FF"/>
                    </a:solidFill>
                  </a:tcPr>
                </a:tc>
                <a:extLst>
                  <a:ext uri="{0D108BD9-81ED-4DB2-BD59-A6C34878D82A}"/>
                </a:extLst>
              </a:tr>
              <a:tr h="2123440">
                <a:tc>
                  <a:txBody>
                    <a:bodyPr/>
                    <a:lstStyle/>
                    <a:p>
                      <a:pPr algn="ctr"/>
                      <a:r>
                        <a:rPr kumimoji="0" lang="zh-TW" altLang="en-US" sz="2000" dirty="0">
                          <a:ln w="1905"/>
                          <a:effectLst>
                            <a:innerShdw blurRad="69850" dist="43180" dir="5400000">
                              <a:srgbClr val="000000">
                                <a:alpha val="65000"/>
                              </a:srgbClr>
                            </a:innerShdw>
                          </a:effectLst>
                          <a:latin typeface="標楷體" pitchFamily="65" charset="-120"/>
                          <a:ea typeface="標楷體" pitchFamily="65" charset="-120"/>
                        </a:rPr>
                        <a:t>志願序位</a:t>
                      </a:r>
                      <a:endParaRPr lang="zh-TW" altLang="en-US" sz="2000" b="1" dirty="0">
                        <a:latin typeface="標楷體" pitchFamily="65" charset="-120"/>
                        <a:ea typeface="標楷體" pitchFamily="65" charset="-120"/>
                        <a:cs typeface="BiauKai"/>
                      </a:endParaRPr>
                    </a:p>
                  </a:txBody>
                  <a:tcPr anchor="ctr">
                    <a:solidFill>
                      <a:srgbClr val="F4EFFF"/>
                    </a:solidFill>
                  </a:tcPr>
                </a:tc>
                <a:tc>
                  <a:txBody>
                    <a:bodyPr/>
                    <a:lstStyle/>
                    <a:p>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1-5</a:t>
                      </a:r>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10</a:t>
                      </a:r>
                      <a:r>
                        <a:rPr lang="zh-TW" altLang="en-US" sz="2000" kern="1200" dirty="0">
                          <a:effectLst/>
                          <a:latin typeface="標楷體" pitchFamily="65" charset="-120"/>
                          <a:ea typeface="標楷體" pitchFamily="65" charset="-120"/>
                        </a:rPr>
                        <a:t>分</a:t>
                      </a:r>
                      <a:endParaRPr lang="zh-TW" altLang="zh-TW" sz="2000" kern="1200" dirty="0">
                        <a:effectLst/>
                        <a:latin typeface="標楷體" pitchFamily="65" charset="-120"/>
                        <a:ea typeface="標楷體" pitchFamily="65" charset="-120"/>
                      </a:endParaRPr>
                    </a:p>
                    <a:p>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6-10</a:t>
                      </a:r>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7</a:t>
                      </a:r>
                      <a:r>
                        <a:rPr lang="zh-TW" altLang="en-US" sz="2000" kern="1200" dirty="0">
                          <a:effectLst/>
                          <a:latin typeface="標楷體" pitchFamily="65" charset="-120"/>
                          <a:ea typeface="標楷體" pitchFamily="65" charset="-120"/>
                        </a:rPr>
                        <a:t> 分</a:t>
                      </a:r>
                      <a:endParaRPr lang="zh-TW" altLang="zh-TW" sz="2000" kern="1200" dirty="0">
                        <a:effectLst/>
                        <a:latin typeface="標楷體" pitchFamily="65" charset="-120"/>
                        <a:ea typeface="標楷體" pitchFamily="65" charset="-120"/>
                      </a:endParaRPr>
                    </a:p>
                    <a:p>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11-15</a:t>
                      </a:r>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5</a:t>
                      </a:r>
                      <a:r>
                        <a:rPr lang="zh-TW" altLang="en-US" sz="2000" kern="1200" dirty="0">
                          <a:effectLst/>
                          <a:latin typeface="標楷體" pitchFamily="65" charset="-120"/>
                          <a:ea typeface="標楷體" pitchFamily="65" charset="-120"/>
                        </a:rPr>
                        <a:t> 分</a:t>
                      </a:r>
                      <a:endParaRPr lang="zh-TW" altLang="zh-TW" sz="2000" kern="1200" dirty="0">
                        <a:effectLst/>
                        <a:latin typeface="標楷體" pitchFamily="65" charset="-120"/>
                        <a:ea typeface="標楷體" pitchFamily="65" charset="-120"/>
                      </a:endParaRPr>
                    </a:p>
                    <a:p>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16-20</a:t>
                      </a:r>
                      <a:r>
                        <a:rPr lang="zh-TW" altLang="en-US" sz="2000" kern="1200" dirty="0">
                          <a:effectLst/>
                          <a:latin typeface="標楷體" pitchFamily="65" charset="-120"/>
                          <a:ea typeface="標楷體" pitchFamily="65" charset="-120"/>
                        </a:rPr>
                        <a:t>：</a:t>
                      </a:r>
                      <a:r>
                        <a:rPr lang="en-US" altLang="zh-TW" sz="2000" kern="1200" dirty="0">
                          <a:effectLst/>
                          <a:latin typeface="標楷體" pitchFamily="65" charset="-120"/>
                          <a:ea typeface="標楷體" pitchFamily="65" charset="-120"/>
                        </a:rPr>
                        <a:t>3</a:t>
                      </a:r>
                      <a:r>
                        <a:rPr lang="zh-TW" altLang="en-US" sz="2000" kern="1200" dirty="0">
                          <a:effectLst/>
                          <a:latin typeface="標楷體" pitchFamily="65" charset="-120"/>
                          <a:ea typeface="標楷體" pitchFamily="65" charset="-120"/>
                        </a:rPr>
                        <a:t> 分</a:t>
                      </a:r>
                      <a:endParaRPr lang="zh-TW" altLang="zh-TW" sz="2000" kern="1200" dirty="0">
                        <a:effectLst/>
                        <a:latin typeface="標楷體" pitchFamily="65" charset="-120"/>
                        <a:ea typeface="標楷體" pitchFamily="65" charset="-120"/>
                      </a:endParaRPr>
                    </a:p>
                    <a:p>
                      <a:r>
                        <a:rPr lang="zh-TW" altLang="en-US" sz="2000" kern="1200" dirty="0">
                          <a:effectLst/>
                          <a:latin typeface="標楷體" pitchFamily="65" charset="-120"/>
                          <a:ea typeface="標楷體" pitchFamily="65" charset="-120"/>
                        </a:rPr>
                        <a:t>  </a:t>
                      </a:r>
                      <a:r>
                        <a:rPr lang="en-US" altLang="zh-TW" sz="2000" kern="1200" dirty="0">
                          <a:effectLst/>
                          <a:latin typeface="標楷體" pitchFamily="65" charset="-120"/>
                          <a:ea typeface="標楷體" pitchFamily="65" charset="-120"/>
                        </a:rPr>
                        <a:t>21-25</a:t>
                      </a:r>
                      <a:r>
                        <a:rPr lang="zh-TW" altLang="en-US" sz="2000" kern="1200" dirty="0">
                          <a:effectLst/>
                          <a:latin typeface="標楷體" pitchFamily="65" charset="-120"/>
                          <a:ea typeface="標楷體" pitchFamily="65" charset="-120"/>
                        </a:rPr>
                        <a:t>：</a:t>
                      </a:r>
                      <a:r>
                        <a:rPr lang="en-US" altLang="zh-TW" sz="2000" kern="1200" dirty="0">
                          <a:effectLst/>
                          <a:latin typeface="標楷體" pitchFamily="65" charset="-120"/>
                          <a:ea typeface="標楷體" pitchFamily="65" charset="-120"/>
                        </a:rPr>
                        <a:t>1</a:t>
                      </a:r>
                      <a:r>
                        <a:rPr lang="zh-TW" altLang="en-US" sz="2000" kern="1200" baseline="0" dirty="0">
                          <a:effectLst/>
                          <a:latin typeface="標楷體" pitchFamily="65" charset="-120"/>
                          <a:ea typeface="標楷體" pitchFamily="65" charset="-120"/>
                        </a:rPr>
                        <a:t> </a:t>
                      </a:r>
                      <a:r>
                        <a:rPr lang="zh-TW" altLang="en-US" sz="2000" kern="1200" dirty="0">
                          <a:effectLst/>
                          <a:latin typeface="標楷體" pitchFamily="65" charset="-120"/>
                          <a:ea typeface="標楷體" pitchFamily="65" charset="-120"/>
                        </a:rPr>
                        <a:t>分</a:t>
                      </a:r>
                      <a:endParaRPr lang="zh-TW" altLang="en-US" sz="2000" b="1" dirty="0">
                        <a:solidFill>
                          <a:schemeClr val="tx1"/>
                        </a:solidFill>
                        <a:latin typeface="標楷體" pitchFamily="65" charset="-120"/>
                        <a:ea typeface="標楷體" pitchFamily="65" charset="-120"/>
                        <a:cs typeface="BiauKai"/>
                      </a:endParaRPr>
                    </a:p>
                  </a:txBody>
                  <a:tcPr anchor="ctr">
                    <a:solidFill>
                      <a:srgbClr val="F4EFFF"/>
                    </a:solidFill>
                  </a:tcPr>
                </a:tc>
                <a:tc>
                  <a:txBody>
                    <a:bodyPr/>
                    <a:lstStyle/>
                    <a:p>
                      <a:pPr algn="l"/>
                      <a:r>
                        <a:rPr lang="zh-TW" altLang="en-US" sz="2000" b="0" dirty="0">
                          <a:solidFill>
                            <a:schemeClr val="tx1"/>
                          </a:solidFill>
                          <a:latin typeface="標楷體" pitchFamily="65" charset="-120"/>
                          <a:ea typeface="標楷體" pitchFamily="65" charset="-120"/>
                          <a:cs typeface="BiauKai"/>
                        </a:rPr>
                        <a:t>高中：一校一志願</a:t>
                      </a:r>
                      <a:endParaRPr lang="en-US" altLang="zh-TW" sz="2000" b="0" dirty="0">
                        <a:solidFill>
                          <a:schemeClr val="tx1"/>
                        </a:solidFill>
                        <a:latin typeface="標楷體" pitchFamily="65" charset="-120"/>
                        <a:ea typeface="標楷體" pitchFamily="65" charset="-120"/>
                        <a:cs typeface="BiauKai"/>
                      </a:endParaRPr>
                    </a:p>
                    <a:p>
                      <a:pPr algn="l"/>
                      <a:endParaRPr lang="en-US" altLang="zh-TW" sz="2000" b="0" dirty="0">
                        <a:solidFill>
                          <a:schemeClr val="tx1"/>
                        </a:solidFill>
                        <a:latin typeface="標楷體" pitchFamily="65" charset="-120"/>
                        <a:ea typeface="標楷體" pitchFamily="65" charset="-120"/>
                        <a:cs typeface="BiauKai"/>
                      </a:endParaRPr>
                    </a:p>
                    <a:p>
                      <a:pPr algn="l"/>
                      <a:r>
                        <a:rPr lang="zh-TW" altLang="en-US" sz="2000" b="0" dirty="0">
                          <a:solidFill>
                            <a:schemeClr val="tx1"/>
                          </a:solidFill>
                          <a:latin typeface="標楷體" pitchFamily="65" charset="-120"/>
                          <a:ea typeface="標楷體" pitchFamily="65" charset="-120"/>
                          <a:cs typeface="BiauKai"/>
                        </a:rPr>
                        <a:t>職業類科：同校</a:t>
                      </a:r>
                      <a:r>
                        <a:rPr lang="en-US" altLang="zh-TW" sz="2000" b="0" dirty="0">
                          <a:solidFill>
                            <a:schemeClr val="tx1"/>
                          </a:solidFill>
                          <a:latin typeface="標楷體" pitchFamily="65" charset="-120"/>
                          <a:ea typeface="標楷體" pitchFamily="65" charset="-120"/>
                          <a:cs typeface="BiauKai"/>
                        </a:rPr>
                        <a:t>+</a:t>
                      </a:r>
                      <a:r>
                        <a:rPr lang="zh-TW" altLang="en-US" sz="2000" b="0" dirty="0">
                          <a:solidFill>
                            <a:schemeClr val="tx1"/>
                          </a:solidFill>
                          <a:latin typeface="標楷體" pitchFamily="65" charset="-120"/>
                          <a:ea typeface="標楷體" pitchFamily="65" charset="-120"/>
                          <a:cs typeface="BiauKai"/>
                        </a:rPr>
                        <a:t>同群</a:t>
                      </a:r>
                      <a:r>
                        <a:rPr lang="en-US" altLang="zh-TW" sz="2000" b="0" dirty="0">
                          <a:solidFill>
                            <a:schemeClr val="tx1"/>
                          </a:solidFill>
                          <a:latin typeface="標楷體" pitchFamily="65" charset="-120"/>
                          <a:ea typeface="標楷體" pitchFamily="65" charset="-120"/>
                          <a:cs typeface="BiauKai"/>
                        </a:rPr>
                        <a:t>+</a:t>
                      </a:r>
                      <a:r>
                        <a:rPr lang="zh-TW" altLang="en-US" sz="2000" b="0" dirty="0">
                          <a:solidFill>
                            <a:schemeClr val="tx1"/>
                          </a:solidFill>
                          <a:latin typeface="標楷體" pitchFamily="65" charset="-120"/>
                          <a:ea typeface="標楷體" pitchFamily="65" charset="-120"/>
                          <a:cs typeface="BiauKai"/>
                        </a:rPr>
                        <a:t>連填 </a:t>
                      </a:r>
                      <a:r>
                        <a:rPr lang="en-US" altLang="zh-TW" sz="2000" b="0" dirty="0">
                          <a:solidFill>
                            <a:schemeClr val="tx1"/>
                          </a:solidFill>
                          <a:latin typeface="標楷體" pitchFamily="65" charset="-120"/>
                          <a:ea typeface="標楷體" pitchFamily="65" charset="-120"/>
                          <a:cs typeface="BiauKai"/>
                        </a:rPr>
                        <a:t/>
                      </a:r>
                      <a:br>
                        <a:rPr lang="en-US" altLang="zh-TW" sz="2000" b="0" dirty="0">
                          <a:solidFill>
                            <a:schemeClr val="tx1"/>
                          </a:solidFill>
                          <a:latin typeface="標楷體" pitchFamily="65" charset="-120"/>
                          <a:ea typeface="標楷體" pitchFamily="65" charset="-120"/>
                          <a:cs typeface="BiauKai"/>
                        </a:rPr>
                      </a:br>
                      <a:r>
                        <a:rPr lang="zh-TW" altLang="en-US" sz="2000" b="0" dirty="0">
                          <a:solidFill>
                            <a:schemeClr val="tx1"/>
                          </a:solidFill>
                          <a:latin typeface="標楷體" pitchFamily="65" charset="-120"/>
                          <a:ea typeface="標楷體" pitchFamily="65" charset="-120"/>
                          <a:cs typeface="BiauKai"/>
                        </a:rPr>
                        <a:t>          視為同一志願序位</a:t>
                      </a:r>
                    </a:p>
                  </a:txBody>
                  <a:tcPr anchor="ctr">
                    <a:solidFill>
                      <a:srgbClr val="F4EFFF"/>
                    </a:solidFill>
                  </a:tcPr>
                </a:tc>
                <a:extLst>
                  <a:ext uri="{0D108BD9-81ED-4DB2-BD59-A6C34878D82A}"/>
                </a:extLst>
              </a:tr>
              <a:tr h="1717040">
                <a:tc>
                  <a:txBody>
                    <a:bodyPr/>
                    <a:lstStyle/>
                    <a:p>
                      <a:pPr algn="ctr"/>
                      <a:r>
                        <a:rPr kumimoji="0" lang="zh-TW" altLang="en-US" sz="2000" dirty="0">
                          <a:ln w="1905"/>
                          <a:effectLst>
                            <a:innerShdw blurRad="69850" dist="43180" dir="5400000">
                              <a:srgbClr val="000000">
                                <a:alpha val="65000"/>
                              </a:srgbClr>
                            </a:innerShdw>
                          </a:effectLst>
                          <a:latin typeface="標楷體" pitchFamily="65" charset="-120"/>
                          <a:ea typeface="標楷體" pitchFamily="65" charset="-120"/>
                        </a:rPr>
                        <a:t>均衡學習</a:t>
                      </a:r>
                      <a:endParaRPr lang="zh-TW" altLang="en-US" sz="2000" b="1" dirty="0">
                        <a:latin typeface="標楷體" pitchFamily="65" charset="-120"/>
                        <a:ea typeface="標楷體" pitchFamily="65" charset="-120"/>
                        <a:cs typeface="BiauKai"/>
                      </a:endParaRPr>
                    </a:p>
                  </a:txBody>
                  <a:tcPr anchor="ctr">
                    <a:solidFill>
                      <a:srgbClr val="D8C5FF"/>
                    </a:solidFill>
                  </a:tcPr>
                </a:tc>
                <a:tc>
                  <a:txBody>
                    <a:bodyPr/>
                    <a:lstStyle/>
                    <a:p>
                      <a:r>
                        <a:rPr lang="zh-TW" altLang="zh-TW" sz="2000" kern="1200" dirty="0">
                          <a:effectLst/>
                          <a:latin typeface="標楷體" pitchFamily="65" charset="-120"/>
                          <a:ea typeface="標楷體" pitchFamily="65" charset="-120"/>
                        </a:rPr>
                        <a:t>健體、藝文、綜合</a:t>
                      </a:r>
                      <a:r>
                        <a:rPr lang="zh-TW" altLang="en-US" sz="2000" kern="1200" dirty="0">
                          <a:effectLst/>
                          <a:latin typeface="標楷體" pitchFamily="65" charset="-120"/>
                          <a:ea typeface="標楷體" pitchFamily="65" charset="-120"/>
                        </a:rPr>
                        <a:t> </a:t>
                      </a:r>
                      <a:endParaRPr lang="en-US" altLang="zh-TW" sz="2000" kern="1200" dirty="0">
                        <a:effectLst/>
                        <a:latin typeface="標楷體" pitchFamily="65" charset="-120"/>
                        <a:ea typeface="標楷體" pitchFamily="65" charset="-120"/>
                      </a:endParaRPr>
                    </a:p>
                    <a:p>
                      <a:r>
                        <a:rPr lang="en-US" altLang="zh-TW" sz="2000" kern="1200" dirty="0">
                          <a:effectLst/>
                          <a:latin typeface="標楷體" pitchFamily="65" charset="-120"/>
                          <a:ea typeface="標楷體" pitchFamily="65" charset="-120"/>
                        </a:rPr>
                        <a:t>3</a:t>
                      </a:r>
                      <a:r>
                        <a:rPr lang="zh-TW" altLang="zh-TW" sz="2000" kern="1200" dirty="0">
                          <a:effectLst/>
                          <a:latin typeface="標楷體" pitchFamily="65" charset="-120"/>
                          <a:ea typeface="標楷體" pitchFamily="65" charset="-120"/>
                        </a:rPr>
                        <a:t>領域</a:t>
                      </a:r>
                      <a:r>
                        <a:rPr lang="zh-TW" altLang="en-US" sz="2000" kern="1200" dirty="0">
                          <a:effectLst/>
                          <a:latin typeface="標楷體" pitchFamily="65" charset="-120"/>
                          <a:ea typeface="標楷體" pitchFamily="65" charset="-120"/>
                        </a:rPr>
                        <a:t>及格：</a:t>
                      </a:r>
                      <a:r>
                        <a:rPr lang="en-US" altLang="zh-TW" sz="2000" kern="1200" dirty="0">
                          <a:effectLst/>
                          <a:latin typeface="標楷體" pitchFamily="65" charset="-120"/>
                          <a:ea typeface="標楷體" pitchFamily="65" charset="-120"/>
                        </a:rPr>
                        <a:t>15</a:t>
                      </a:r>
                      <a:r>
                        <a:rPr lang="zh-TW" altLang="zh-TW" sz="2000" kern="1200" dirty="0">
                          <a:effectLst/>
                          <a:latin typeface="標楷體" pitchFamily="65" charset="-120"/>
                          <a:ea typeface="標楷體" pitchFamily="65" charset="-120"/>
                        </a:rPr>
                        <a:t>分</a:t>
                      </a:r>
                      <a:r>
                        <a:rPr lang="zh-TW" altLang="zh-TW" sz="2000" dirty="0">
                          <a:effectLst/>
                          <a:latin typeface="標楷體" pitchFamily="65" charset="-120"/>
                          <a:ea typeface="標楷體" pitchFamily="65" charset="-120"/>
                        </a:rPr>
                        <a:t> </a:t>
                      </a:r>
                      <a:r>
                        <a:rPr lang="zh-TW" altLang="en-US" sz="2000" dirty="0">
                          <a:effectLst/>
                          <a:latin typeface="標楷體" pitchFamily="65" charset="-120"/>
                          <a:ea typeface="標楷體" pitchFamily="65" charset="-120"/>
                        </a:rPr>
                        <a:t>  </a:t>
                      </a:r>
                      <a:endParaRPr lang="en-US" altLang="zh-TW" sz="2000" dirty="0">
                        <a:effectLst/>
                        <a:latin typeface="標楷體" pitchFamily="65" charset="-120"/>
                        <a:ea typeface="標楷體" pitchFamily="65" charset="-120"/>
                      </a:endParaRPr>
                    </a:p>
                    <a:p>
                      <a:r>
                        <a:rPr lang="en-US" altLang="zh-TW" sz="2000" kern="1200" dirty="0">
                          <a:effectLst/>
                          <a:latin typeface="標楷體" pitchFamily="65" charset="-120"/>
                          <a:ea typeface="標楷體" pitchFamily="65" charset="-120"/>
                        </a:rPr>
                        <a:t>2</a:t>
                      </a:r>
                      <a:r>
                        <a:rPr lang="zh-TW" altLang="zh-TW" sz="2000" kern="1200" dirty="0">
                          <a:effectLst/>
                          <a:latin typeface="標楷體" pitchFamily="65" charset="-120"/>
                          <a:ea typeface="標楷體" pitchFamily="65" charset="-120"/>
                        </a:rPr>
                        <a:t>領域</a:t>
                      </a:r>
                      <a:r>
                        <a:rPr lang="zh-TW" altLang="en-US" sz="2000" kern="1200" dirty="0">
                          <a:effectLst/>
                          <a:latin typeface="標楷體" pitchFamily="65" charset="-120"/>
                          <a:ea typeface="標楷體" pitchFamily="65" charset="-120"/>
                        </a:rPr>
                        <a:t>及格：</a:t>
                      </a:r>
                      <a:r>
                        <a:rPr lang="en-US" altLang="zh-TW" sz="2000" kern="1200" dirty="0">
                          <a:effectLst/>
                          <a:latin typeface="標楷體" pitchFamily="65" charset="-120"/>
                          <a:ea typeface="標楷體" pitchFamily="65" charset="-120"/>
                        </a:rPr>
                        <a:t>10</a:t>
                      </a:r>
                      <a:r>
                        <a:rPr lang="zh-TW" altLang="zh-TW" sz="2000" kern="1200" dirty="0">
                          <a:effectLst/>
                          <a:latin typeface="標楷體" pitchFamily="65" charset="-120"/>
                          <a:ea typeface="標楷體" pitchFamily="65" charset="-120"/>
                        </a:rPr>
                        <a:t>分</a:t>
                      </a:r>
                      <a:endParaRPr lang="en-US" altLang="zh-TW" sz="2000" kern="1200" dirty="0">
                        <a:effectLst/>
                        <a:latin typeface="標楷體" pitchFamily="65" charset="-120"/>
                        <a:ea typeface="標楷體" pitchFamily="65" charset="-120"/>
                      </a:endParaRPr>
                    </a:p>
                    <a:p>
                      <a:r>
                        <a:rPr lang="en-US" altLang="zh-TW" sz="2000" kern="1200" dirty="0">
                          <a:effectLst/>
                          <a:latin typeface="標楷體" pitchFamily="65" charset="-120"/>
                          <a:ea typeface="標楷體" pitchFamily="65" charset="-120"/>
                        </a:rPr>
                        <a:t>1</a:t>
                      </a:r>
                      <a:r>
                        <a:rPr lang="zh-TW" altLang="zh-TW" sz="2000" kern="1200" dirty="0">
                          <a:effectLst/>
                          <a:latin typeface="標楷體" pitchFamily="65" charset="-120"/>
                          <a:ea typeface="標楷體" pitchFamily="65" charset="-120"/>
                        </a:rPr>
                        <a:t>領域</a:t>
                      </a:r>
                      <a:r>
                        <a:rPr lang="zh-TW" altLang="en-US" sz="2000" kern="1200" dirty="0">
                          <a:effectLst/>
                          <a:latin typeface="標楷體" pitchFamily="65" charset="-120"/>
                          <a:ea typeface="標楷體" pitchFamily="65" charset="-120"/>
                        </a:rPr>
                        <a:t>及格：</a:t>
                      </a:r>
                      <a:r>
                        <a:rPr lang="en-US" altLang="zh-TW" sz="2000" kern="1200" dirty="0">
                          <a:effectLst/>
                          <a:latin typeface="標楷體" pitchFamily="65" charset="-120"/>
                          <a:ea typeface="標楷體" pitchFamily="65" charset="-120"/>
                        </a:rPr>
                        <a:t>5</a:t>
                      </a:r>
                      <a:r>
                        <a:rPr lang="zh-TW" altLang="zh-TW" sz="2000" kern="1200" dirty="0">
                          <a:effectLst/>
                          <a:latin typeface="標楷體" pitchFamily="65" charset="-120"/>
                          <a:ea typeface="標楷體" pitchFamily="65" charset="-120"/>
                        </a:rPr>
                        <a:t>分</a:t>
                      </a:r>
                      <a:r>
                        <a:rPr lang="zh-TW" altLang="zh-TW" sz="2000" dirty="0">
                          <a:effectLst/>
                          <a:latin typeface="標楷體" pitchFamily="65" charset="-120"/>
                          <a:ea typeface="標楷體" pitchFamily="65" charset="-120"/>
                        </a:rPr>
                        <a:t> </a:t>
                      </a:r>
                      <a:endParaRPr lang="zh-TW" altLang="en-US" sz="2000" b="1" dirty="0">
                        <a:solidFill>
                          <a:schemeClr val="tx1"/>
                        </a:solidFill>
                        <a:latin typeface="標楷體" pitchFamily="65" charset="-120"/>
                        <a:ea typeface="標楷體" pitchFamily="65" charset="-120"/>
                        <a:cs typeface="BiauKai"/>
                      </a:endParaRPr>
                    </a:p>
                  </a:txBody>
                  <a:tcPr anchor="ctr">
                    <a:solidFill>
                      <a:srgbClr val="D8C5FF"/>
                    </a:solidFill>
                  </a:tcP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zh-TW" altLang="en-US" sz="2000" kern="1200" dirty="0">
                          <a:effectLst/>
                          <a:latin typeface="標楷體" pitchFamily="65" charset="-120"/>
                          <a:ea typeface="標楷體" pitchFamily="65" charset="-120"/>
                        </a:rPr>
                        <a:t>採計學期：</a:t>
                      </a:r>
                      <a:r>
                        <a:rPr lang="en-US" altLang="zh-TW" sz="2000" kern="1200" dirty="0">
                          <a:solidFill>
                            <a:srgbClr val="FF0000"/>
                          </a:solidFill>
                          <a:effectLst/>
                          <a:latin typeface="標楷體" pitchFamily="65" charset="-120"/>
                          <a:ea typeface="標楷體" pitchFamily="65" charset="-120"/>
                        </a:rPr>
                        <a:t>1-5</a:t>
                      </a:r>
                      <a:r>
                        <a:rPr lang="zh-TW" altLang="en-US" sz="2000" kern="1200" dirty="0">
                          <a:solidFill>
                            <a:srgbClr val="FF0000"/>
                          </a:solidFill>
                          <a:effectLst/>
                          <a:latin typeface="標楷體" pitchFamily="65" charset="-120"/>
                          <a:ea typeface="標楷體" pitchFamily="65" charset="-120"/>
                        </a:rPr>
                        <a:t>學期</a:t>
                      </a:r>
                      <a:endParaRPr lang="en-US" altLang="zh-TW" sz="2000" kern="1200" dirty="0">
                        <a:solidFill>
                          <a:srgbClr val="FF0000"/>
                        </a:solidFill>
                        <a:effectLst/>
                        <a:latin typeface="標楷體" pitchFamily="65" charset="-120"/>
                        <a:ea typeface="標楷體" pitchFamily="65" charset="-120"/>
                      </a:endParaRPr>
                    </a:p>
                    <a:p>
                      <a:pPr marL="0" marR="0" indent="0" algn="ctr" defTabSz="914400" rtl="0" eaLnBrk="1" fontAlgn="auto" latinLnBrk="0" hangingPunct="1">
                        <a:lnSpc>
                          <a:spcPct val="150000"/>
                        </a:lnSpc>
                        <a:spcBef>
                          <a:spcPts val="0"/>
                        </a:spcBef>
                        <a:spcAft>
                          <a:spcPts val="0"/>
                        </a:spcAft>
                        <a:buClrTx/>
                        <a:buSzTx/>
                        <a:buFontTx/>
                        <a:buNone/>
                        <a:tabLst/>
                        <a:defRPr/>
                      </a:pPr>
                      <a:r>
                        <a:rPr lang="en-US" altLang="zh-TW" sz="2000" kern="1200" dirty="0">
                          <a:effectLst/>
                          <a:latin typeface="標楷體" pitchFamily="65" charset="-120"/>
                          <a:ea typeface="標楷體" pitchFamily="65" charset="-120"/>
                        </a:rPr>
                        <a:t>(</a:t>
                      </a:r>
                      <a:r>
                        <a:rPr lang="zh-TW" altLang="zh-TW" sz="2000" kern="1200" dirty="0">
                          <a:effectLst/>
                          <a:latin typeface="標楷體" pitchFamily="65" charset="-120"/>
                          <a:ea typeface="標楷體" pitchFamily="65" charset="-120"/>
                        </a:rPr>
                        <a:t>國一上下</a:t>
                      </a:r>
                      <a:r>
                        <a:rPr lang="zh-TW" altLang="en-US" sz="2000" kern="1200" dirty="0">
                          <a:effectLst/>
                          <a:latin typeface="標楷體" pitchFamily="65" charset="-120"/>
                          <a:ea typeface="標楷體" pitchFamily="65" charset="-120"/>
                        </a:rPr>
                        <a:t>、</a:t>
                      </a:r>
                      <a:r>
                        <a:rPr lang="zh-TW" altLang="zh-TW" sz="2000" kern="1200" dirty="0">
                          <a:effectLst/>
                          <a:latin typeface="標楷體" pitchFamily="65" charset="-120"/>
                          <a:ea typeface="標楷體" pitchFamily="65" charset="-120"/>
                        </a:rPr>
                        <a:t>國二上下</a:t>
                      </a:r>
                      <a:r>
                        <a:rPr lang="zh-TW" altLang="en-US" sz="2000" kern="1200" dirty="0">
                          <a:effectLst/>
                          <a:latin typeface="標楷體" pitchFamily="65" charset="-120"/>
                          <a:ea typeface="標楷體" pitchFamily="65" charset="-120"/>
                        </a:rPr>
                        <a:t>、</a:t>
                      </a:r>
                      <a:r>
                        <a:rPr lang="zh-TW" altLang="zh-TW" sz="2000" kern="1200" dirty="0">
                          <a:effectLst/>
                          <a:latin typeface="標楷體" pitchFamily="65" charset="-120"/>
                          <a:ea typeface="標楷體" pitchFamily="65" charset="-120"/>
                        </a:rPr>
                        <a:t>國三上</a:t>
                      </a:r>
                      <a:r>
                        <a:rPr lang="en-US" altLang="zh-TW" sz="2000" kern="1200" dirty="0">
                          <a:effectLst/>
                          <a:latin typeface="標楷體" pitchFamily="65" charset="-120"/>
                          <a:ea typeface="標楷體" pitchFamily="65" charset="-120"/>
                        </a:rPr>
                        <a:t>)</a:t>
                      </a:r>
                      <a:endParaRPr lang="zh-TW" altLang="en-US" sz="2000" b="1" dirty="0">
                        <a:solidFill>
                          <a:schemeClr val="tx1"/>
                        </a:solidFill>
                        <a:latin typeface="標楷體" pitchFamily="65" charset="-120"/>
                        <a:ea typeface="標楷體" pitchFamily="65" charset="-120"/>
                        <a:cs typeface="BiauKai"/>
                      </a:endParaRPr>
                    </a:p>
                  </a:txBody>
                  <a:tcPr anchor="ctr">
                    <a:solidFill>
                      <a:srgbClr val="D8C5FF"/>
                    </a:solidFill>
                  </a:tcPr>
                </a:tc>
                <a:extLst>
                  <a:ext uri="{0D108BD9-81ED-4DB2-BD59-A6C34878D82A}"/>
                </a:extLst>
              </a:tr>
            </a:tbl>
          </a:graphicData>
        </a:graphic>
      </p:graphicFrame>
      <p:sp>
        <p:nvSpPr>
          <p:cNvPr id="3" name="圓角矩形 2">
            <a:extLst>
              <a:ext uri="{FF2B5EF4-FFF2-40B4-BE49-F238E27FC236}"/>
            </a:extLst>
          </p:cNvPr>
          <p:cNvSpPr/>
          <p:nvPr/>
        </p:nvSpPr>
        <p:spPr>
          <a:xfrm>
            <a:off x="2119313" y="2827338"/>
            <a:ext cx="8548687" cy="2119312"/>
          </a:xfrm>
          <a:prstGeom prst="roundRect">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zh-TW" altLang="en-US">
              <a:solidFill>
                <a:prstClr val="white"/>
              </a:solidFill>
            </a:endParaRPr>
          </a:p>
        </p:txBody>
      </p:sp>
      <p:sp>
        <p:nvSpPr>
          <p:cNvPr id="42" name="等腰三角形 41">
            <a:extLst>
              <a:ext uri="{FF2B5EF4-FFF2-40B4-BE49-F238E27FC236}"/>
            </a:extLst>
          </p:cNvPr>
          <p:cNvSpPr/>
          <p:nvPr/>
        </p:nvSpPr>
        <p:spPr>
          <a:xfrm rot="5400000">
            <a:off x="1605959" y="3674695"/>
            <a:ext cx="495216" cy="426911"/>
          </a:xfrm>
          <a:prstGeom prst="triangle">
            <a:avLst/>
          </a:prstGeom>
          <a:solidFill>
            <a:srgbClr val="FF6600"/>
          </a:solidFill>
          <a:effectLst>
            <a:outerShdw blurRad="63500" sx="102000" sy="102000" algn="ctr"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anchor="ctr"/>
          <a:lstStyle/>
          <a:p>
            <a:pPr algn="ctr" eaLnBrk="1" hangingPunct="1">
              <a:defRPr/>
            </a:pPr>
            <a:endParaRPr kumimoji="0" lang="zh-TW" altLang="en-US">
              <a:solidFill>
                <a:prstClr val="white"/>
              </a:solidFill>
            </a:endParaRPr>
          </a:p>
        </p:txBody>
      </p:sp>
      <p:sp>
        <p:nvSpPr>
          <p:cNvPr id="132104" name="矩形 55"/>
          <p:cNvSpPr>
            <a:spLocks noChangeArrowheads="1"/>
          </p:cNvSpPr>
          <p:nvPr/>
        </p:nvSpPr>
        <p:spPr bwMode="auto">
          <a:xfrm>
            <a:off x="6249988" y="277813"/>
            <a:ext cx="3517900"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kumimoji="0" lang="zh-TW" altLang="en-US" sz="2500" b="1" smtClean="0">
                <a:solidFill>
                  <a:srgbClr val="17375E"/>
                </a:solidFill>
                <a:latin typeface="微軟正黑體" panose="020B0604030504040204" pitchFamily="34" charset="-120"/>
                <a:ea typeface="微軟正黑體" panose="020B0604030504040204" pitchFamily="34" charset="-120"/>
              </a:rPr>
              <a:t>總分</a:t>
            </a:r>
            <a:r>
              <a:rPr kumimoji="0" lang="en-US" altLang="zh-TW" sz="2500" b="1" smtClean="0">
                <a:solidFill>
                  <a:srgbClr val="17375E"/>
                </a:solidFill>
                <a:latin typeface="微軟正黑體" panose="020B0604030504040204" pitchFamily="34" charset="-120"/>
                <a:ea typeface="微軟正黑體" panose="020B0604030504040204" pitchFamily="34" charset="-120"/>
              </a:rPr>
              <a:t>35</a:t>
            </a:r>
            <a:r>
              <a:rPr kumimoji="0" lang="zh-TW" altLang="en-US" sz="2500" b="1" smtClean="0">
                <a:solidFill>
                  <a:srgbClr val="17375E"/>
                </a:solidFill>
                <a:latin typeface="微軟正黑體" panose="020B0604030504040204" pitchFamily="34" charset="-120"/>
                <a:ea typeface="微軟正黑體" panose="020B0604030504040204" pitchFamily="34" charset="-120"/>
              </a:rPr>
              <a:t>分、採計</a:t>
            </a:r>
            <a:r>
              <a:rPr kumimoji="0" lang="en-US" altLang="zh-TW" sz="2500" b="1" smtClean="0">
                <a:solidFill>
                  <a:srgbClr val="17375E"/>
                </a:solidFill>
                <a:latin typeface="微軟正黑體" panose="020B0604030504040204" pitchFamily="34" charset="-120"/>
                <a:ea typeface="微軟正黑體" panose="020B0604030504040204" pitchFamily="34" charset="-120"/>
              </a:rPr>
              <a:t>30</a:t>
            </a:r>
            <a:r>
              <a:rPr kumimoji="0" lang="zh-TW" altLang="en-US" sz="2500" b="1" smtClean="0">
                <a:solidFill>
                  <a:srgbClr val="17375E"/>
                </a:solidFill>
                <a:latin typeface="微軟正黑體" panose="020B0604030504040204" pitchFamily="34" charset="-120"/>
                <a:ea typeface="微軟正黑體" panose="020B0604030504040204" pitchFamily="34" charset="-120"/>
              </a:rPr>
              <a:t>分</a:t>
            </a:r>
          </a:p>
        </p:txBody>
      </p:sp>
    </p:spTree>
    <p:extLst>
      <p:ext uri="{BB962C8B-B14F-4D97-AF65-F5344CB8AC3E}">
        <p14:creationId xmlns:p14="http://schemas.microsoft.com/office/powerpoint/2010/main" val="273050038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標題 1"/>
          <p:cNvSpPr>
            <a:spLocks noGrp="1"/>
          </p:cNvSpPr>
          <p:nvPr>
            <p:ph type="title" idx="4294967295"/>
          </p:nvPr>
        </p:nvSpPr>
        <p:spPr>
          <a:xfrm>
            <a:off x="1919288" y="476250"/>
            <a:ext cx="8278812" cy="503238"/>
          </a:xfrm>
        </p:spPr>
        <p:txBody>
          <a:bodyPr/>
          <a:lstStyle/>
          <a:p>
            <a:r>
              <a:rPr lang="zh-TW" altLang="en-US" sz="5400">
                <a:solidFill>
                  <a:srgbClr val="FF0066"/>
                </a:solidFill>
                <a:latin typeface="BiauKai"/>
                <a:ea typeface="BiauKai"/>
                <a:cs typeface="BiauKai"/>
              </a:rPr>
              <a:t>教育的新時代來臨</a:t>
            </a:r>
          </a:p>
        </p:txBody>
      </p:sp>
      <p:graphicFrame>
        <p:nvGraphicFramePr>
          <p:cNvPr id="4" name="內容版面配置區 3"/>
          <p:cNvGraphicFramePr>
            <a:graphicFrameLocks noGrp="1"/>
          </p:cNvGraphicFramePr>
          <p:nvPr>
            <p:ph idx="4294967295"/>
          </p:nvPr>
        </p:nvGraphicFramePr>
        <p:xfrm>
          <a:off x="1673920" y="1196752"/>
          <a:ext cx="8640960" cy="55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12785434"/>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圖片 4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87350"/>
            <a:ext cx="12192000" cy="784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表格 5"/>
          <p:cNvGraphicFramePr>
            <a:graphicFrameLocks noGrp="1"/>
          </p:cNvGraphicFramePr>
          <p:nvPr/>
        </p:nvGraphicFramePr>
        <p:xfrm>
          <a:off x="2293938" y="1117600"/>
          <a:ext cx="7589838" cy="4967290"/>
        </p:xfrm>
        <a:graphic>
          <a:graphicData uri="http://schemas.openxmlformats.org/drawingml/2006/table">
            <a:tbl>
              <a:tblPr firstRow="1" bandRow="1">
                <a:tableStyleId>{5C22544A-7EE6-4342-B048-85BDC9FD1C3A}</a:tableStyleId>
              </a:tblPr>
              <a:tblGrid>
                <a:gridCol w="1179583">
                  <a:extLst>
                    <a:ext uri="{9D8B030D-6E8A-4147-A177-3AD203B41FA5}"/>
                  </a:extLst>
                </a:gridCol>
                <a:gridCol w="737239">
                  <a:extLst>
                    <a:ext uri="{9D8B030D-6E8A-4147-A177-3AD203B41FA5}"/>
                  </a:extLst>
                </a:gridCol>
                <a:gridCol w="766728">
                  <a:extLst>
                    <a:ext uri="{9D8B030D-6E8A-4147-A177-3AD203B41FA5}"/>
                  </a:extLst>
                </a:gridCol>
                <a:gridCol w="1356520">
                  <a:extLst>
                    <a:ext uri="{9D8B030D-6E8A-4147-A177-3AD203B41FA5}"/>
                  </a:extLst>
                </a:gridCol>
                <a:gridCol w="1253305">
                  <a:extLst>
                    <a:ext uri="{9D8B030D-6E8A-4147-A177-3AD203B41FA5}"/>
                  </a:extLst>
                </a:gridCol>
                <a:gridCol w="2296463">
                  <a:extLst>
                    <a:ext uri="{9D8B030D-6E8A-4147-A177-3AD203B41FA5}"/>
                  </a:extLst>
                </a:gridCol>
              </a:tblGrid>
              <a:tr h="496729">
                <a:tc>
                  <a:txBody>
                    <a:bodyPr/>
                    <a:lstStyle/>
                    <a:p>
                      <a:pPr algn="ctr"/>
                      <a:r>
                        <a:rPr lang="zh-TW" altLang="en-US" sz="1900" b="1" dirty="0" smtClean="0">
                          <a:solidFill>
                            <a:schemeClr val="bg1"/>
                          </a:solidFill>
                        </a:rPr>
                        <a:t>志願序位</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積分</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志願</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學校</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群</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A</a:t>
                      </a:r>
                      <a:r>
                        <a:rPr lang="zh-TW" altLang="en-US" sz="2400" b="1" dirty="0" smtClean="0">
                          <a:solidFill>
                            <a:schemeClr val="bg1"/>
                          </a:solidFill>
                        </a:rPr>
                        <a:t>校</a:t>
                      </a:r>
                    </a:p>
                  </a:txBody>
                  <a:tcPr marL="91427" marR="91427" marT="45717" marB="45717" anchor="ctr">
                    <a:noFill/>
                  </a:tcPr>
                </a:tc>
                <a:tc>
                  <a:txBody>
                    <a:bodyPr/>
                    <a:lstStyle/>
                    <a:p>
                      <a:pPr algn="ctr"/>
                      <a:r>
                        <a:rPr lang="zh-TW" altLang="en-US" sz="1900" b="1" dirty="0" smtClean="0">
                          <a:solidFill>
                            <a:schemeClr val="bg1"/>
                          </a:solidFill>
                        </a:rPr>
                        <a:t>機械群</a:t>
                      </a:r>
                      <a:endParaRPr lang="zh-TW" altLang="en-US" sz="19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機械科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400" b="1" dirty="0" smtClean="0">
                          <a:solidFill>
                            <a:schemeClr val="bg1"/>
                          </a:solidFill>
                        </a:rPr>
                        <a:t>A</a:t>
                      </a:r>
                      <a:r>
                        <a:rPr lang="zh-TW" altLang="en-US" sz="2400" b="1" dirty="0" smtClean="0">
                          <a:solidFill>
                            <a:schemeClr val="bg1"/>
                          </a:solidFill>
                        </a:rPr>
                        <a:t>校</a:t>
                      </a:r>
                    </a:p>
                  </a:txBody>
                  <a:tcPr marL="91427" marR="91427" marT="45717" marB="45717"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00" b="1" dirty="0" smtClean="0">
                          <a:solidFill>
                            <a:schemeClr val="bg1"/>
                          </a:solidFill>
                        </a:rPr>
                        <a:t>機械群</a:t>
                      </a:r>
                    </a:p>
                  </a:txBody>
                  <a:tcPr marL="91427" marR="91427" marT="45717" marB="45717" anchor="ctr">
                    <a:noFill/>
                  </a:tcPr>
                </a:tc>
                <a:tc>
                  <a:txBody>
                    <a:bodyPr/>
                    <a:lstStyle/>
                    <a:p>
                      <a:pPr algn="ctr"/>
                      <a:r>
                        <a:rPr lang="zh-TW" altLang="en-US" sz="1900" b="1" dirty="0" smtClean="0">
                          <a:solidFill>
                            <a:schemeClr val="bg1"/>
                          </a:solidFill>
                        </a:rPr>
                        <a:t>板金科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B</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00" b="1" dirty="0" smtClean="0">
                          <a:solidFill>
                            <a:schemeClr val="bg1"/>
                          </a:solidFill>
                        </a:rPr>
                        <a:t>商管群</a:t>
                      </a:r>
                    </a:p>
                  </a:txBody>
                  <a:tcPr marL="91427" marR="91427" marT="45717" marB="45717" anchor="ctr">
                    <a:noFill/>
                  </a:tcPr>
                </a:tc>
                <a:tc>
                  <a:txBody>
                    <a:bodyPr/>
                    <a:lstStyle/>
                    <a:p>
                      <a:pPr algn="ctr"/>
                      <a:r>
                        <a:rPr lang="zh-TW" altLang="en-US" sz="1900" b="1" dirty="0" smtClean="0">
                          <a:solidFill>
                            <a:schemeClr val="bg1"/>
                          </a:solidFill>
                        </a:rPr>
                        <a:t>會計科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B</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900" b="1" dirty="0" smtClean="0">
                          <a:solidFill>
                            <a:schemeClr val="bg1"/>
                          </a:solidFill>
                        </a:rPr>
                        <a:t>商管群</a:t>
                      </a:r>
                    </a:p>
                  </a:txBody>
                  <a:tcPr marL="91427" marR="91427" marT="45717" marB="45717" anchor="ctr">
                    <a:noFill/>
                  </a:tcPr>
                </a:tc>
                <a:tc>
                  <a:txBody>
                    <a:bodyPr/>
                    <a:lstStyle/>
                    <a:p>
                      <a:pPr algn="ctr"/>
                      <a:r>
                        <a:rPr lang="zh-TW" altLang="en-US" sz="1900" b="1" dirty="0" smtClean="0">
                          <a:solidFill>
                            <a:schemeClr val="bg1"/>
                          </a:solidFill>
                        </a:rPr>
                        <a:t>國際貿易科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C</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餐旅群</a:t>
                      </a:r>
                      <a:endParaRPr lang="zh-TW" altLang="en-US" sz="1900" b="1" dirty="0">
                        <a:solidFill>
                          <a:schemeClr val="bg1"/>
                        </a:solidFill>
                      </a:endParaRPr>
                    </a:p>
                  </a:txBody>
                  <a:tcPr marL="91427" marR="91427" marT="45717" marB="45717" anchor="ctr">
                    <a:noFill/>
                  </a:tcPr>
                </a:tc>
                <a:tc>
                  <a:txBody>
                    <a:bodyPr/>
                    <a:lstStyle/>
                    <a:p>
                      <a:pPr algn="ctr"/>
                      <a:r>
                        <a:rPr lang="zh-TW" altLang="en-US" sz="1800" b="1" dirty="0" smtClean="0">
                          <a:solidFill>
                            <a:schemeClr val="bg1"/>
                          </a:solidFill>
                        </a:rPr>
                        <a:t>餐飲管理科</a:t>
                      </a:r>
                      <a:endParaRPr lang="zh-TW" altLang="en-US" sz="18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C</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gridSpan="2">
                  <a:txBody>
                    <a:bodyPr/>
                    <a:lstStyle/>
                    <a:p>
                      <a:pPr algn="ctr"/>
                      <a:r>
                        <a:rPr lang="zh-TW" altLang="en-US" sz="1900" b="1" dirty="0" smtClean="0">
                          <a:solidFill>
                            <a:schemeClr val="bg1"/>
                          </a:solidFill>
                        </a:rPr>
                        <a:t>綜合高中</a:t>
                      </a:r>
                      <a:endParaRPr lang="zh-TW" altLang="en-US" sz="1900" b="1" dirty="0">
                        <a:solidFill>
                          <a:schemeClr val="bg1"/>
                        </a:solidFill>
                      </a:endParaRPr>
                    </a:p>
                  </a:txBody>
                  <a:tcPr marL="91427" marR="91427" marT="45717" marB="45717" anchor="ctr">
                    <a:noFill/>
                  </a:tcPr>
                </a:tc>
                <a:tc hMerge="1">
                  <a:txBody>
                    <a:bodyPr/>
                    <a:lstStyle/>
                    <a:p>
                      <a:pPr algn="ctr"/>
                      <a:endParaRPr lang="zh-TW" altLang="en-US" b="1" dirty="0">
                        <a:solidFill>
                          <a:schemeClr val="bg1"/>
                        </a:solidFill>
                      </a:endParaRPr>
                    </a:p>
                  </a:txBody>
                  <a:tcPr anchor="ctr">
                    <a:noFill/>
                  </a:tcPr>
                </a:tc>
                <a:extLst>
                  <a:ext uri="{0D108BD9-81ED-4DB2-BD59-A6C34878D82A}"/>
                </a:extLst>
              </a:tr>
              <a:tr h="496729">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D</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a:txBody>
                    <a:bodyPr/>
                    <a:lstStyle/>
                    <a:p>
                      <a:pPr algn="ctr"/>
                      <a:r>
                        <a:rPr lang="zh-TW" altLang="en-US" sz="1600" b="1" dirty="0" smtClean="0">
                          <a:solidFill>
                            <a:schemeClr val="bg1"/>
                          </a:solidFill>
                        </a:rPr>
                        <a:t>衛生與護理</a:t>
                      </a:r>
                      <a:endParaRPr lang="zh-TW" altLang="en-US" sz="1600" b="1" dirty="0">
                        <a:solidFill>
                          <a:schemeClr val="bg1"/>
                        </a:solidFill>
                      </a:endParaRPr>
                    </a:p>
                  </a:txBody>
                  <a:tcPr marL="91427" marR="91427" marT="45717" marB="45717" anchor="ctr">
                    <a:noFill/>
                  </a:tcPr>
                </a:tc>
                <a:tc>
                  <a:txBody>
                    <a:bodyPr/>
                    <a:lstStyle/>
                    <a:p>
                      <a:pPr algn="ctr"/>
                      <a:r>
                        <a:rPr lang="zh-TW" altLang="en-US" sz="1900" b="1" dirty="0" smtClean="0">
                          <a:solidFill>
                            <a:schemeClr val="bg1"/>
                          </a:solidFill>
                        </a:rPr>
                        <a:t>護理科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D</a:t>
                      </a:r>
                      <a:r>
                        <a:rPr lang="zh-TW" altLang="en-US" sz="2400" b="1" dirty="0" smtClean="0">
                          <a:solidFill>
                            <a:schemeClr val="bg1"/>
                          </a:solidFill>
                        </a:rPr>
                        <a:t>校</a:t>
                      </a:r>
                    </a:p>
                  </a:txBody>
                  <a:tcPr marL="91427" marR="91427" marT="45717" marB="45717" anchor="ctr">
                    <a:noFill/>
                  </a:tcPr>
                </a:tc>
                <a:tc>
                  <a:txBody>
                    <a:bodyPr/>
                    <a:lstStyle/>
                    <a:p>
                      <a:pPr algn="ctr"/>
                      <a:r>
                        <a:rPr lang="zh-TW" altLang="en-US" sz="1600" b="1" dirty="0" smtClean="0">
                          <a:solidFill>
                            <a:schemeClr val="bg1"/>
                          </a:solidFill>
                        </a:rPr>
                        <a:t>衛生與護理</a:t>
                      </a:r>
                    </a:p>
                  </a:txBody>
                  <a:tcPr marL="91427" marR="91427" marT="45717" marB="45717" anchor="ctr">
                    <a:noFill/>
                  </a:tcPr>
                </a:tc>
                <a:tc>
                  <a:txBody>
                    <a:bodyPr/>
                    <a:lstStyle/>
                    <a:p>
                      <a:pPr algn="ctr"/>
                      <a:r>
                        <a:rPr lang="zh-TW" altLang="en-US" sz="1900" b="1" dirty="0" smtClean="0">
                          <a:solidFill>
                            <a:schemeClr val="bg1"/>
                          </a:solidFill>
                        </a:rPr>
                        <a:t>復健科</a:t>
                      </a:r>
                      <a:endParaRPr lang="zh-TW" altLang="en-US" sz="1900" b="1" dirty="0">
                        <a:solidFill>
                          <a:schemeClr val="bg1"/>
                        </a:solidFill>
                      </a:endParaRPr>
                    </a:p>
                  </a:txBody>
                  <a:tcPr marL="91427" marR="91427" marT="45717" marB="45717" anchor="ctr">
                    <a:noFill/>
                  </a:tcPr>
                </a:tc>
                <a:extLst>
                  <a:ext uri="{0D108BD9-81ED-4DB2-BD59-A6C34878D82A}"/>
                </a:extLst>
              </a:tr>
              <a:tr h="496729">
                <a:tc>
                  <a:txBody>
                    <a:bodyPr/>
                    <a:lstStyle/>
                    <a:p>
                      <a:pPr algn="ctr"/>
                      <a:endParaRPr lang="zh-TW" altLang="en-US" sz="1900" b="1">
                        <a:solidFill>
                          <a:schemeClr val="bg1"/>
                        </a:solidFill>
                      </a:endParaRPr>
                    </a:p>
                  </a:txBody>
                  <a:tcPr marL="91427" marR="91427" marT="45717" marB="45717" anchor="ctr">
                    <a:noFill/>
                  </a:tcPr>
                </a:tc>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endParaRPr lang="zh-TW" altLang="en-US" sz="1900" b="1" dirty="0">
                        <a:solidFill>
                          <a:schemeClr val="bg1"/>
                        </a:solidFill>
                      </a:endParaRPr>
                    </a:p>
                  </a:txBody>
                  <a:tcPr marL="91427" marR="91427" marT="45717" marB="45717" anchor="ctr">
                    <a:noFill/>
                  </a:tcPr>
                </a:tc>
                <a:tc>
                  <a:txBody>
                    <a:bodyPr/>
                    <a:lstStyle/>
                    <a:p>
                      <a:pPr algn="ctr"/>
                      <a:r>
                        <a:rPr lang="en-US" altLang="zh-TW" sz="2400" b="1" dirty="0" smtClean="0">
                          <a:solidFill>
                            <a:schemeClr val="bg1"/>
                          </a:solidFill>
                        </a:rPr>
                        <a:t>E</a:t>
                      </a:r>
                      <a:r>
                        <a:rPr lang="zh-TW" altLang="en-US" sz="2400" b="1" dirty="0" smtClean="0">
                          <a:solidFill>
                            <a:schemeClr val="bg1"/>
                          </a:solidFill>
                        </a:rPr>
                        <a:t>校</a:t>
                      </a:r>
                      <a:endParaRPr lang="zh-TW" altLang="en-US" sz="2400" b="1" dirty="0">
                        <a:solidFill>
                          <a:schemeClr val="bg1"/>
                        </a:solidFill>
                      </a:endParaRPr>
                    </a:p>
                  </a:txBody>
                  <a:tcPr marL="91427" marR="91427" marT="45717" marB="45717" anchor="ctr">
                    <a:noFill/>
                  </a:tcPr>
                </a:tc>
                <a:tc gridSpan="2">
                  <a:txBody>
                    <a:bodyPr/>
                    <a:lstStyle/>
                    <a:p>
                      <a:pPr algn="ctr"/>
                      <a:r>
                        <a:rPr lang="zh-TW" altLang="en-US" sz="1900" b="1" dirty="0" smtClean="0">
                          <a:solidFill>
                            <a:schemeClr val="bg1"/>
                          </a:solidFill>
                        </a:rPr>
                        <a:t>普通科</a:t>
                      </a:r>
                      <a:endParaRPr lang="zh-TW" altLang="en-US" sz="1900" b="1" dirty="0">
                        <a:solidFill>
                          <a:schemeClr val="bg1"/>
                        </a:solidFill>
                      </a:endParaRPr>
                    </a:p>
                  </a:txBody>
                  <a:tcPr marL="91427" marR="91427" marT="45717" marB="45717" anchor="ctr">
                    <a:noFill/>
                  </a:tcPr>
                </a:tc>
                <a:tc hMerge="1">
                  <a:txBody>
                    <a:bodyPr/>
                    <a:lstStyle/>
                    <a:p>
                      <a:pPr algn="ctr"/>
                      <a:endParaRPr lang="zh-TW" altLang="en-US" sz="1900" b="1" dirty="0">
                        <a:solidFill>
                          <a:schemeClr val="bg1"/>
                        </a:solidFill>
                      </a:endParaRPr>
                    </a:p>
                  </a:txBody>
                  <a:tcPr marL="91427" marR="91427" marT="45717" marB="45717" anchor="ctr">
                    <a:noFill/>
                  </a:tcPr>
                </a:tc>
                <a:extLst>
                  <a:ext uri="{0D108BD9-81ED-4DB2-BD59-A6C34878D82A}"/>
                </a:extLst>
              </a:tr>
            </a:tbl>
          </a:graphicData>
        </a:graphic>
      </p:graphicFrame>
      <p:sp>
        <p:nvSpPr>
          <p:cNvPr id="7" name="圓角矩形 6"/>
          <p:cNvSpPr/>
          <p:nvPr/>
        </p:nvSpPr>
        <p:spPr>
          <a:xfrm>
            <a:off x="5006975" y="1609725"/>
            <a:ext cx="4876800" cy="1008063"/>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kumimoji="0" lang="zh-TW" altLang="en-US">
              <a:solidFill>
                <a:prstClr val="black"/>
              </a:solidFill>
              <a:latin typeface="標楷體" pitchFamily="65" charset="-120"/>
              <a:ea typeface="標楷體" pitchFamily="65" charset="-120"/>
            </a:endParaRPr>
          </a:p>
        </p:txBody>
      </p:sp>
      <p:sp>
        <p:nvSpPr>
          <p:cNvPr id="19" name="文字方塊 18"/>
          <p:cNvSpPr txBox="1">
            <a:spLocks noChangeArrowheads="1"/>
          </p:cNvSpPr>
          <p:nvPr/>
        </p:nvSpPr>
        <p:spPr bwMode="auto">
          <a:xfrm>
            <a:off x="4238625" y="1582738"/>
            <a:ext cx="7413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1-1</a:t>
            </a:r>
            <a:endParaRPr kumimoji="0" lang="zh-TW" altLang="en-US" sz="3000" b="1">
              <a:solidFill>
                <a:srgbClr val="FFFF00"/>
              </a:solidFill>
              <a:latin typeface="Arial" panose="020B0604020202020204" pitchFamily="34" charset="0"/>
            </a:endParaRPr>
          </a:p>
        </p:txBody>
      </p:sp>
      <p:sp>
        <p:nvSpPr>
          <p:cNvPr id="20" name="文字方塊 19"/>
          <p:cNvSpPr txBox="1">
            <a:spLocks noChangeArrowheads="1"/>
          </p:cNvSpPr>
          <p:nvPr/>
        </p:nvSpPr>
        <p:spPr bwMode="auto">
          <a:xfrm>
            <a:off x="4238625" y="2074863"/>
            <a:ext cx="7413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1-2</a:t>
            </a:r>
            <a:endParaRPr kumimoji="0" lang="zh-TW" altLang="en-US" sz="3000" b="1">
              <a:solidFill>
                <a:srgbClr val="FFFF00"/>
              </a:solidFill>
              <a:latin typeface="Arial" panose="020B0604020202020204" pitchFamily="34" charset="0"/>
            </a:endParaRPr>
          </a:p>
        </p:txBody>
      </p:sp>
      <p:sp>
        <p:nvSpPr>
          <p:cNvPr id="21" name="圓角矩形 20"/>
          <p:cNvSpPr/>
          <p:nvPr/>
        </p:nvSpPr>
        <p:spPr>
          <a:xfrm>
            <a:off x="5006975" y="2582863"/>
            <a:ext cx="4876800" cy="1060450"/>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kumimoji="0" lang="zh-TW" altLang="en-US">
              <a:solidFill>
                <a:prstClr val="black"/>
              </a:solidFill>
              <a:latin typeface="標楷體" pitchFamily="65" charset="-120"/>
              <a:ea typeface="標楷體" pitchFamily="65" charset="-120"/>
            </a:endParaRPr>
          </a:p>
        </p:txBody>
      </p:sp>
      <p:sp>
        <p:nvSpPr>
          <p:cNvPr id="27" name="文字方塊 26"/>
          <p:cNvSpPr txBox="1">
            <a:spLocks noChangeArrowheads="1"/>
          </p:cNvSpPr>
          <p:nvPr/>
        </p:nvSpPr>
        <p:spPr bwMode="auto">
          <a:xfrm>
            <a:off x="4238625" y="2582863"/>
            <a:ext cx="7413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2-1</a:t>
            </a:r>
            <a:endParaRPr kumimoji="0" lang="zh-TW" altLang="en-US" sz="3000" b="1">
              <a:solidFill>
                <a:srgbClr val="FFFF00"/>
              </a:solidFill>
              <a:latin typeface="Arial" panose="020B0604020202020204" pitchFamily="34" charset="0"/>
            </a:endParaRPr>
          </a:p>
        </p:txBody>
      </p:sp>
      <p:sp>
        <p:nvSpPr>
          <p:cNvPr id="31" name="文字方塊 30"/>
          <p:cNvSpPr txBox="1">
            <a:spLocks noChangeArrowheads="1"/>
          </p:cNvSpPr>
          <p:nvPr/>
        </p:nvSpPr>
        <p:spPr bwMode="auto">
          <a:xfrm>
            <a:off x="4238625" y="3076575"/>
            <a:ext cx="7413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2-2</a:t>
            </a:r>
            <a:endParaRPr kumimoji="0" lang="zh-TW" altLang="en-US" sz="3000" b="1">
              <a:solidFill>
                <a:srgbClr val="FFFF00"/>
              </a:solidFill>
              <a:latin typeface="Arial" panose="020B0604020202020204" pitchFamily="34" charset="0"/>
            </a:endParaRPr>
          </a:p>
        </p:txBody>
      </p:sp>
      <p:sp>
        <p:nvSpPr>
          <p:cNvPr id="33" name="圓角矩形 32"/>
          <p:cNvSpPr/>
          <p:nvPr/>
        </p:nvSpPr>
        <p:spPr>
          <a:xfrm>
            <a:off x="5006975" y="3627438"/>
            <a:ext cx="4876800" cy="9874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kumimoji="0" lang="zh-TW" altLang="en-US">
              <a:solidFill>
                <a:prstClr val="black"/>
              </a:solidFill>
              <a:latin typeface="標楷體" pitchFamily="65" charset="-120"/>
              <a:ea typeface="標楷體" pitchFamily="65" charset="-120"/>
            </a:endParaRPr>
          </a:p>
        </p:txBody>
      </p:sp>
      <p:sp>
        <p:nvSpPr>
          <p:cNvPr id="34" name="文字方塊 33"/>
          <p:cNvSpPr txBox="1">
            <a:spLocks noChangeArrowheads="1"/>
          </p:cNvSpPr>
          <p:nvPr/>
        </p:nvSpPr>
        <p:spPr bwMode="auto">
          <a:xfrm>
            <a:off x="2684463" y="3527425"/>
            <a:ext cx="4349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3</a:t>
            </a:r>
            <a:endParaRPr kumimoji="0" lang="zh-TW" altLang="en-US" sz="3500" b="1">
              <a:solidFill>
                <a:srgbClr val="FFFF00"/>
              </a:solidFill>
              <a:latin typeface="Arial" panose="020B0604020202020204" pitchFamily="34" charset="0"/>
            </a:endParaRPr>
          </a:p>
        </p:txBody>
      </p:sp>
      <p:sp>
        <p:nvSpPr>
          <p:cNvPr id="35" name="文字方塊 34"/>
          <p:cNvSpPr txBox="1">
            <a:spLocks noChangeArrowheads="1"/>
          </p:cNvSpPr>
          <p:nvPr/>
        </p:nvSpPr>
        <p:spPr bwMode="auto">
          <a:xfrm>
            <a:off x="2684463" y="4035425"/>
            <a:ext cx="4349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4</a:t>
            </a:r>
            <a:endParaRPr kumimoji="0" lang="zh-TW" altLang="en-US" sz="3500" b="1">
              <a:solidFill>
                <a:srgbClr val="FFFF00"/>
              </a:solidFill>
              <a:latin typeface="Arial" panose="020B0604020202020204" pitchFamily="34" charset="0"/>
            </a:endParaRPr>
          </a:p>
        </p:txBody>
      </p:sp>
      <p:sp>
        <p:nvSpPr>
          <p:cNvPr id="36" name="文字方塊 35"/>
          <p:cNvSpPr txBox="1">
            <a:spLocks noChangeArrowheads="1"/>
          </p:cNvSpPr>
          <p:nvPr/>
        </p:nvSpPr>
        <p:spPr bwMode="auto">
          <a:xfrm>
            <a:off x="3497263" y="3541713"/>
            <a:ext cx="684212"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dirty="0">
                <a:solidFill>
                  <a:srgbClr val="FFFF00"/>
                </a:solidFill>
                <a:latin typeface="Arial" panose="020B0604020202020204" pitchFamily="34" charset="0"/>
              </a:rPr>
              <a:t>10</a:t>
            </a:r>
            <a:endParaRPr kumimoji="0" lang="zh-TW" altLang="en-US" sz="3500" b="1" dirty="0">
              <a:solidFill>
                <a:srgbClr val="FFFF00"/>
              </a:solidFill>
              <a:latin typeface="Arial" panose="020B0604020202020204" pitchFamily="34" charset="0"/>
            </a:endParaRPr>
          </a:p>
        </p:txBody>
      </p:sp>
      <p:sp>
        <p:nvSpPr>
          <p:cNvPr id="37" name="文字方塊 36"/>
          <p:cNvSpPr txBox="1">
            <a:spLocks noChangeArrowheads="1"/>
          </p:cNvSpPr>
          <p:nvPr/>
        </p:nvSpPr>
        <p:spPr bwMode="auto">
          <a:xfrm>
            <a:off x="3496672" y="4035425"/>
            <a:ext cx="684803"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dirty="0" smtClean="0">
                <a:solidFill>
                  <a:srgbClr val="FFFF00"/>
                </a:solidFill>
                <a:latin typeface="Arial" panose="020B0604020202020204" pitchFamily="34" charset="0"/>
              </a:rPr>
              <a:t>10</a:t>
            </a:r>
            <a:endParaRPr kumimoji="0" lang="zh-TW" altLang="en-US" sz="3500" b="1" dirty="0">
              <a:solidFill>
                <a:srgbClr val="FFFF00"/>
              </a:solidFill>
              <a:latin typeface="Arial" panose="020B0604020202020204" pitchFamily="34" charset="0"/>
            </a:endParaRPr>
          </a:p>
        </p:txBody>
      </p:sp>
      <p:sp>
        <p:nvSpPr>
          <p:cNvPr id="42" name="文字方塊 41"/>
          <p:cNvSpPr txBox="1">
            <a:spLocks noChangeArrowheads="1"/>
          </p:cNvSpPr>
          <p:nvPr/>
        </p:nvSpPr>
        <p:spPr bwMode="auto">
          <a:xfrm>
            <a:off x="4238625" y="3584575"/>
            <a:ext cx="7413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3-1</a:t>
            </a:r>
            <a:endParaRPr kumimoji="0" lang="zh-TW" altLang="en-US" sz="3000" b="1">
              <a:solidFill>
                <a:srgbClr val="FFFF00"/>
              </a:solidFill>
              <a:latin typeface="Arial" panose="020B0604020202020204" pitchFamily="34" charset="0"/>
            </a:endParaRPr>
          </a:p>
        </p:txBody>
      </p:sp>
      <p:sp>
        <p:nvSpPr>
          <p:cNvPr id="43" name="文字方塊 42"/>
          <p:cNvSpPr txBox="1">
            <a:spLocks noChangeArrowheads="1"/>
          </p:cNvSpPr>
          <p:nvPr/>
        </p:nvSpPr>
        <p:spPr bwMode="auto">
          <a:xfrm>
            <a:off x="4238625" y="4078288"/>
            <a:ext cx="7413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4-1</a:t>
            </a:r>
            <a:endParaRPr kumimoji="0" lang="zh-TW" altLang="en-US" sz="3000" b="1">
              <a:solidFill>
                <a:srgbClr val="FFFF00"/>
              </a:solidFill>
              <a:latin typeface="Arial" panose="020B0604020202020204" pitchFamily="34" charset="0"/>
            </a:endParaRPr>
          </a:p>
        </p:txBody>
      </p:sp>
      <p:sp>
        <p:nvSpPr>
          <p:cNvPr id="44" name="文字方塊 43"/>
          <p:cNvSpPr txBox="1">
            <a:spLocks noChangeArrowheads="1"/>
          </p:cNvSpPr>
          <p:nvPr/>
        </p:nvSpPr>
        <p:spPr bwMode="auto">
          <a:xfrm>
            <a:off x="4238625" y="4586288"/>
            <a:ext cx="7413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5-1</a:t>
            </a:r>
            <a:endParaRPr kumimoji="0" lang="zh-TW" altLang="en-US" sz="3000" b="1">
              <a:solidFill>
                <a:srgbClr val="FFFF00"/>
              </a:solidFill>
              <a:latin typeface="Arial" panose="020B0604020202020204" pitchFamily="34" charset="0"/>
            </a:endParaRPr>
          </a:p>
        </p:txBody>
      </p:sp>
      <p:sp>
        <p:nvSpPr>
          <p:cNvPr id="45" name="文字方塊 44"/>
          <p:cNvSpPr txBox="1">
            <a:spLocks noChangeArrowheads="1"/>
          </p:cNvSpPr>
          <p:nvPr/>
        </p:nvSpPr>
        <p:spPr bwMode="auto">
          <a:xfrm>
            <a:off x="4238625" y="5080000"/>
            <a:ext cx="74136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5-2</a:t>
            </a:r>
            <a:endParaRPr kumimoji="0" lang="zh-TW" altLang="en-US" sz="3000" b="1">
              <a:solidFill>
                <a:srgbClr val="FFFF00"/>
              </a:solidFill>
              <a:latin typeface="Arial" panose="020B0604020202020204" pitchFamily="34" charset="0"/>
            </a:endParaRPr>
          </a:p>
        </p:txBody>
      </p:sp>
      <p:sp>
        <p:nvSpPr>
          <p:cNvPr id="48" name="文字方塊 47"/>
          <p:cNvSpPr txBox="1">
            <a:spLocks noChangeArrowheads="1"/>
          </p:cNvSpPr>
          <p:nvPr/>
        </p:nvSpPr>
        <p:spPr bwMode="auto">
          <a:xfrm>
            <a:off x="2684463" y="5514975"/>
            <a:ext cx="4349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6</a:t>
            </a:r>
            <a:endParaRPr kumimoji="0" lang="zh-TW" altLang="en-US" sz="3500" b="1">
              <a:solidFill>
                <a:srgbClr val="FFFF00"/>
              </a:solidFill>
              <a:latin typeface="Arial" panose="020B0604020202020204" pitchFamily="34" charset="0"/>
            </a:endParaRPr>
          </a:p>
        </p:txBody>
      </p:sp>
      <p:sp>
        <p:nvSpPr>
          <p:cNvPr id="54" name="文字方塊 53"/>
          <p:cNvSpPr txBox="1">
            <a:spLocks noChangeArrowheads="1"/>
          </p:cNvSpPr>
          <p:nvPr/>
        </p:nvSpPr>
        <p:spPr bwMode="auto">
          <a:xfrm>
            <a:off x="3598863" y="5514975"/>
            <a:ext cx="434975" cy="63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7</a:t>
            </a:r>
            <a:endParaRPr kumimoji="0" lang="zh-TW" altLang="en-US" sz="3500" b="1">
              <a:solidFill>
                <a:srgbClr val="FFFF00"/>
              </a:solidFill>
              <a:latin typeface="Arial" panose="020B0604020202020204" pitchFamily="34" charset="0"/>
            </a:endParaRPr>
          </a:p>
        </p:txBody>
      </p:sp>
      <p:sp>
        <p:nvSpPr>
          <p:cNvPr id="55" name="文字方塊 54"/>
          <p:cNvSpPr txBox="1">
            <a:spLocks noChangeArrowheads="1"/>
          </p:cNvSpPr>
          <p:nvPr/>
        </p:nvSpPr>
        <p:spPr bwMode="auto">
          <a:xfrm>
            <a:off x="4238625" y="5573713"/>
            <a:ext cx="741363"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000" b="1">
                <a:solidFill>
                  <a:srgbClr val="FFFF00"/>
                </a:solidFill>
                <a:latin typeface="Arial" panose="020B0604020202020204" pitchFamily="34" charset="0"/>
              </a:rPr>
              <a:t>6-1</a:t>
            </a:r>
            <a:endParaRPr kumimoji="0" lang="zh-TW" altLang="en-US" sz="3000" b="1">
              <a:solidFill>
                <a:srgbClr val="FFFF00"/>
              </a:solidFill>
              <a:latin typeface="Arial" panose="020B0604020202020204" pitchFamily="34" charset="0"/>
            </a:endParaRPr>
          </a:p>
        </p:txBody>
      </p:sp>
      <p:sp>
        <p:nvSpPr>
          <p:cNvPr id="56" name="圓角矩形 55"/>
          <p:cNvSpPr/>
          <p:nvPr/>
        </p:nvSpPr>
        <p:spPr>
          <a:xfrm>
            <a:off x="5006975" y="4600575"/>
            <a:ext cx="4876800" cy="98742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kumimoji="0" lang="zh-TW" altLang="en-US">
              <a:solidFill>
                <a:prstClr val="black"/>
              </a:solidFill>
              <a:latin typeface="標楷體" pitchFamily="65" charset="-120"/>
              <a:ea typeface="標楷體" pitchFamily="65" charset="-120"/>
            </a:endParaRPr>
          </a:p>
        </p:txBody>
      </p:sp>
      <p:sp>
        <p:nvSpPr>
          <p:cNvPr id="57" name="圓角矩形 56"/>
          <p:cNvSpPr/>
          <p:nvPr/>
        </p:nvSpPr>
        <p:spPr>
          <a:xfrm>
            <a:off x="5006975" y="5586413"/>
            <a:ext cx="4876800" cy="523875"/>
          </a:xfrm>
          <a:prstGeom prst="roundRect">
            <a:avLst/>
          </a:prstGeom>
          <a:noFill/>
          <a:ln w="57150">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kumimoji="0" lang="zh-TW" altLang="en-US">
              <a:solidFill>
                <a:prstClr val="black"/>
              </a:solidFill>
              <a:latin typeface="標楷體" pitchFamily="65" charset="-120"/>
              <a:ea typeface="標楷體" pitchFamily="65" charset="-120"/>
            </a:endParaRPr>
          </a:p>
        </p:txBody>
      </p:sp>
      <p:sp>
        <p:nvSpPr>
          <p:cNvPr id="187493" name="矩形 57"/>
          <p:cNvSpPr>
            <a:spLocks noChangeArrowheads="1"/>
          </p:cNvSpPr>
          <p:nvPr/>
        </p:nvSpPr>
        <p:spPr bwMode="auto">
          <a:xfrm>
            <a:off x="1919288" y="460375"/>
            <a:ext cx="83534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kumimoji="0" lang="zh-TW" altLang="en-US" sz="3600" b="1">
                <a:solidFill>
                  <a:srgbClr val="FFFFFF"/>
                </a:solidFill>
                <a:latin typeface="標楷體" panose="03000509000000000000" pitchFamily="65" charset="-120"/>
                <a:ea typeface="華康少女文字W7"/>
                <a:cs typeface="華康少女文字W7"/>
              </a:rPr>
              <a:t>請問各志願的積分為何？</a:t>
            </a:r>
            <a:endParaRPr kumimoji="0" lang="zh-TW" altLang="en-US" sz="3600">
              <a:solidFill>
                <a:srgbClr val="FFFFFF"/>
              </a:solidFill>
              <a:latin typeface="Arial" panose="020B0604020202020204" pitchFamily="34" charset="0"/>
              <a:ea typeface="華康少女文字W7"/>
              <a:cs typeface="華康少女文字W7"/>
            </a:endParaRPr>
          </a:p>
        </p:txBody>
      </p:sp>
      <p:grpSp>
        <p:nvGrpSpPr>
          <p:cNvPr id="2" name="群組 50"/>
          <p:cNvGrpSpPr>
            <a:grpSpLocks/>
          </p:cNvGrpSpPr>
          <p:nvPr/>
        </p:nvGrpSpPr>
        <p:grpSpPr bwMode="auto">
          <a:xfrm>
            <a:off x="2312988" y="4632325"/>
            <a:ext cx="1081087" cy="935038"/>
            <a:chOff x="774201" y="4631962"/>
            <a:chExt cx="1177200" cy="936000"/>
          </a:xfrm>
        </p:grpSpPr>
        <p:pic>
          <p:nvPicPr>
            <p:cNvPr id="18751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01" y="4631962"/>
              <a:ext cx="1177200"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511" name="文字方塊 46"/>
            <p:cNvSpPr txBox="1">
              <a:spLocks noChangeArrowheads="1"/>
            </p:cNvSpPr>
            <p:nvPr/>
          </p:nvSpPr>
          <p:spPr bwMode="auto">
            <a:xfrm>
              <a:off x="1168677" y="4811843"/>
              <a:ext cx="375310"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5</a:t>
              </a:r>
              <a:endParaRPr kumimoji="0" lang="zh-TW" altLang="en-US" sz="3500" b="1">
                <a:solidFill>
                  <a:srgbClr val="FFFF00"/>
                </a:solidFill>
                <a:latin typeface="Arial" panose="020B0604020202020204" pitchFamily="34" charset="0"/>
              </a:endParaRPr>
            </a:p>
          </p:txBody>
        </p:sp>
      </p:grpSp>
      <p:grpSp>
        <p:nvGrpSpPr>
          <p:cNvPr id="3" name="群組 59"/>
          <p:cNvGrpSpPr>
            <a:grpSpLocks/>
          </p:cNvGrpSpPr>
          <p:nvPr/>
        </p:nvGrpSpPr>
        <p:grpSpPr bwMode="auto">
          <a:xfrm>
            <a:off x="2314575" y="2638425"/>
            <a:ext cx="1162050" cy="936625"/>
            <a:chOff x="775505" y="2638270"/>
            <a:chExt cx="1177200" cy="936000"/>
          </a:xfrm>
        </p:grpSpPr>
        <p:pic>
          <p:nvPicPr>
            <p:cNvPr id="18750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505" y="2638270"/>
              <a:ext cx="1177200"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509" name="文字方塊 31"/>
            <p:cNvSpPr txBox="1">
              <a:spLocks noChangeArrowheads="1"/>
            </p:cNvSpPr>
            <p:nvPr/>
          </p:nvSpPr>
          <p:spPr bwMode="auto">
            <a:xfrm>
              <a:off x="1161144" y="2844801"/>
              <a:ext cx="439952" cy="630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2</a:t>
              </a:r>
              <a:endParaRPr kumimoji="0" lang="zh-TW" altLang="en-US" sz="3500" b="1">
                <a:solidFill>
                  <a:srgbClr val="FFFF00"/>
                </a:solidFill>
                <a:latin typeface="Arial" panose="020B0604020202020204" pitchFamily="34" charset="0"/>
              </a:endParaRPr>
            </a:p>
          </p:txBody>
        </p:sp>
      </p:grpSp>
      <p:grpSp>
        <p:nvGrpSpPr>
          <p:cNvPr id="4" name="群組 61"/>
          <p:cNvGrpSpPr>
            <a:grpSpLocks/>
          </p:cNvGrpSpPr>
          <p:nvPr/>
        </p:nvGrpSpPr>
        <p:grpSpPr bwMode="auto">
          <a:xfrm>
            <a:off x="2312988" y="1649413"/>
            <a:ext cx="1163637" cy="935037"/>
            <a:chOff x="774201" y="1648919"/>
            <a:chExt cx="1166367" cy="936000"/>
          </a:xfrm>
        </p:grpSpPr>
        <p:pic>
          <p:nvPicPr>
            <p:cNvPr id="187506"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201" y="1648919"/>
              <a:ext cx="1166367"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507" name="文字方塊 7"/>
            <p:cNvSpPr txBox="1">
              <a:spLocks noChangeArrowheads="1"/>
            </p:cNvSpPr>
            <p:nvPr/>
          </p:nvSpPr>
          <p:spPr bwMode="auto">
            <a:xfrm>
              <a:off x="1161144" y="1814286"/>
              <a:ext cx="435309" cy="63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1</a:t>
              </a:r>
              <a:endParaRPr kumimoji="0" lang="zh-TW" altLang="en-US" sz="3500" b="1">
                <a:solidFill>
                  <a:srgbClr val="FFFF00"/>
                </a:solidFill>
                <a:latin typeface="Arial" panose="020B0604020202020204" pitchFamily="34" charset="0"/>
              </a:endParaRPr>
            </a:p>
          </p:txBody>
        </p:sp>
      </p:grpSp>
      <p:grpSp>
        <p:nvGrpSpPr>
          <p:cNvPr id="5" name="群組 71"/>
          <p:cNvGrpSpPr>
            <a:grpSpLocks/>
          </p:cNvGrpSpPr>
          <p:nvPr/>
        </p:nvGrpSpPr>
        <p:grpSpPr bwMode="auto">
          <a:xfrm>
            <a:off x="3476625" y="1649413"/>
            <a:ext cx="714375" cy="935037"/>
            <a:chOff x="1952178" y="1648919"/>
            <a:chExt cx="714822" cy="936000"/>
          </a:xfrm>
        </p:grpSpPr>
        <p:pic>
          <p:nvPicPr>
            <p:cNvPr id="187504"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000" y="1648919"/>
              <a:ext cx="684000"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505" name="文字方塊 15"/>
            <p:cNvSpPr txBox="1">
              <a:spLocks noChangeArrowheads="1"/>
            </p:cNvSpPr>
            <p:nvPr/>
          </p:nvSpPr>
          <p:spPr bwMode="auto">
            <a:xfrm>
              <a:off x="1952178" y="1807066"/>
              <a:ext cx="684342" cy="63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10</a:t>
              </a:r>
              <a:endParaRPr kumimoji="0" lang="zh-TW" altLang="en-US" sz="3500" b="1">
                <a:solidFill>
                  <a:srgbClr val="FFFF00"/>
                </a:solidFill>
                <a:latin typeface="Arial" panose="020B0604020202020204" pitchFamily="34" charset="0"/>
              </a:endParaRPr>
            </a:p>
          </p:txBody>
        </p:sp>
      </p:grpSp>
      <p:grpSp>
        <p:nvGrpSpPr>
          <p:cNvPr id="9" name="群組 78"/>
          <p:cNvGrpSpPr>
            <a:grpSpLocks/>
          </p:cNvGrpSpPr>
          <p:nvPr/>
        </p:nvGrpSpPr>
        <p:grpSpPr bwMode="auto">
          <a:xfrm>
            <a:off x="3476625" y="2640013"/>
            <a:ext cx="714375" cy="935037"/>
            <a:chOff x="1952178" y="2639519"/>
            <a:chExt cx="714822" cy="936000"/>
          </a:xfrm>
        </p:grpSpPr>
        <p:pic>
          <p:nvPicPr>
            <p:cNvPr id="187502"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3000" y="2639519"/>
              <a:ext cx="684000"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503" name="文字方塊 77"/>
            <p:cNvSpPr txBox="1">
              <a:spLocks noChangeArrowheads="1"/>
            </p:cNvSpPr>
            <p:nvPr/>
          </p:nvSpPr>
          <p:spPr bwMode="auto">
            <a:xfrm>
              <a:off x="1952178" y="2797666"/>
              <a:ext cx="684342" cy="63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a:solidFill>
                    <a:srgbClr val="FFFF00"/>
                  </a:solidFill>
                  <a:latin typeface="Arial" panose="020B0604020202020204" pitchFamily="34" charset="0"/>
                </a:rPr>
                <a:t>10</a:t>
              </a:r>
              <a:endParaRPr kumimoji="0" lang="zh-TW" altLang="en-US" sz="3500" b="1">
                <a:solidFill>
                  <a:srgbClr val="FFFF00"/>
                </a:solidFill>
                <a:latin typeface="Arial" panose="020B0604020202020204" pitchFamily="34" charset="0"/>
              </a:endParaRPr>
            </a:p>
          </p:txBody>
        </p:sp>
      </p:grpSp>
      <p:grpSp>
        <p:nvGrpSpPr>
          <p:cNvPr id="10" name="群組 79"/>
          <p:cNvGrpSpPr>
            <a:grpSpLocks/>
          </p:cNvGrpSpPr>
          <p:nvPr/>
        </p:nvGrpSpPr>
        <p:grpSpPr bwMode="auto">
          <a:xfrm>
            <a:off x="3348823" y="4646612"/>
            <a:ext cx="1018984" cy="935037"/>
            <a:chOff x="1974480" y="4620719"/>
            <a:chExt cx="684000" cy="936000"/>
          </a:xfrm>
        </p:grpSpPr>
        <p:pic>
          <p:nvPicPr>
            <p:cNvPr id="187500"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4480" y="4620719"/>
              <a:ext cx="684000" cy="93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501" name="文字方塊 52"/>
            <p:cNvSpPr txBox="1">
              <a:spLocks noChangeArrowheads="1"/>
            </p:cNvSpPr>
            <p:nvPr/>
          </p:nvSpPr>
          <p:spPr bwMode="auto">
            <a:xfrm>
              <a:off x="2060574" y="4776970"/>
              <a:ext cx="542110" cy="63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eaLnBrk="1" hangingPunct="1">
                <a:spcBef>
                  <a:spcPct val="0"/>
                </a:spcBef>
                <a:buFontTx/>
                <a:buNone/>
              </a:pPr>
              <a:r>
                <a:rPr kumimoji="0" lang="en-US" altLang="zh-TW" sz="3500" b="1" dirty="0" smtClean="0">
                  <a:solidFill>
                    <a:srgbClr val="FFFF00"/>
                  </a:solidFill>
                  <a:latin typeface="Arial" panose="020B0604020202020204" pitchFamily="34" charset="0"/>
                </a:rPr>
                <a:t>10</a:t>
              </a:r>
              <a:endParaRPr kumimoji="0" lang="zh-TW" altLang="en-US" sz="3500" b="1" dirty="0">
                <a:solidFill>
                  <a:srgbClr val="FFFF00"/>
                </a:solidFill>
                <a:latin typeface="Arial" panose="020B0604020202020204" pitchFamily="34" charset="0"/>
              </a:endParaRPr>
            </a:p>
          </p:txBody>
        </p:sp>
      </p:grpSp>
    </p:spTree>
    <p:extLst>
      <p:ext uri="{BB962C8B-B14F-4D97-AF65-F5344CB8AC3E}">
        <p14:creationId xmlns:p14="http://schemas.microsoft.com/office/powerpoint/2010/main" val="3539132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xit" presetSubtype="0" fill="hold" grpId="1" nodeType="withEffect">
                                  <p:stCondLst>
                                    <p:cond delay="0"/>
                                  </p:stCondLst>
                                  <p:childTnLst>
                                    <p:set>
                                      <p:cBhvr>
                                        <p:cTn id="80" dur="1" fill="hold">
                                          <p:stCondLst>
                                            <p:cond delay="0"/>
                                          </p:stCondLst>
                                        </p:cTn>
                                        <p:tgtEl>
                                          <p:spTgt spid="33"/>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nodeType="clickEffect">
                                  <p:stCondLst>
                                    <p:cond delay="0"/>
                                  </p:stCondLst>
                                  <p:childTnLst>
                                    <p:set>
                                      <p:cBhvr>
                                        <p:cTn id="88" dur="1" fill="hold">
                                          <p:stCondLst>
                                            <p:cond delay="0"/>
                                          </p:stCondLst>
                                        </p:cTn>
                                        <p:tgtEl>
                                          <p:spTgt spid="10"/>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7"/>
                                        </p:tgtEl>
                                        <p:attrNameLst>
                                          <p:attrName>style.visibility</p:attrName>
                                        </p:attrNameLst>
                                      </p:cBhvr>
                                      <p:to>
                                        <p:strVal val="visible"/>
                                      </p:to>
                                    </p:set>
                                  </p:childTnLst>
                                </p:cTn>
                              </p:par>
                              <p:par>
                                <p:cTn id="101" presetID="1" presetClass="exit" presetSubtype="0" fill="hold" grpId="1" nodeType="withEffect">
                                  <p:stCondLst>
                                    <p:cond delay="0"/>
                                  </p:stCondLst>
                                  <p:childTnLst>
                                    <p:set>
                                      <p:cBhvr>
                                        <p:cTn id="102" dur="1" fill="hold">
                                          <p:stCondLst>
                                            <p:cond delay="0"/>
                                          </p:stCondLst>
                                        </p:cTn>
                                        <p:tgtEl>
                                          <p:spTgt spid="56"/>
                                        </p:tgtEl>
                                        <p:attrNameLst>
                                          <p:attrName>style.visibility</p:attrName>
                                        </p:attrNameLst>
                                      </p:cBhvr>
                                      <p:to>
                                        <p:strVal val="hidden"/>
                                      </p:to>
                                    </p:se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54"/>
                                        </p:tgtEl>
                                        <p:attrNameLst>
                                          <p:attrName>style.visibility</p:attrName>
                                        </p:attrNameLst>
                                      </p:cBhvr>
                                      <p:to>
                                        <p:strVal val="visible"/>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5"/>
                                        </p:tgtEl>
                                        <p:attrNameLst>
                                          <p:attrName>style.visibility</p:attrName>
                                        </p:attrNameLst>
                                      </p:cBhvr>
                                      <p:to>
                                        <p:strVal val="visible"/>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 presetClass="entr" presetSubtype="0" fill="hold" grpId="2" nodeType="clickEffect">
                                  <p:stCondLst>
                                    <p:cond delay="0"/>
                                  </p:stCondLst>
                                  <p:childTnLst>
                                    <p:set>
                                      <p:cBhvr>
                                        <p:cTn id="1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2" animBg="1"/>
      <p:bldP spid="19" grpId="0"/>
      <p:bldP spid="20" grpId="0"/>
      <p:bldP spid="21" grpId="0" animBg="1"/>
      <p:bldP spid="21" grpId="1" animBg="1"/>
      <p:bldP spid="27" grpId="0"/>
      <p:bldP spid="31" grpId="0"/>
      <p:bldP spid="33" grpId="0" animBg="1"/>
      <p:bldP spid="33" grpId="1" animBg="1"/>
      <p:bldP spid="34" grpId="0"/>
      <p:bldP spid="35" grpId="0"/>
      <p:bldP spid="36" grpId="0"/>
      <p:bldP spid="37" grpId="0"/>
      <p:bldP spid="42" grpId="0"/>
      <p:bldP spid="43" grpId="0"/>
      <p:bldP spid="44" grpId="0"/>
      <p:bldP spid="45" grpId="0"/>
      <p:bldP spid="48" grpId="0"/>
      <p:bldP spid="54" grpId="0"/>
      <p:bldP spid="55" grpId="0"/>
      <p:bldP spid="56" grpId="0" animBg="1"/>
      <p:bldP spid="56" grpId="1" animBg="1"/>
      <p:bldP spid="5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4367808" y="1484784"/>
            <a:ext cx="6840760" cy="1362075"/>
          </a:xfrm>
          <a:solidFill>
            <a:srgbClr val="000099"/>
          </a:solidFill>
          <a:extLst/>
        </p:spPr>
        <p:txBody>
          <a:bodyPr>
            <a:normAutofit/>
          </a:bodyPr>
          <a:lstStyle/>
          <a:p>
            <a:pPr eaLnBrk="1" fontAlgn="auto" hangingPunct="1">
              <a:spcAft>
                <a:spcPts val="0"/>
              </a:spcAft>
              <a:defRPr/>
            </a:pPr>
            <a:r>
              <a:rPr lang="zh-TW" altLang="en-US" sz="4000" b="1" dirty="0">
                <a:ln w="6350">
                  <a:solidFill>
                    <a:schemeClr val="accent1">
                      <a:shade val="43000"/>
                    </a:schemeClr>
                  </a:solidFill>
                </a:ln>
                <a:solidFill>
                  <a:schemeClr val="bg1"/>
                </a:solidFill>
                <a:effectLst>
                  <a:outerShdw blurRad="26000" dist="26000" dir="14500000" algn="tl" rotWithShape="0">
                    <a:srgbClr val="000000">
                      <a:alpha val="40000"/>
                    </a:srgbClr>
                  </a:outerShdw>
                </a:effectLst>
                <a:latin typeface="標楷體" panose="03000509000000000000" pitchFamily="65" charset="-120"/>
                <a:ea typeface="標楷體" panose="03000509000000000000" pitchFamily="65" charset="-120"/>
              </a:rPr>
              <a:t>國中教育會考注意事項</a:t>
            </a:r>
          </a:p>
        </p:txBody>
      </p:sp>
      <p:pic>
        <p:nvPicPr>
          <p:cNvPr id="4" name="Picture 2" descr="F:\105適性入學宣導素材\會考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48128" y="3933056"/>
            <a:ext cx="4211112" cy="2387710"/>
          </a:xfrm>
          <a:prstGeom prst="rect">
            <a:avLst/>
          </a:prstGeom>
          <a:ln>
            <a:noFill/>
          </a:ln>
          <a:effectLst>
            <a:softEdge rad="112500"/>
          </a:effectLst>
        </p:spPr>
      </p:pic>
      <p:pic>
        <p:nvPicPr>
          <p:cNvPr id="2050" name="Picture 2" descr="F:\105適性入學宣導素材\會考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75520" y="3501008"/>
            <a:ext cx="3248169" cy="259805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考場漫畫\景美女中_國中教育會考試場規則_1.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3978809" y="1059448"/>
            <a:ext cx="4147245" cy="2700000"/>
          </a:xfrm>
          <a:prstGeom prst="rect">
            <a:avLst/>
          </a:prstGeom>
          <a:ln>
            <a:noFill/>
          </a:ln>
          <a:effectLst>
            <a:softEdge rad="112500"/>
          </a:effectLst>
          <a:extLst/>
        </p:spPr>
      </p:pic>
      <p:pic>
        <p:nvPicPr>
          <p:cNvPr id="7" name="Picture 2" descr="C:\Users\user\Desktop\考場漫畫\景美女中_國中教育會考試場規則_1.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090014" y="1059448"/>
            <a:ext cx="4055828" cy="2700000"/>
          </a:xfrm>
          <a:prstGeom prst="rect">
            <a:avLst/>
          </a:prstGeom>
          <a:ln>
            <a:noFill/>
          </a:ln>
          <a:effectLst>
            <a:softEdge rad="112500"/>
          </a:effectLst>
          <a:extLst/>
        </p:spPr>
      </p:pic>
      <p:pic>
        <p:nvPicPr>
          <p:cNvPr id="8" name="Picture 2" descr="C:\Users\user\Desktop\考場漫畫\景美女中_國中教育會考試場規則_1.jpg"/>
          <p:cNvPicPr>
            <a:picLocks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0464" y="1059445"/>
            <a:ext cx="4033054" cy="2700000"/>
          </a:xfrm>
          <a:prstGeom prst="rect">
            <a:avLst/>
          </a:prstGeom>
          <a:ln>
            <a:noFill/>
          </a:ln>
          <a:effectLst>
            <a:softEdge rad="112500"/>
          </a:effectLst>
          <a:extLst/>
        </p:spPr>
      </p:pic>
      <p:pic>
        <p:nvPicPr>
          <p:cNvPr id="10" name="圖片 9"/>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33426" y="4158000"/>
            <a:ext cx="4076624" cy="2700000"/>
          </a:xfrm>
          <a:prstGeom prst="rect">
            <a:avLst/>
          </a:prstGeom>
          <a:ln>
            <a:noFill/>
          </a:ln>
          <a:effectLst>
            <a:softEdge rad="112500"/>
          </a:effectLst>
        </p:spPr>
      </p:pic>
      <p:pic>
        <p:nvPicPr>
          <p:cNvPr id="11" name="圖片 10"/>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4144437" y="4132796"/>
            <a:ext cx="4128000" cy="2700000"/>
          </a:xfrm>
          <a:prstGeom prst="rect">
            <a:avLst/>
          </a:prstGeom>
          <a:ln>
            <a:noFill/>
          </a:ln>
          <a:effectLst>
            <a:softEdge rad="112500"/>
          </a:effectLst>
        </p:spPr>
      </p:pic>
      <p:sp>
        <p:nvSpPr>
          <p:cNvPr id="12" name="矩形 11"/>
          <p:cNvSpPr/>
          <p:nvPr/>
        </p:nvSpPr>
        <p:spPr>
          <a:xfrm>
            <a:off x="334963" y="298450"/>
            <a:ext cx="11563350" cy="679450"/>
          </a:xfrm>
          <a:prstGeom prst="rect">
            <a:avLst/>
          </a:prstGeom>
          <a:blipFill>
            <a:blip r:embed="rId7" cstate="print">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4400" b="1" dirty="0">
                <a:solidFill>
                  <a:srgbClr val="0000FF"/>
                </a:solidFill>
                <a:latin typeface="華康娃娃體" pitchFamily="49" charset="-120"/>
                <a:ea typeface="華康娃娃體" pitchFamily="49" charset="-120"/>
              </a:rPr>
              <a:t>考前準備</a:t>
            </a:r>
          </a:p>
        </p:txBody>
      </p:sp>
      <p:cxnSp>
        <p:nvCxnSpPr>
          <p:cNvPr id="13" name="直線接點 12"/>
          <p:cNvCxnSpPr/>
          <p:nvPr/>
        </p:nvCxnSpPr>
        <p:spPr>
          <a:xfrm>
            <a:off x="1127125" y="4005263"/>
            <a:ext cx="10072688" cy="0"/>
          </a:xfrm>
          <a:prstGeom prst="line">
            <a:avLst/>
          </a:prstGeom>
          <a:ln w="28575">
            <a:solidFill>
              <a:srgbClr val="0000FF">
                <a:alpha val="60000"/>
              </a:srgbClr>
            </a:solidFill>
            <a:prstDash val="lgDash"/>
          </a:ln>
        </p:spPr>
        <p:style>
          <a:lnRef idx="1">
            <a:schemeClr val="accent1"/>
          </a:lnRef>
          <a:fillRef idx="0">
            <a:schemeClr val="accent1"/>
          </a:fillRef>
          <a:effectRef idx="0">
            <a:schemeClr val="accent1"/>
          </a:effectRef>
          <a:fontRef idx="minor">
            <a:schemeClr val="tx1"/>
          </a:fontRef>
        </p:style>
      </p:cxnSp>
      <p:grpSp>
        <p:nvGrpSpPr>
          <p:cNvPr id="105481" name="群組 14"/>
          <p:cNvGrpSpPr>
            <a:grpSpLocks/>
          </p:cNvGrpSpPr>
          <p:nvPr/>
        </p:nvGrpSpPr>
        <p:grpSpPr bwMode="auto">
          <a:xfrm>
            <a:off x="8272463" y="4068763"/>
            <a:ext cx="4032250" cy="2700337"/>
            <a:chOff x="5854604" y="4158000"/>
            <a:chExt cx="3024000" cy="2700000"/>
          </a:xfrm>
        </p:grpSpPr>
        <p:pic>
          <p:nvPicPr>
            <p:cNvPr id="9" name="Picture 2" descr="C:\Users\user\Desktop\考場漫畫\景美女中_國中教育會考試場規則_1.jpg"/>
            <p:cNvPicPr>
              <a:picLocks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854604" y="4158000"/>
              <a:ext cx="3024000" cy="2700000"/>
            </a:xfrm>
            <a:prstGeom prst="rect">
              <a:avLst/>
            </a:prstGeom>
            <a:ln>
              <a:noFill/>
            </a:ln>
            <a:effectLst>
              <a:softEdge rad="112500"/>
            </a:effectLst>
            <a:extLst/>
          </p:spPr>
        </p:pic>
        <p:sp>
          <p:nvSpPr>
            <p:cNvPr id="14" name="矩形 13"/>
            <p:cNvSpPr/>
            <p:nvPr/>
          </p:nvSpPr>
          <p:spPr>
            <a:xfrm>
              <a:off x="6286774" y="5018318"/>
              <a:ext cx="720284" cy="215873"/>
            </a:xfrm>
            <a:prstGeom prst="rect">
              <a:avLst/>
            </a:prstGeom>
            <a:solidFill>
              <a:schemeClr val="tx1"/>
            </a:solidFill>
            <a:ln w="127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000" dirty="0">
                  <a:solidFill>
                    <a:schemeClr val="bg1"/>
                  </a:solidFill>
                </a:rPr>
                <a:t>試務中心</a:t>
              </a:r>
            </a:p>
          </p:txBody>
        </p:sp>
      </p:grpSp>
      <p:pic>
        <p:nvPicPr>
          <p:cNvPr id="15" name="Picture 2" descr="C:\Users\user\Desktop\考場漫畫\景美女中_國中教育會考試場規則_1.jpg"/>
          <p:cNvPicPr>
            <a:picLocks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70464" y="1059445"/>
            <a:ext cx="4033054" cy="2700000"/>
          </a:xfrm>
          <a:prstGeom prst="rect">
            <a:avLst/>
          </a:prstGeom>
          <a:ln>
            <a:noFill/>
          </a:ln>
          <a:effectLst>
            <a:softEdge rad="112500"/>
          </a:effectLst>
          <a:extLst/>
        </p:spPr>
      </p:pic>
      <p:sp>
        <p:nvSpPr>
          <p:cNvPr id="16" name="圓角矩形 15"/>
          <p:cNvSpPr/>
          <p:nvPr/>
        </p:nvSpPr>
        <p:spPr>
          <a:xfrm>
            <a:off x="4210050" y="4211638"/>
            <a:ext cx="3725863" cy="2414587"/>
          </a:xfrm>
          <a:prstGeom prst="roundRect">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
        <p:nvSpPr>
          <p:cNvPr id="17" name="圓角矩形 16"/>
          <p:cNvSpPr/>
          <p:nvPr/>
        </p:nvSpPr>
        <p:spPr>
          <a:xfrm>
            <a:off x="373063" y="1258888"/>
            <a:ext cx="3538537" cy="2413000"/>
          </a:xfrm>
          <a:prstGeom prst="roundRect">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5"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vertical)">
                                      <p:cBhvr>
                                        <p:cTn id="7" dur="500"/>
                                        <p:tgtEl>
                                          <p:spTgt spid="16"/>
                                        </p:tgtEl>
                                      </p:cBhvr>
                                    </p:animEffect>
                                  </p:childTnLst>
                                </p:cTn>
                              </p:par>
                              <p:par>
                                <p:cTn id="8" presetID="3" presetClass="entr" presetSubtype="5"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vertic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user\Desktop\考場漫畫\景美女中_國中教育會考試場規則_7.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7178308" y="3894138"/>
            <a:ext cx="4208915" cy="2743939"/>
          </a:xfrm>
          <a:prstGeom prst="rect">
            <a:avLst/>
          </a:prstGeom>
          <a:ln>
            <a:noFill/>
          </a:ln>
          <a:effectLst>
            <a:softEdge rad="112500"/>
          </a:effectLst>
          <a:extLst/>
        </p:spPr>
      </p:pic>
      <p:pic>
        <p:nvPicPr>
          <p:cNvPr id="7" name="Picture 2" descr="C:\Users\user\Desktop\考場漫畫\景美女中_國中教育會考試場規則_7.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800298" y="3809687"/>
            <a:ext cx="3924175" cy="3048316"/>
          </a:xfrm>
          <a:prstGeom prst="rect">
            <a:avLst/>
          </a:prstGeom>
          <a:ln>
            <a:noFill/>
          </a:ln>
          <a:effectLst>
            <a:softEdge rad="112500"/>
          </a:effectLst>
          <a:extLst/>
        </p:spPr>
      </p:pic>
      <p:pic>
        <p:nvPicPr>
          <p:cNvPr id="11162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00000">
            <a:off x="1584325" y="1358901"/>
            <a:ext cx="11334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484313"/>
            <a:ext cx="1643063"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9338" y="1509713"/>
            <a:ext cx="253841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334963" y="139700"/>
            <a:ext cx="11563350" cy="1279525"/>
          </a:xfrm>
          <a:prstGeom prst="rect">
            <a:avLst/>
          </a:prstGeom>
          <a:blipFill>
            <a:blip r:embed="rId7" cstate="print">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4400" b="1" dirty="0">
                <a:solidFill>
                  <a:srgbClr val="0000FF"/>
                </a:solidFill>
                <a:latin typeface="華康娃娃體" pitchFamily="49" charset="-120"/>
                <a:ea typeface="華康娃娃體" pitchFamily="49" charset="-120"/>
              </a:rPr>
              <a:t>禁止攜帶</a:t>
            </a:r>
            <a:r>
              <a:rPr kumimoji="0" lang="en-US" altLang="zh-TW" sz="4400" b="1" dirty="0">
                <a:solidFill>
                  <a:srgbClr val="0000FF"/>
                </a:solidFill>
                <a:latin typeface="華康娃娃體" pitchFamily="49" charset="-120"/>
                <a:ea typeface="華康娃娃體" pitchFamily="49" charset="-120"/>
              </a:rPr>
              <a:t>3C</a:t>
            </a:r>
            <a:r>
              <a:rPr kumimoji="0" lang="zh-TW" altLang="en-US" sz="4400" b="1" dirty="0">
                <a:solidFill>
                  <a:srgbClr val="0000FF"/>
                </a:solidFill>
                <a:latin typeface="華康娃娃體" pitchFamily="49" charset="-120"/>
                <a:ea typeface="華康娃娃體" pitchFamily="49" charset="-120"/>
              </a:rPr>
              <a:t>產品</a:t>
            </a:r>
          </a:p>
        </p:txBody>
      </p:sp>
      <p:pic>
        <p:nvPicPr>
          <p:cNvPr id="11162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01038" y="1516063"/>
            <a:ext cx="3340100"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群組 23"/>
          <p:cNvGrpSpPr>
            <a:grpSpLocks/>
          </p:cNvGrpSpPr>
          <p:nvPr/>
        </p:nvGrpSpPr>
        <p:grpSpPr bwMode="auto">
          <a:xfrm>
            <a:off x="1296988" y="1597025"/>
            <a:ext cx="10372725" cy="2119313"/>
            <a:chOff x="972457" y="1596572"/>
            <a:chExt cx="7779658" cy="2119086"/>
          </a:xfrm>
        </p:grpSpPr>
        <p:cxnSp>
          <p:nvCxnSpPr>
            <p:cNvPr id="22" name="直線接點 21"/>
            <p:cNvCxnSpPr/>
            <p:nvPr/>
          </p:nvCxnSpPr>
          <p:spPr>
            <a:xfrm>
              <a:off x="972457" y="1596572"/>
              <a:ext cx="7721316" cy="2119086"/>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H="1">
              <a:off x="1030798" y="1596572"/>
              <a:ext cx="7721317" cy="2119086"/>
            </a:xfrm>
            <a:prstGeom prst="line">
              <a:avLst/>
            </a:prstGeom>
            <a:ln w="1905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群組 28"/>
          <p:cNvGrpSpPr>
            <a:grpSpLocks/>
          </p:cNvGrpSpPr>
          <p:nvPr/>
        </p:nvGrpSpPr>
        <p:grpSpPr bwMode="auto">
          <a:xfrm>
            <a:off x="5942013" y="4710113"/>
            <a:ext cx="1257300" cy="942975"/>
            <a:chOff x="4455886" y="4709886"/>
            <a:chExt cx="943428" cy="943428"/>
          </a:xfrm>
        </p:grpSpPr>
        <p:cxnSp>
          <p:nvCxnSpPr>
            <p:cNvPr id="27" name="直線接點 26"/>
            <p:cNvCxnSpPr/>
            <p:nvPr/>
          </p:nvCxnSpPr>
          <p:spPr>
            <a:xfrm>
              <a:off x="4455886" y="5181599"/>
              <a:ext cx="943428" cy="0"/>
            </a:xfrm>
            <a:prstGeom prst="line">
              <a:avLst/>
            </a:prstGeom>
            <a:ln w="190500"/>
          </p:spPr>
          <p:style>
            <a:lnRef idx="1">
              <a:schemeClr val="accent1"/>
            </a:lnRef>
            <a:fillRef idx="0">
              <a:schemeClr val="accent1"/>
            </a:fillRef>
            <a:effectRef idx="0">
              <a:schemeClr val="accent1"/>
            </a:effectRef>
            <a:fontRef idx="minor">
              <a:schemeClr val="tx1"/>
            </a:fontRef>
          </p:style>
        </p:cxnSp>
        <p:cxnSp>
          <p:nvCxnSpPr>
            <p:cNvPr id="28" name="直線接點 27"/>
            <p:cNvCxnSpPr/>
            <p:nvPr/>
          </p:nvCxnSpPr>
          <p:spPr>
            <a:xfrm rot="16200000" flipV="1">
              <a:off x="4441591" y="5181601"/>
              <a:ext cx="943428" cy="0"/>
            </a:xfrm>
            <a:prstGeom prst="line">
              <a:avLst/>
            </a:prstGeom>
            <a:ln w="190500"/>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par>
                          <p:cTn id="15" fill="hold" nodeType="afterGroup">
                            <p:stCondLst>
                              <p:cond delay="500"/>
                            </p:stCondLst>
                            <p:childTnLst>
                              <p:par>
                                <p:cTn id="16" presetID="22" presetClass="entr" presetSubtype="8" fill="hold" nodeType="after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left)">
                                      <p:cBhvr>
                                        <p:cTn id="18" dur="500"/>
                                        <p:tgtEl>
                                          <p:spTgt spid="29"/>
                                        </p:tgtEl>
                                      </p:cBhvr>
                                    </p:animEffect>
                                  </p:childTnLst>
                                </p:cTn>
                              </p:par>
                            </p:childTnLst>
                          </p:cTn>
                        </p:par>
                        <p:par>
                          <p:cTn id="19" fill="hold" nodeType="afterGroup">
                            <p:stCondLst>
                              <p:cond delay="1000"/>
                            </p:stCondLst>
                            <p:childTnLst>
                              <p:par>
                                <p:cTn id="20" presetID="22" presetClass="entr" presetSubtype="8"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334963" y="139700"/>
            <a:ext cx="11563350" cy="1279525"/>
          </a:xfrm>
          <a:prstGeom prst="rect">
            <a:avLst/>
          </a:prstGeom>
          <a:blipFill>
            <a:blip r:embed="rId2" cstate="print">
              <a:extLst>
                <a:ext uri="{28A0092B-C50C-407E-A947-70E740481C1C}">
                  <a14:useLocalDpi xmlns:a14="http://schemas.microsoft.com/office/drawing/2010/main"/>
                </a:ext>
              </a:extLst>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4400" b="1" dirty="0">
                <a:solidFill>
                  <a:srgbClr val="0000FF"/>
                </a:solidFill>
                <a:latin typeface="華康娃娃體" pitchFamily="49" charset="-120"/>
                <a:ea typeface="華康娃娃體" pitchFamily="49" charset="-120"/>
              </a:rPr>
              <a:t>特別注意</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54420" y="1532431"/>
            <a:ext cx="4724938" cy="2324100"/>
          </a:xfrm>
          <a:prstGeom prst="rect">
            <a:avLst/>
          </a:prstGeom>
          <a:ln>
            <a:noFill/>
          </a:ln>
          <a:effectLst>
            <a:softEdge rad="112500"/>
          </a:effectLst>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69176" y="3929037"/>
            <a:ext cx="4546943" cy="2380867"/>
          </a:xfrm>
          <a:prstGeom prst="rect">
            <a:avLst/>
          </a:prstGeom>
          <a:ln>
            <a:noFill/>
          </a:ln>
          <a:effectLst>
            <a:softEdge rad="112500"/>
          </a:effectLst>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0513" y="1638300"/>
            <a:ext cx="4052887"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字方塊 16"/>
          <p:cNvSpPr txBox="1"/>
          <p:nvPr/>
        </p:nvSpPr>
        <p:spPr>
          <a:xfrm>
            <a:off x="4991100" y="4760913"/>
            <a:ext cx="7200900" cy="1246187"/>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eaLnBrk="1" fontAlgn="auto" hangingPunct="1">
              <a:spcBef>
                <a:spcPts val="0"/>
              </a:spcBef>
              <a:spcAft>
                <a:spcPts val="0"/>
              </a:spcAft>
              <a:defRPr/>
            </a:pPr>
            <a:r>
              <a:rPr kumimoji="0" lang="zh-TW" altLang="en-US" sz="2500" b="1" dirty="0">
                <a:solidFill>
                  <a:srgbClr val="FFFF00"/>
                </a:solidFill>
                <a:latin typeface="標楷體" pitchFamily="65" charset="-120"/>
                <a:ea typeface="標楷體" pitchFamily="65" charset="-120"/>
              </a:rPr>
              <a:t>若因生病等特殊原因，迫切需要時，</a:t>
            </a:r>
            <a:endParaRPr kumimoji="0" lang="en-US" altLang="zh-TW" sz="2500" b="1" dirty="0">
              <a:solidFill>
                <a:srgbClr val="FFFF00"/>
              </a:solidFill>
              <a:latin typeface="標楷體" pitchFamily="65" charset="-120"/>
              <a:ea typeface="標楷體" pitchFamily="65" charset="-120"/>
            </a:endParaRPr>
          </a:p>
          <a:p>
            <a:pPr eaLnBrk="1" fontAlgn="auto" hangingPunct="1">
              <a:spcBef>
                <a:spcPts val="0"/>
              </a:spcBef>
              <a:spcAft>
                <a:spcPts val="0"/>
              </a:spcAft>
              <a:defRPr/>
            </a:pPr>
            <a:r>
              <a:rPr kumimoji="0" lang="zh-TW" altLang="en-US" sz="2500" b="1" dirty="0">
                <a:solidFill>
                  <a:srgbClr val="FFFF00"/>
                </a:solidFill>
                <a:latin typeface="標楷體" pitchFamily="65" charset="-120"/>
                <a:ea typeface="標楷體" pitchFamily="65" charset="-120"/>
              </a:rPr>
              <a:t>考前持證明經監試委員同意，</a:t>
            </a:r>
            <a:endParaRPr kumimoji="0" lang="en-US" altLang="zh-TW" sz="2500" b="1" dirty="0">
              <a:solidFill>
                <a:srgbClr val="FFFF00"/>
              </a:solidFill>
              <a:latin typeface="標楷體" pitchFamily="65" charset="-120"/>
              <a:ea typeface="標楷體" pitchFamily="65" charset="-120"/>
            </a:endParaRPr>
          </a:p>
          <a:p>
            <a:pPr eaLnBrk="1" fontAlgn="auto" hangingPunct="1">
              <a:spcBef>
                <a:spcPts val="0"/>
              </a:spcBef>
              <a:spcAft>
                <a:spcPts val="0"/>
              </a:spcAft>
              <a:defRPr/>
            </a:pPr>
            <a:r>
              <a:rPr kumimoji="0" lang="zh-TW" altLang="en-US" sz="2500" b="1" dirty="0">
                <a:solidFill>
                  <a:srgbClr val="FFFF00"/>
                </a:solidFill>
                <a:latin typeface="標楷體" pitchFamily="65" charset="-120"/>
                <a:ea typeface="標楷體" pitchFamily="65" charset="-120"/>
              </a:rPr>
              <a:t>在監試委員協助下飲用或服用。</a:t>
            </a:r>
          </a:p>
        </p:txBody>
      </p:sp>
      <p:sp>
        <p:nvSpPr>
          <p:cNvPr id="21" name="禁止標誌 20"/>
          <p:cNvSpPr/>
          <p:nvPr/>
        </p:nvSpPr>
        <p:spPr>
          <a:xfrm>
            <a:off x="2055813" y="2895600"/>
            <a:ext cx="2955925" cy="2225675"/>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1" presetClass="entr" presetSubtype="0" fill="hold" nodeType="clickEffect">
                                  <p:stCondLst>
                                    <p:cond delay="0"/>
                                  </p:stCondLst>
                                  <p:iterate type="lt">
                                    <p:tmPct val="5000"/>
                                  </p:iterate>
                                  <p:childTnLst>
                                    <p:set>
                                      <p:cBhvr>
                                        <p:cTn id="13" dur="1" fill="hold">
                                          <p:stCondLst>
                                            <p:cond delay="0"/>
                                          </p:stCondLst>
                                        </p:cTn>
                                        <p:tgtEl>
                                          <p:spTgt spid="6147"/>
                                        </p:tgtEl>
                                        <p:attrNameLst>
                                          <p:attrName>style.visibility</p:attrName>
                                        </p:attrNameLst>
                                      </p:cBhvr>
                                      <p:to>
                                        <p:strVal val="visible"/>
                                      </p:to>
                                    </p:set>
                                    <p:anim calcmode="lin" valueType="num">
                                      <p:cBhvr>
                                        <p:cTn id="14" dur="1000" fill="hold"/>
                                        <p:tgtEl>
                                          <p:spTgt spid="6147"/>
                                        </p:tgtEl>
                                        <p:attrNameLst>
                                          <p:attrName>ppt_w</p:attrName>
                                        </p:attrNameLst>
                                      </p:cBhvr>
                                      <p:tavLst>
                                        <p:tav tm="0">
                                          <p:val>
                                            <p:fltVal val="0"/>
                                          </p:val>
                                        </p:tav>
                                        <p:tav tm="100000">
                                          <p:val>
                                            <p:strVal val="#ppt_w"/>
                                          </p:val>
                                        </p:tav>
                                      </p:tavLst>
                                    </p:anim>
                                    <p:anim calcmode="lin" valueType="num">
                                      <p:cBhvr>
                                        <p:cTn id="15" dur="1000" fill="hold"/>
                                        <p:tgtEl>
                                          <p:spTgt spid="6147"/>
                                        </p:tgtEl>
                                        <p:attrNameLst>
                                          <p:attrName>ppt_h</p:attrName>
                                        </p:attrNameLst>
                                      </p:cBhvr>
                                      <p:tavLst>
                                        <p:tav tm="0">
                                          <p:val>
                                            <p:fltVal val="0"/>
                                          </p:val>
                                        </p:tav>
                                        <p:tav tm="100000">
                                          <p:val>
                                            <p:strVal val="#ppt_h"/>
                                          </p:val>
                                        </p:tav>
                                      </p:tavLst>
                                    </p:anim>
                                    <p:anim calcmode="lin" valueType="num">
                                      <p:cBhvr>
                                        <p:cTn id="16" dur="1000" fill="hold"/>
                                        <p:tgtEl>
                                          <p:spTgt spid="6147"/>
                                        </p:tgtEl>
                                        <p:attrNameLst>
                                          <p:attrName>style.rotation</p:attrName>
                                        </p:attrNameLst>
                                      </p:cBhvr>
                                      <p:tavLst>
                                        <p:tav tm="0">
                                          <p:val>
                                            <p:fltVal val="90"/>
                                          </p:val>
                                        </p:tav>
                                        <p:tav tm="100000">
                                          <p:val>
                                            <p:fltVal val="0"/>
                                          </p:val>
                                        </p:tav>
                                      </p:tavLst>
                                    </p:anim>
                                    <p:animEffect transition="in" filter="fade">
                                      <p:cBhvr>
                                        <p:cTn id="17" dur="1000"/>
                                        <p:tgtEl>
                                          <p:spTgt spid="614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3"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標題 1"/>
          <p:cNvSpPr txBox="1">
            <a:spLocks/>
          </p:cNvSpPr>
          <p:nvPr/>
        </p:nvSpPr>
        <p:spPr bwMode="auto">
          <a:xfrm>
            <a:off x="1204441" y="1052736"/>
            <a:ext cx="367240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4400" b="1" dirty="0">
                <a:solidFill>
                  <a:srgbClr val="FF0000"/>
                </a:solidFill>
                <a:latin typeface="Calibri" pitchFamily="34" charset="0"/>
              </a:rPr>
              <a:t>數學答案卷</a:t>
            </a:r>
          </a:p>
        </p:txBody>
      </p:sp>
      <p:pic>
        <p:nvPicPr>
          <p:cNvPr id="4" name="圖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936" y="548680"/>
            <a:ext cx="4531587" cy="6408712"/>
          </a:xfrm>
          <a:prstGeom prst="rect">
            <a:avLst/>
          </a:prstGeom>
        </p:spPr>
      </p:pic>
      <p:sp>
        <p:nvSpPr>
          <p:cNvPr id="5" name="內容版面配置區 2"/>
          <p:cNvSpPr txBox="1">
            <a:spLocks/>
          </p:cNvSpPr>
          <p:nvPr/>
        </p:nvSpPr>
        <p:spPr bwMode="auto">
          <a:xfrm>
            <a:off x="1698674" y="2564904"/>
            <a:ext cx="3461222" cy="377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spcBef>
                <a:spcPct val="20000"/>
              </a:spcBef>
              <a:buFont typeface="Arial" pitchFamily="34" charset="0"/>
              <a:buChar char="•"/>
            </a:pPr>
            <a:r>
              <a:rPr lang="zh-TW" altLang="en-US" sz="3200" dirty="0" smtClean="0">
                <a:solidFill>
                  <a:srgbClr val="FF0000"/>
                </a:solidFill>
                <a:latin typeface="Calibri" pitchFamily="34" charset="0"/>
              </a:rPr>
              <a:t>每題</a:t>
            </a:r>
            <a:r>
              <a:rPr lang="en-US" altLang="zh-TW" sz="3200" dirty="0" smtClean="0">
                <a:solidFill>
                  <a:srgbClr val="FF0000"/>
                </a:solidFill>
                <a:latin typeface="Calibri" pitchFamily="34" charset="0"/>
              </a:rPr>
              <a:t>3</a:t>
            </a:r>
            <a:r>
              <a:rPr lang="zh-TW" altLang="en-US" sz="3200" dirty="0" smtClean="0">
                <a:solidFill>
                  <a:srgbClr val="FF0000"/>
                </a:solidFill>
                <a:latin typeface="Calibri" pitchFamily="34" charset="0"/>
              </a:rPr>
              <a:t>分</a:t>
            </a:r>
            <a:r>
              <a:rPr lang="en-US" altLang="zh-TW" sz="3200" dirty="0" smtClean="0">
                <a:solidFill>
                  <a:srgbClr val="FF0000"/>
                </a:solidFill>
                <a:latin typeface="Calibri" pitchFamily="34" charset="0"/>
              </a:rPr>
              <a:t>(</a:t>
            </a:r>
            <a:r>
              <a:rPr lang="zh-TW" altLang="en-US" sz="3200" dirty="0" smtClean="0">
                <a:solidFill>
                  <a:srgbClr val="FF0000"/>
                </a:solidFill>
                <a:latin typeface="Calibri" pitchFamily="34" charset="0"/>
              </a:rPr>
              <a:t>佔</a:t>
            </a:r>
            <a:r>
              <a:rPr lang="en-US" altLang="zh-TW" sz="3200" dirty="0" smtClean="0">
                <a:solidFill>
                  <a:srgbClr val="FF0000"/>
                </a:solidFill>
                <a:latin typeface="Calibri" pitchFamily="34" charset="0"/>
              </a:rPr>
              <a:t>15</a:t>
            </a:r>
            <a:r>
              <a:rPr lang="zh-TW" altLang="en-US" sz="3200" dirty="0" smtClean="0">
                <a:solidFill>
                  <a:srgbClr val="FF0000"/>
                </a:solidFill>
                <a:latin typeface="新細明體" panose="02020500000000000000" pitchFamily="18" charset="-120"/>
              </a:rPr>
              <a:t>％</a:t>
            </a:r>
            <a:r>
              <a:rPr lang="en-US" altLang="zh-TW" sz="3200" dirty="0" smtClean="0">
                <a:solidFill>
                  <a:srgbClr val="FF0000"/>
                </a:solidFill>
                <a:latin typeface="Calibri" pitchFamily="34" charset="0"/>
              </a:rPr>
              <a:t>)</a:t>
            </a:r>
          </a:p>
          <a:p>
            <a:pPr marL="0" indent="0">
              <a:spcBef>
                <a:spcPct val="20000"/>
              </a:spcBef>
            </a:pPr>
            <a:r>
              <a:rPr lang="zh-TW" altLang="en-US" sz="3200" b="1" dirty="0" smtClean="0">
                <a:solidFill>
                  <a:srgbClr val="000099"/>
                </a:solidFill>
                <a:latin typeface="Calibri" pitchFamily="34" charset="0"/>
              </a:rPr>
              <a:t>列出式子給</a:t>
            </a:r>
            <a:r>
              <a:rPr lang="en-US" altLang="zh-TW" sz="3200" b="1" dirty="0" smtClean="0">
                <a:solidFill>
                  <a:srgbClr val="000099"/>
                </a:solidFill>
                <a:latin typeface="Calibri" pitchFamily="34" charset="0"/>
              </a:rPr>
              <a:t>1</a:t>
            </a:r>
            <a:r>
              <a:rPr lang="zh-TW" altLang="en-US" sz="3200" b="1" dirty="0" smtClean="0">
                <a:solidFill>
                  <a:srgbClr val="000099"/>
                </a:solidFill>
                <a:latin typeface="Calibri" pitchFamily="34" charset="0"/>
              </a:rPr>
              <a:t>分</a:t>
            </a:r>
            <a:endParaRPr lang="en-US" altLang="zh-TW" sz="3200" b="1" dirty="0" smtClean="0">
              <a:solidFill>
                <a:srgbClr val="000099"/>
              </a:solidFill>
              <a:latin typeface="Calibri" pitchFamily="34" charset="0"/>
            </a:endParaRPr>
          </a:p>
          <a:p>
            <a:pPr marL="0" indent="0">
              <a:spcBef>
                <a:spcPct val="20000"/>
              </a:spcBef>
            </a:pPr>
            <a:r>
              <a:rPr lang="zh-TW" altLang="en-US" sz="3200" b="1" dirty="0" smtClean="0">
                <a:solidFill>
                  <a:srgbClr val="663300"/>
                </a:solidFill>
                <a:latin typeface="Calibri" pitchFamily="34" charset="0"/>
              </a:rPr>
              <a:t>寫出過程給</a:t>
            </a:r>
            <a:r>
              <a:rPr lang="en-US" altLang="zh-TW" sz="3200" b="1" dirty="0" smtClean="0">
                <a:solidFill>
                  <a:srgbClr val="663300"/>
                </a:solidFill>
                <a:latin typeface="Calibri" pitchFamily="34" charset="0"/>
              </a:rPr>
              <a:t>2</a:t>
            </a:r>
            <a:r>
              <a:rPr lang="zh-TW" altLang="en-US" sz="3200" b="1" dirty="0" smtClean="0">
                <a:solidFill>
                  <a:srgbClr val="663300"/>
                </a:solidFill>
                <a:latin typeface="Calibri" pitchFamily="34" charset="0"/>
              </a:rPr>
              <a:t>分 </a:t>
            </a:r>
            <a:endParaRPr lang="en-US" altLang="zh-TW" sz="3200" b="1" dirty="0" smtClean="0">
              <a:solidFill>
                <a:srgbClr val="663300"/>
              </a:solidFill>
              <a:latin typeface="Calibri" pitchFamily="34" charset="0"/>
            </a:endParaRPr>
          </a:p>
          <a:p>
            <a:pPr marL="0" indent="0">
              <a:spcBef>
                <a:spcPct val="20000"/>
              </a:spcBef>
            </a:pPr>
            <a:r>
              <a:rPr lang="zh-TW" altLang="en-US" sz="3200" b="1" dirty="0" smtClean="0">
                <a:solidFill>
                  <a:srgbClr val="006600"/>
                </a:solidFill>
                <a:latin typeface="Calibri" pitchFamily="34" charset="0"/>
              </a:rPr>
              <a:t>全對給</a:t>
            </a:r>
            <a:r>
              <a:rPr lang="en-US" altLang="zh-TW" sz="3200" b="1" dirty="0" smtClean="0">
                <a:solidFill>
                  <a:srgbClr val="006600"/>
                </a:solidFill>
                <a:latin typeface="Calibri" pitchFamily="34" charset="0"/>
              </a:rPr>
              <a:t>3</a:t>
            </a:r>
            <a:r>
              <a:rPr lang="zh-TW" altLang="en-US" sz="3200" b="1" dirty="0" smtClean="0">
                <a:solidFill>
                  <a:srgbClr val="006600"/>
                </a:solidFill>
                <a:latin typeface="Calibri" pitchFamily="34" charset="0"/>
              </a:rPr>
              <a:t>分</a:t>
            </a:r>
            <a:endParaRPr lang="zh-TW" altLang="en-US" sz="3200" b="1" dirty="0">
              <a:solidFill>
                <a:srgbClr val="006600"/>
              </a:solidFill>
              <a:latin typeface="Calibri" pitchFamily="34" charset="0"/>
            </a:endParaRPr>
          </a:p>
        </p:txBody>
      </p:sp>
    </p:spTree>
    <p:extLst>
      <p:ext uri="{BB962C8B-B14F-4D97-AF65-F5344CB8AC3E}">
        <p14:creationId xmlns:p14="http://schemas.microsoft.com/office/powerpoint/2010/main" val="946260590"/>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p:cNvSpPr>
            <a:spLocks noGrp="1"/>
          </p:cNvSpPr>
          <p:nvPr>
            <p:ph type="title"/>
          </p:nvPr>
        </p:nvSpPr>
        <p:spPr/>
        <p:txBody>
          <a:bodyPr/>
          <a:lstStyle/>
          <a:p>
            <a:pPr eaLnBrk="1" hangingPunct="1"/>
            <a:r>
              <a:rPr lang="zh-TW" altLang="en-US" smtClean="0">
                <a:latin typeface="微軟正黑體" pitchFamily="34" charset="-120"/>
              </a:rPr>
              <a:t>評分規準</a:t>
            </a:r>
          </a:p>
        </p:txBody>
      </p:sp>
      <p:graphicFrame>
        <p:nvGraphicFramePr>
          <p:cNvPr id="4" name="內容版面配置區 3"/>
          <p:cNvGraphicFramePr>
            <a:graphicFrameLocks noGrp="1"/>
          </p:cNvGraphicFramePr>
          <p:nvPr>
            <p:ph idx="1"/>
            <p:extLst>
              <p:ext uri="{D42A27DB-BD31-4B8C-83A1-F6EECF244321}">
                <p14:modId xmlns:p14="http://schemas.microsoft.com/office/powerpoint/2010/main" val="1846702546"/>
              </p:ext>
            </p:extLst>
          </p:nvPr>
        </p:nvGraphicFramePr>
        <p:xfrm>
          <a:off x="1703512" y="1417638"/>
          <a:ext cx="8784976" cy="5144231"/>
        </p:xfrm>
        <a:graphic>
          <a:graphicData uri="http://schemas.openxmlformats.org/drawingml/2006/table">
            <a:tbl>
              <a:tblPr firstRow="1" bandRow="1">
                <a:tableStyleId>{21E4AEA4-8DFA-4A89-87EB-49C32662AFE0}</a:tableStyleId>
              </a:tblPr>
              <a:tblGrid>
                <a:gridCol w="1008112">
                  <a:extLst>
                    <a:ext uri="{9D8B030D-6E8A-4147-A177-3AD203B41FA5}">
                      <a16:colId xmlns:a16="http://schemas.microsoft.com/office/drawing/2014/main" xmlns="" val="20000"/>
                    </a:ext>
                  </a:extLst>
                </a:gridCol>
                <a:gridCol w="7776864">
                  <a:extLst>
                    <a:ext uri="{9D8B030D-6E8A-4147-A177-3AD203B41FA5}">
                      <a16:colId xmlns:a16="http://schemas.microsoft.com/office/drawing/2014/main" xmlns="" val="20001"/>
                    </a:ext>
                  </a:extLst>
                </a:gridCol>
              </a:tblGrid>
              <a:tr h="671917">
                <a:tc>
                  <a:txBody>
                    <a:bodyPr/>
                    <a:lstStyle/>
                    <a:p>
                      <a:pPr algn="ctr"/>
                      <a:r>
                        <a:rPr lang="zh-TW" altLang="en-US" sz="2800" baseline="0" dirty="0" smtClean="0">
                          <a:latin typeface="Times New Roman" pitchFamily="18" charset="0"/>
                          <a:cs typeface="Times New Roman" pitchFamily="18" charset="0"/>
                        </a:rPr>
                        <a:t>分數</a:t>
                      </a:r>
                      <a:endParaRPr lang="zh-TW" altLang="en-US" sz="2800" baseline="0" dirty="0">
                        <a:solidFill>
                          <a:srgbClr val="002060"/>
                        </a:solidFill>
                        <a:latin typeface="Times New Roman" pitchFamily="18" charset="0"/>
                        <a:ea typeface="標楷體" pitchFamily="65" charset="-120"/>
                        <a:cs typeface="Times New Roman" pitchFamily="18" charset="0"/>
                      </a:endParaRPr>
                    </a:p>
                  </a:txBody>
                  <a:tcPr marL="87825" marR="87825" marT="45718" marB="45718"/>
                </a:tc>
                <a:tc>
                  <a:txBody>
                    <a:bodyPr/>
                    <a:lstStyle/>
                    <a:p>
                      <a:pPr algn="ctr"/>
                      <a:r>
                        <a:rPr lang="zh-TW" altLang="en-US" sz="2800" baseline="0" dirty="0" smtClean="0">
                          <a:latin typeface="Times New Roman" pitchFamily="18" charset="0"/>
                          <a:cs typeface="Times New Roman" pitchFamily="18" charset="0"/>
                        </a:rPr>
                        <a:t>評分規準</a:t>
                      </a:r>
                      <a:endParaRPr lang="zh-TW" altLang="en-US" sz="2800" baseline="0" dirty="0">
                        <a:solidFill>
                          <a:srgbClr val="002060"/>
                        </a:solidFill>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xmlns="" val="10000"/>
                  </a:ext>
                </a:extLst>
              </a:tr>
              <a:tr h="657774">
                <a:tc>
                  <a:txBody>
                    <a:bodyPr/>
                    <a:lstStyle/>
                    <a:p>
                      <a:pPr algn="ctr"/>
                      <a:r>
                        <a:rPr lang="en-US" altLang="zh-TW" sz="3200" b="1" baseline="0" dirty="0" smtClean="0">
                          <a:solidFill>
                            <a:srgbClr val="FF0000"/>
                          </a:solidFill>
                          <a:latin typeface="Times New Roman" pitchFamily="18" charset="0"/>
                          <a:cs typeface="Times New Roman" pitchFamily="18" charset="0"/>
                        </a:rPr>
                        <a:t>3</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r>
                        <a:rPr lang="zh-TW" altLang="en-US" sz="2400" baseline="0" dirty="0" smtClean="0">
                          <a:latin typeface="Times New Roman" pitchFamily="18" charset="0"/>
                          <a:cs typeface="Times New Roman" pitchFamily="18" charset="0"/>
                        </a:rPr>
                        <a:t>策略適切，表達合理、完整。</a:t>
                      </a:r>
                      <a:endParaRPr lang="en-US" altLang="zh-TW" sz="2400" baseline="0" dirty="0" smtClean="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xmlns="" val="10001"/>
                  </a:ext>
                </a:extLst>
              </a:tr>
              <a:tr h="1368152">
                <a:tc>
                  <a:txBody>
                    <a:bodyPr/>
                    <a:lstStyle/>
                    <a:p>
                      <a:pPr algn="ctr"/>
                      <a:r>
                        <a:rPr lang="en-US" altLang="zh-TW" sz="3200" b="1" baseline="0" dirty="0" smtClean="0">
                          <a:solidFill>
                            <a:srgbClr val="FF0000"/>
                          </a:solidFill>
                          <a:latin typeface="Times New Roman" pitchFamily="18" charset="0"/>
                          <a:cs typeface="Times New Roman" pitchFamily="18" charset="0"/>
                        </a:rPr>
                        <a:t>2</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pPr marL="342900" indent="-342900">
                        <a:buAutoNum type="arabicPeriod"/>
                      </a:pPr>
                      <a:r>
                        <a:rPr lang="zh-TW" altLang="en-US" sz="2400" baseline="0" dirty="0" smtClean="0">
                          <a:latin typeface="Times New Roman" pitchFamily="18" charset="0"/>
                          <a:cs typeface="Times New Roman" pitchFamily="18" charset="0"/>
                        </a:rPr>
                        <a:t>策略適切，表達雖合理，大致完整，但</a:t>
                      </a:r>
                      <a:r>
                        <a:rPr lang="zh-TW" altLang="en-US" sz="3200" b="1" u="sng" baseline="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出現計算錯誤</a:t>
                      </a:r>
                      <a:r>
                        <a:rPr lang="zh-TW" altLang="en-US" sz="2400" baseline="0" dirty="0" smtClean="0">
                          <a:latin typeface="Times New Roman" pitchFamily="18" charset="0"/>
                          <a:cs typeface="Times New Roman" pitchFamily="18" charset="0"/>
                        </a:rPr>
                        <a:t>。</a:t>
                      </a:r>
                      <a:endParaRPr lang="en-US" altLang="zh-TW" sz="2400" baseline="0" dirty="0" smtClean="0">
                        <a:latin typeface="Times New Roman" pitchFamily="18" charset="0"/>
                        <a:cs typeface="Times New Roman" pitchFamily="18" charset="0"/>
                      </a:endParaRPr>
                    </a:p>
                    <a:p>
                      <a:pPr marL="342900" indent="-342900">
                        <a:buAutoNum type="arabicPeriod"/>
                      </a:pPr>
                      <a:r>
                        <a:rPr lang="zh-TW" altLang="en-US" sz="2400" baseline="0" dirty="0" smtClean="0">
                          <a:latin typeface="Times New Roman" pitchFamily="18" charset="0"/>
                          <a:cs typeface="Times New Roman" pitchFamily="18" charset="0"/>
                        </a:rPr>
                        <a:t>策略適切，表達合理，大致完整，但沒有顯示部分步驟間的合理性。</a:t>
                      </a:r>
                      <a:endParaRPr lang="zh-TW" altLang="en-US" sz="2400" baseline="0" dirty="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xmlns="" val="10002"/>
                  </a:ext>
                </a:extLst>
              </a:tr>
              <a:tr h="1368152">
                <a:tc>
                  <a:txBody>
                    <a:bodyPr/>
                    <a:lstStyle/>
                    <a:p>
                      <a:pPr algn="ctr"/>
                      <a:r>
                        <a:rPr lang="en-US" altLang="zh-TW" sz="3200" b="1" baseline="0" dirty="0" smtClean="0">
                          <a:solidFill>
                            <a:srgbClr val="FF0000"/>
                          </a:solidFill>
                          <a:latin typeface="Times New Roman" pitchFamily="18" charset="0"/>
                          <a:cs typeface="Times New Roman" pitchFamily="18" charset="0"/>
                        </a:rPr>
                        <a:t>1</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pPr marL="342900" indent="-342900">
                        <a:buAutoNum type="arabicPeriod"/>
                      </a:pPr>
                      <a:r>
                        <a:rPr lang="zh-TW" altLang="en-US" sz="2400" b="1" u="sng" baseline="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策略適切，表達雖大致合理，但出現錯誤的引用。</a:t>
                      </a:r>
                      <a:endParaRPr lang="en-US" altLang="zh-TW" sz="2400" b="1" u="sng" baseline="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buAutoNum type="arabicPeriod"/>
                      </a:pPr>
                      <a:r>
                        <a:rPr lang="zh-TW" altLang="en-US" sz="2400" baseline="0" dirty="0" smtClean="0">
                          <a:latin typeface="Times New Roman" pitchFamily="18" charset="0"/>
                          <a:cs typeface="Times New Roman" pitchFamily="18" charset="0"/>
                        </a:rPr>
                        <a:t>策略方向正確，但缺乏嚴謹性，不足以解決題目問題。</a:t>
                      </a:r>
                      <a:endParaRPr lang="en-US" altLang="zh-TW" sz="2400" baseline="0" dirty="0" smtClean="0">
                        <a:latin typeface="Times New Roman" pitchFamily="18" charset="0"/>
                        <a:cs typeface="Times New Roman" pitchFamily="18" charset="0"/>
                      </a:endParaRPr>
                    </a:p>
                    <a:p>
                      <a:pPr marL="342900" indent="-342900">
                        <a:buAutoNum type="arabicPeriod"/>
                      </a:pPr>
                      <a:r>
                        <a:rPr lang="zh-TW" altLang="en-US" sz="2400" baseline="0" dirty="0" smtClean="0">
                          <a:latin typeface="Times New Roman" pitchFamily="18" charset="0"/>
                          <a:cs typeface="Times New Roman" pitchFamily="18" charset="0"/>
                        </a:rPr>
                        <a:t>策略方向正確，但未能完全將題目轉化成數學問題。</a:t>
                      </a:r>
                      <a:endParaRPr lang="zh-TW" altLang="en-US" sz="2400" baseline="0" dirty="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xmlns="" val="10003"/>
                  </a:ext>
                </a:extLst>
              </a:tr>
              <a:tr h="648072">
                <a:tc>
                  <a:txBody>
                    <a:bodyPr/>
                    <a:lstStyle/>
                    <a:p>
                      <a:pPr algn="ctr"/>
                      <a:r>
                        <a:rPr lang="en-US" altLang="zh-TW" sz="3200" b="1" baseline="0" dirty="0" smtClean="0">
                          <a:solidFill>
                            <a:srgbClr val="FF0000"/>
                          </a:solidFill>
                          <a:latin typeface="Times New Roman" pitchFamily="18" charset="0"/>
                          <a:cs typeface="Times New Roman" pitchFamily="18" charset="0"/>
                        </a:rPr>
                        <a:t>0</a:t>
                      </a:r>
                      <a:endParaRPr lang="zh-TW" altLang="en-US" sz="3200" b="1" baseline="0" dirty="0">
                        <a:solidFill>
                          <a:srgbClr val="FF0000"/>
                        </a:solidFill>
                        <a:latin typeface="Times New Roman" pitchFamily="18" charset="0"/>
                        <a:ea typeface="標楷體" pitchFamily="65" charset="-120"/>
                        <a:cs typeface="Times New Roman" pitchFamily="18" charset="0"/>
                      </a:endParaRPr>
                    </a:p>
                  </a:txBody>
                  <a:tcPr marL="87825" marR="87825" marT="45718" marB="45718" anchor="ctr"/>
                </a:tc>
                <a:tc>
                  <a:txBody>
                    <a:bodyPr/>
                    <a:lstStyle/>
                    <a:p>
                      <a:r>
                        <a:rPr lang="zh-TW" altLang="en-US" sz="2400" baseline="0" dirty="0" smtClean="0">
                          <a:latin typeface="Times New Roman" pitchFamily="18" charset="0"/>
                          <a:cs typeface="Times New Roman" pitchFamily="18" charset="0"/>
                        </a:rPr>
                        <a:t>策略模糊不清；解題過程空白或與題目無關。</a:t>
                      </a:r>
                      <a:endParaRPr lang="zh-TW" altLang="en-US" sz="2400" baseline="0" dirty="0">
                        <a:latin typeface="Times New Roman" pitchFamily="18" charset="0"/>
                        <a:ea typeface="標楷體" pitchFamily="65" charset="-120"/>
                        <a:cs typeface="Times New Roman" pitchFamily="18" charset="0"/>
                      </a:endParaRPr>
                    </a:p>
                  </a:txBody>
                  <a:tcPr marL="87825" marR="87825" marT="45718" marB="45718" anchor="ct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7298165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47</a:t>
            </a:fld>
            <a:endParaRPr lang="zh-TW" altLang="en-US"/>
          </a:p>
        </p:txBody>
      </p:sp>
      <p:sp>
        <p:nvSpPr>
          <p:cNvPr id="3" name="文字方塊 2"/>
          <p:cNvSpPr txBox="1"/>
          <p:nvPr/>
        </p:nvSpPr>
        <p:spPr>
          <a:xfrm>
            <a:off x="4079776" y="980729"/>
            <a:ext cx="3491880" cy="769441"/>
          </a:xfrm>
          <a:prstGeom prst="rect">
            <a:avLst/>
          </a:prstGeom>
          <a:solidFill>
            <a:srgbClr val="FFFB69"/>
          </a:solidFill>
        </p:spPr>
        <p:txBody>
          <a:bodyPr wrap="square" rtlCol="0">
            <a:spAutoFit/>
          </a:bodyPr>
          <a:lstStyle/>
          <a:p>
            <a:pPr algn="ctr"/>
            <a:r>
              <a:rPr lang="en-US" altLang="zh-TW" sz="4400" b="1" dirty="0">
                <a:effectLst>
                  <a:outerShdw blurRad="38100" dist="38100" dir="2700000" algn="tl">
                    <a:srgbClr val="000000">
                      <a:alpha val="43137"/>
                    </a:srgbClr>
                  </a:outerShdw>
                </a:effectLst>
              </a:rPr>
              <a:t>106</a:t>
            </a:r>
            <a:r>
              <a:rPr lang="zh-TW" altLang="en-US" sz="4400" b="1" dirty="0">
                <a:effectLst>
                  <a:outerShdw blurRad="38100" dist="38100" dir="2700000" algn="tl">
                    <a:srgbClr val="000000">
                      <a:alpha val="43137"/>
                    </a:srgbClr>
                  </a:outerShdw>
                </a:effectLst>
              </a:rPr>
              <a:t>年會考</a:t>
            </a:r>
          </a:p>
        </p:txBody>
      </p:sp>
      <p:sp>
        <p:nvSpPr>
          <p:cNvPr id="4" name="矩形 3"/>
          <p:cNvSpPr/>
          <p:nvPr/>
        </p:nvSpPr>
        <p:spPr>
          <a:xfrm>
            <a:off x="1775520" y="2276872"/>
            <a:ext cx="9073008" cy="2862322"/>
          </a:xfrm>
          <a:prstGeom prst="rect">
            <a:avLst/>
          </a:prstGeom>
        </p:spPr>
        <p:txBody>
          <a:bodyPr wrap="square">
            <a:spAutoFit/>
          </a:bodyPr>
          <a:lstStyle/>
          <a:p>
            <a:pPr lvl="0"/>
            <a:r>
              <a:rPr lang="zh-TW" altLang="zh-TW" sz="3600" b="1" dirty="0">
                <a:effectLst>
                  <a:outerShdw blurRad="38100" dist="38100" dir="2700000" algn="tl">
                    <a:srgbClr val="000000">
                      <a:alpha val="43137"/>
                    </a:srgbClr>
                  </a:outerShdw>
                </a:effectLst>
              </a:rPr>
              <a:t>數學科</a:t>
            </a:r>
            <a:r>
              <a:rPr lang="zh-TW" altLang="zh-TW" sz="3600" b="1" dirty="0">
                <a:solidFill>
                  <a:srgbClr val="FF0000"/>
                </a:solidFill>
                <a:effectLst>
                  <a:outerShdw blurRad="38100" dist="38100" dir="2700000" algn="tl">
                    <a:srgbClr val="000000">
                      <a:alpha val="43137"/>
                    </a:srgbClr>
                  </a:outerShdw>
                </a:effectLst>
              </a:rPr>
              <a:t>非選擇題考兩題</a:t>
            </a:r>
            <a:r>
              <a:rPr lang="zh-TW" altLang="zh-TW" sz="3600" b="1" dirty="0">
                <a:effectLst>
                  <a:outerShdw blurRad="38100" dist="38100" dir="2700000" algn="tl">
                    <a:srgbClr val="000000">
                      <a:alpha val="43137"/>
                    </a:srgbClr>
                  </a:outerShdw>
                </a:effectLst>
              </a:rPr>
              <a:t>共六分</a:t>
            </a:r>
            <a:endParaRPr lang="en-US" altLang="zh-TW" sz="3600" b="1" dirty="0">
              <a:effectLst>
                <a:outerShdw blurRad="38100" dist="38100" dir="2700000" algn="tl">
                  <a:srgbClr val="000000">
                    <a:alpha val="43137"/>
                  </a:srgbClr>
                </a:outerShdw>
              </a:effectLst>
            </a:endParaRPr>
          </a:p>
          <a:p>
            <a:pPr lvl="0"/>
            <a:r>
              <a:rPr lang="zh-TW" altLang="zh-TW" sz="3600" b="1" dirty="0">
                <a:effectLst>
                  <a:outerShdw blurRad="38100" dist="38100" dir="2700000" algn="tl">
                    <a:srgbClr val="000000">
                      <a:alpha val="43137"/>
                    </a:srgbClr>
                  </a:outerShdw>
                </a:effectLst>
              </a:rPr>
              <a:t>第一題約有</a:t>
            </a:r>
            <a:r>
              <a:rPr lang="en-US" altLang="zh-TW" sz="3600" b="1" dirty="0">
                <a:solidFill>
                  <a:srgbClr val="FF0000"/>
                </a:solidFill>
                <a:effectLst>
                  <a:outerShdw blurRad="38100" dist="38100" dir="2700000" algn="tl">
                    <a:srgbClr val="000000">
                      <a:alpha val="43137"/>
                    </a:srgbClr>
                  </a:outerShdw>
                </a:effectLst>
              </a:rPr>
              <a:t>22</a:t>
            </a:r>
            <a:r>
              <a:rPr lang="zh-TW" altLang="zh-TW" sz="3600" b="1" dirty="0">
                <a:solidFill>
                  <a:srgbClr val="FF0000"/>
                </a:solidFill>
                <a:effectLst>
                  <a:outerShdw blurRad="38100" dist="38100" dir="2700000" algn="tl">
                    <a:srgbClr val="000000">
                      <a:alpha val="43137"/>
                    </a:srgbClr>
                  </a:outerShdw>
                </a:effectLst>
              </a:rPr>
              <a:t>％</a:t>
            </a:r>
            <a:r>
              <a:rPr lang="zh-TW" altLang="zh-TW" sz="3600" b="1" dirty="0">
                <a:effectLst>
                  <a:outerShdw blurRad="38100" dist="38100" dir="2700000" algn="tl">
                    <a:srgbClr val="000000">
                      <a:alpha val="43137"/>
                    </a:srgbClr>
                  </a:outerShdw>
                </a:effectLst>
              </a:rPr>
              <a:t>、約有</a:t>
            </a:r>
            <a:r>
              <a:rPr lang="zh-TW" altLang="zh-TW" sz="3600" b="1" dirty="0">
                <a:solidFill>
                  <a:srgbClr val="FF0000"/>
                </a:solidFill>
                <a:effectLst>
                  <a:outerShdw blurRad="38100" dist="38100" dir="2700000" algn="tl">
                    <a:srgbClr val="000000">
                      <a:alpha val="43137"/>
                    </a:srgbClr>
                  </a:outerShdw>
                </a:effectLst>
              </a:rPr>
              <a:t>五萬多</a:t>
            </a:r>
            <a:r>
              <a:rPr lang="zh-TW" altLang="zh-TW" sz="3600" b="1" dirty="0">
                <a:effectLst>
                  <a:outerShdw blurRad="38100" dist="38100" dir="2700000" algn="tl">
                    <a:srgbClr val="000000">
                      <a:alpha val="43137"/>
                    </a:srgbClr>
                  </a:outerShdw>
                </a:effectLst>
              </a:rPr>
              <a:t>人交白卷</a:t>
            </a:r>
            <a:endParaRPr lang="en-US" altLang="zh-TW" sz="3600" b="1" dirty="0">
              <a:effectLst>
                <a:outerShdw blurRad="38100" dist="38100" dir="2700000" algn="tl">
                  <a:srgbClr val="000000">
                    <a:alpha val="43137"/>
                  </a:srgbClr>
                </a:outerShdw>
              </a:effectLst>
            </a:endParaRPr>
          </a:p>
          <a:p>
            <a:pPr lvl="0"/>
            <a:r>
              <a:rPr lang="zh-TW" altLang="zh-TW" sz="3600" b="1" dirty="0">
                <a:effectLst>
                  <a:outerShdw blurRad="38100" dist="38100" dir="2700000" algn="tl">
                    <a:srgbClr val="000000">
                      <a:alpha val="43137"/>
                    </a:srgbClr>
                  </a:outerShdw>
                </a:effectLst>
              </a:rPr>
              <a:t>第二題約有</a:t>
            </a:r>
            <a:r>
              <a:rPr lang="en-US" altLang="zh-TW" sz="3600" b="1" dirty="0">
                <a:solidFill>
                  <a:srgbClr val="FF0000"/>
                </a:solidFill>
                <a:effectLst>
                  <a:outerShdw blurRad="38100" dist="38100" dir="2700000" algn="tl">
                    <a:srgbClr val="000000">
                      <a:alpha val="43137"/>
                    </a:srgbClr>
                  </a:outerShdw>
                </a:effectLst>
              </a:rPr>
              <a:t>30</a:t>
            </a:r>
            <a:r>
              <a:rPr lang="zh-TW" altLang="zh-TW" sz="3600" b="1" dirty="0">
                <a:solidFill>
                  <a:srgbClr val="FF0000"/>
                </a:solidFill>
                <a:effectLst>
                  <a:outerShdw blurRad="38100" dist="38100" dir="2700000" algn="tl">
                    <a:srgbClr val="000000">
                      <a:alpha val="43137"/>
                    </a:srgbClr>
                  </a:outerShdw>
                </a:effectLst>
              </a:rPr>
              <a:t>％</a:t>
            </a:r>
            <a:r>
              <a:rPr lang="zh-TW" altLang="zh-TW" sz="3600" b="1" dirty="0">
                <a:effectLst>
                  <a:outerShdw blurRad="38100" dist="38100" dir="2700000" algn="tl">
                    <a:srgbClr val="000000">
                      <a:alpha val="43137"/>
                    </a:srgbClr>
                  </a:outerShdw>
                </a:effectLst>
              </a:rPr>
              <a:t> 、約有</a:t>
            </a:r>
            <a:r>
              <a:rPr lang="zh-TW" altLang="zh-TW" sz="3600" b="1" dirty="0">
                <a:solidFill>
                  <a:srgbClr val="FF0000"/>
                </a:solidFill>
                <a:effectLst>
                  <a:outerShdw blurRad="38100" dist="38100" dir="2700000" algn="tl">
                    <a:srgbClr val="000000">
                      <a:alpha val="43137"/>
                    </a:srgbClr>
                  </a:outerShdw>
                </a:effectLst>
              </a:rPr>
              <a:t>七萬多</a:t>
            </a:r>
            <a:r>
              <a:rPr lang="zh-TW" altLang="zh-TW" sz="3600" b="1" dirty="0">
                <a:effectLst>
                  <a:outerShdw blurRad="38100" dist="38100" dir="2700000" algn="tl">
                    <a:srgbClr val="000000">
                      <a:alpha val="43137"/>
                    </a:srgbClr>
                  </a:outerShdw>
                </a:effectLst>
              </a:rPr>
              <a:t>人交白卷</a:t>
            </a:r>
            <a:endParaRPr lang="en-US" altLang="zh-TW" sz="3600" b="1" dirty="0">
              <a:effectLst>
                <a:outerShdw blurRad="38100" dist="38100" dir="2700000" algn="tl">
                  <a:srgbClr val="000000">
                    <a:alpha val="43137"/>
                  </a:srgbClr>
                </a:outerShdw>
              </a:effectLst>
            </a:endParaRPr>
          </a:p>
          <a:p>
            <a:pPr lvl="0"/>
            <a:r>
              <a:rPr lang="zh-TW" altLang="zh-TW" sz="3600" b="1" dirty="0">
                <a:effectLst>
                  <a:outerShdw blurRad="38100" dist="38100" dir="2700000" algn="tl">
                    <a:srgbClr val="000000">
                      <a:alpha val="43137"/>
                    </a:srgbClr>
                  </a:outerShdw>
                </a:effectLst>
              </a:rPr>
              <a:t>第一題非選題考的是國小三位數加減運算，</a:t>
            </a:r>
            <a:endParaRPr lang="en-US" altLang="zh-TW" sz="3600" b="1" dirty="0">
              <a:effectLst>
                <a:outerShdw blurRad="38100" dist="38100" dir="2700000" algn="tl">
                  <a:srgbClr val="000000">
                    <a:alpha val="43137"/>
                  </a:srgbClr>
                </a:outerShdw>
              </a:effectLst>
            </a:endParaRPr>
          </a:p>
          <a:p>
            <a:pPr lvl="0"/>
            <a:r>
              <a:rPr lang="zh-TW" altLang="zh-TW" sz="3600" b="1" dirty="0">
                <a:effectLst>
                  <a:outerShdw blurRad="38100" dist="38100" dir="2700000" algn="tl">
                    <a:srgbClr val="000000">
                      <a:alpha val="43137"/>
                    </a:srgbClr>
                  </a:outerShdw>
                </a:effectLst>
              </a:rPr>
              <a:t>「</a:t>
            </a:r>
            <a:r>
              <a:rPr lang="zh-TW" altLang="zh-TW" sz="3600" b="1" dirty="0" smtClean="0">
                <a:effectLst>
                  <a:outerShdw blurRad="38100" dist="38100" dir="2700000" algn="tl">
                    <a:srgbClr val="000000">
                      <a:alpha val="43137"/>
                    </a:srgbClr>
                  </a:outerShdw>
                </a:effectLst>
              </a:rPr>
              <a:t>這麼</a:t>
            </a:r>
            <a:r>
              <a:rPr lang="zh-TW" altLang="en-US" sz="3600" b="1" dirty="0" smtClean="0">
                <a:effectLst>
                  <a:outerShdw blurRad="38100" dist="38100" dir="2700000" algn="tl">
                    <a:srgbClr val="000000">
                      <a:alpha val="43137"/>
                    </a:srgbClr>
                  </a:outerShdw>
                </a:effectLst>
              </a:rPr>
              <a:t>基</a:t>
            </a:r>
            <a:r>
              <a:rPr lang="zh-TW" altLang="en-US" sz="3600" b="1" dirty="0">
                <a:effectLst>
                  <a:outerShdw blurRad="38100" dist="38100" dir="2700000" algn="tl">
                    <a:srgbClr val="000000">
                      <a:alpha val="43137"/>
                    </a:srgbClr>
                  </a:outerShdw>
                </a:effectLst>
              </a:rPr>
              <a:t>礎</a:t>
            </a:r>
            <a:r>
              <a:rPr lang="zh-TW" altLang="zh-TW" sz="3600" b="1" dirty="0" smtClean="0">
                <a:effectLst>
                  <a:outerShdw blurRad="38100" dist="38100" dir="2700000" algn="tl">
                    <a:srgbClr val="000000">
                      <a:alpha val="43137"/>
                    </a:srgbClr>
                  </a:outerShdw>
                </a:effectLst>
              </a:rPr>
              <a:t>」</a:t>
            </a:r>
            <a:r>
              <a:rPr lang="zh-TW" altLang="zh-TW" sz="3600" b="1" dirty="0">
                <a:effectLst>
                  <a:outerShdw blurRad="38100" dist="38100" dir="2700000" algn="tl">
                    <a:srgbClr val="000000">
                      <a:alpha val="43137"/>
                    </a:srgbClr>
                  </a:outerShdw>
                </a:effectLst>
              </a:rPr>
              <a:t>仍有</a:t>
            </a:r>
            <a:r>
              <a:rPr lang="zh-TW" altLang="zh-TW" sz="3600" b="1" dirty="0">
                <a:solidFill>
                  <a:srgbClr val="FF0000"/>
                </a:solidFill>
                <a:effectLst>
                  <a:outerShdw blurRad="38100" dist="38100" dir="2700000" algn="tl">
                    <a:srgbClr val="000000">
                      <a:alpha val="43137"/>
                    </a:srgbClr>
                  </a:outerShdw>
                </a:effectLst>
              </a:rPr>
              <a:t>四分之一考生不會</a:t>
            </a:r>
            <a:endParaRPr lang="en-US" altLang="zh-TW" sz="3600" b="1" dirty="0">
              <a:solidFill>
                <a:srgbClr val="FF0000"/>
              </a:solidFill>
              <a:effectLst>
                <a:outerShdw blurRad="38100" dist="38100" dir="2700000" algn="tl">
                  <a:srgbClr val="000000">
                    <a:alpha val="43137"/>
                  </a:srgbClr>
                </a:outerShdw>
              </a:effectLst>
              <a:latin typeface="+mj-ea"/>
              <a:cs typeface="Times New Roman" pitchFamily="18" charset="0"/>
            </a:endParaRPr>
          </a:p>
        </p:txBody>
      </p:sp>
    </p:spTree>
    <p:extLst>
      <p:ext uri="{BB962C8B-B14F-4D97-AF65-F5344CB8AC3E}">
        <p14:creationId xmlns:p14="http://schemas.microsoft.com/office/powerpoint/2010/main" val="29759882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1775520" y="332656"/>
            <a:ext cx="8679884" cy="6297170"/>
          </a:xfrm>
          <a:prstGeom prst="rect">
            <a:avLst/>
          </a:prstGeom>
          <a:noFill/>
          <a:ln w="9525">
            <a:noFill/>
            <a:miter lim="800000"/>
            <a:headEnd/>
            <a:tailEnd/>
          </a:ln>
        </p:spPr>
      </p:pic>
      <p:sp>
        <p:nvSpPr>
          <p:cNvPr id="5" name="文字方塊 4"/>
          <p:cNvSpPr txBox="1"/>
          <p:nvPr/>
        </p:nvSpPr>
        <p:spPr>
          <a:xfrm>
            <a:off x="5951984" y="188641"/>
            <a:ext cx="3816424" cy="584775"/>
          </a:xfrm>
          <a:prstGeom prst="rect">
            <a:avLst/>
          </a:prstGeom>
          <a:solidFill>
            <a:srgbClr val="FFFB69"/>
          </a:solidFill>
        </p:spPr>
        <p:txBody>
          <a:bodyPr wrap="square" rtlCol="0">
            <a:spAutoFit/>
          </a:bodyPr>
          <a:lstStyle/>
          <a:p>
            <a:pPr algn="ct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題目不難要看完</a:t>
            </a:r>
          </a:p>
        </p:txBody>
      </p:sp>
      <p:cxnSp>
        <p:nvCxnSpPr>
          <p:cNvPr id="6" name="直線接點 5"/>
          <p:cNvCxnSpPr/>
          <p:nvPr/>
        </p:nvCxnSpPr>
        <p:spPr>
          <a:xfrm>
            <a:off x="2927648" y="5877272"/>
            <a:ext cx="4608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文字方塊 6"/>
          <p:cNvSpPr txBox="1"/>
          <p:nvPr/>
        </p:nvSpPr>
        <p:spPr>
          <a:xfrm>
            <a:off x="1524000" y="1"/>
            <a:ext cx="3491880" cy="461665"/>
          </a:xfrm>
          <a:prstGeom prst="rect">
            <a:avLst/>
          </a:prstGeom>
          <a:solidFill>
            <a:srgbClr val="FFFB69"/>
          </a:solidFill>
        </p:spPr>
        <p:txBody>
          <a:bodyPr wrap="square" rtlCol="0">
            <a:spAutoFit/>
          </a:bodyPr>
          <a:lstStyle/>
          <a:p>
            <a:pPr algn="ctr"/>
            <a:r>
              <a:rPr lang="en-US" altLang="zh-TW" sz="2400" b="1" dirty="0">
                <a:effectLst>
                  <a:outerShdw blurRad="38100" dist="38100" dir="2700000" algn="tl">
                    <a:srgbClr val="000000">
                      <a:alpha val="43137"/>
                    </a:srgbClr>
                  </a:outerShdw>
                </a:effectLst>
              </a:rPr>
              <a:t>106</a:t>
            </a:r>
            <a:r>
              <a:rPr lang="zh-TW" altLang="en-US" sz="2400" b="1" dirty="0">
                <a:effectLst>
                  <a:outerShdw blurRad="38100" dist="38100" dir="2700000" algn="tl">
                    <a:srgbClr val="000000">
                      <a:alpha val="43137"/>
                    </a:srgbClr>
                  </a:outerShdw>
                </a:effectLst>
              </a:rPr>
              <a:t>年會考</a:t>
            </a:r>
          </a:p>
        </p:txBody>
      </p:sp>
    </p:spTree>
    <p:extLst>
      <p:ext uri="{BB962C8B-B14F-4D97-AF65-F5344CB8AC3E}">
        <p14:creationId xmlns:p14="http://schemas.microsoft.com/office/powerpoint/2010/main" val="3431926728"/>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49</a:t>
            </a:fld>
            <a:endParaRPr lang="zh-TW" altLang="en-US"/>
          </a:p>
        </p:txBody>
      </p:sp>
      <p:pic>
        <p:nvPicPr>
          <p:cNvPr id="1188866" name="Picture 2"/>
          <p:cNvPicPr>
            <a:picLocks noChangeAspect="1" noChangeArrowheads="1"/>
          </p:cNvPicPr>
          <p:nvPr/>
        </p:nvPicPr>
        <p:blipFill>
          <a:blip r:embed="rId2" cstate="print"/>
          <a:srcRect/>
          <a:stretch>
            <a:fillRect/>
          </a:stretch>
        </p:blipFill>
        <p:spPr bwMode="auto">
          <a:xfrm>
            <a:off x="1524000" y="476672"/>
            <a:ext cx="9144000" cy="6381328"/>
          </a:xfrm>
          <a:prstGeom prst="rect">
            <a:avLst/>
          </a:prstGeom>
          <a:noFill/>
          <a:ln w="9525">
            <a:noFill/>
            <a:miter lim="800000"/>
            <a:headEnd/>
            <a:tailEnd/>
          </a:ln>
        </p:spPr>
      </p:pic>
      <p:sp>
        <p:nvSpPr>
          <p:cNvPr id="4" name="文字方塊 3"/>
          <p:cNvSpPr txBox="1"/>
          <p:nvPr/>
        </p:nvSpPr>
        <p:spPr>
          <a:xfrm>
            <a:off x="1524000" y="1"/>
            <a:ext cx="3491880" cy="461665"/>
          </a:xfrm>
          <a:prstGeom prst="rect">
            <a:avLst/>
          </a:prstGeom>
          <a:solidFill>
            <a:srgbClr val="FFFB69"/>
          </a:solidFill>
        </p:spPr>
        <p:txBody>
          <a:bodyPr wrap="square" rtlCol="0">
            <a:spAutoFit/>
          </a:bodyPr>
          <a:lstStyle/>
          <a:p>
            <a:pPr algn="ctr"/>
            <a:r>
              <a:rPr lang="en-US" altLang="zh-TW" sz="2400" b="1" dirty="0">
                <a:effectLst>
                  <a:outerShdw blurRad="38100" dist="38100" dir="2700000" algn="tl">
                    <a:srgbClr val="000000">
                      <a:alpha val="43137"/>
                    </a:srgbClr>
                  </a:outerShdw>
                </a:effectLst>
              </a:rPr>
              <a:t>107</a:t>
            </a:r>
            <a:r>
              <a:rPr lang="zh-TW" altLang="en-US" sz="2400" b="1" dirty="0">
                <a:effectLst>
                  <a:outerShdw blurRad="38100" dist="38100" dir="2700000" algn="tl">
                    <a:srgbClr val="000000">
                      <a:alpha val="43137"/>
                    </a:srgbClr>
                  </a:outerShdw>
                </a:effectLst>
              </a:rPr>
              <a:t>年會考</a:t>
            </a:r>
          </a:p>
        </p:txBody>
      </p:sp>
      <p:sp>
        <p:nvSpPr>
          <p:cNvPr id="5" name="文字方塊 4"/>
          <p:cNvSpPr txBox="1"/>
          <p:nvPr/>
        </p:nvSpPr>
        <p:spPr>
          <a:xfrm>
            <a:off x="5951984" y="188641"/>
            <a:ext cx="3816424" cy="584775"/>
          </a:xfrm>
          <a:prstGeom prst="rect">
            <a:avLst/>
          </a:prstGeom>
          <a:solidFill>
            <a:srgbClr val="FFFB69"/>
          </a:solidFill>
        </p:spPr>
        <p:txBody>
          <a:bodyPr wrap="square" rtlCol="0">
            <a:spAutoFit/>
          </a:bodyPr>
          <a:lstStyle/>
          <a:p>
            <a:pPr algn="ctr"/>
            <a:r>
              <a:rPr lang="zh-TW" altLang="en-US" sz="3200" b="1" dirty="0">
                <a:solidFill>
                  <a:srgbClr val="660033"/>
                </a:solidFill>
                <a:effectLst>
                  <a:outerShdw blurRad="38100" dist="38100" dir="2700000" algn="tl">
                    <a:srgbClr val="000000">
                      <a:alpha val="43137"/>
                    </a:srgbClr>
                  </a:outerShdw>
                </a:effectLst>
                <a:latin typeface="標楷體" pitchFamily="65" charset="-120"/>
                <a:ea typeface="標楷體" pitchFamily="65" charset="-120"/>
              </a:rPr>
              <a:t>題目不難要看完</a:t>
            </a:r>
          </a:p>
        </p:txBody>
      </p:sp>
      <p:cxnSp>
        <p:nvCxnSpPr>
          <p:cNvPr id="6" name="直線接點 5"/>
          <p:cNvCxnSpPr/>
          <p:nvPr/>
        </p:nvCxnSpPr>
        <p:spPr>
          <a:xfrm>
            <a:off x="7608168" y="4725144"/>
            <a:ext cx="24482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a:off x="2063552" y="5373216"/>
            <a:ext cx="46085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1307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5"/>
          <p:cNvSpPr>
            <a:spLocks noChangeArrowheads="1"/>
          </p:cNvSpPr>
          <p:nvPr/>
        </p:nvSpPr>
        <p:spPr bwMode="auto">
          <a:xfrm>
            <a:off x="1558925" y="4763"/>
            <a:ext cx="6121400" cy="79216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b="1">
                <a:solidFill>
                  <a:srgbClr val="0000FF"/>
                </a:solidFill>
              </a:rPr>
              <a:t>高齡化社會</a:t>
            </a:r>
            <a:r>
              <a:rPr lang="en-US" altLang="zh-TW" b="1">
                <a:solidFill>
                  <a:srgbClr val="0000FF"/>
                </a:solidFill>
              </a:rPr>
              <a:t>—</a:t>
            </a:r>
            <a:r>
              <a:rPr lang="zh-TW" altLang="en-US" b="1">
                <a:solidFill>
                  <a:srgbClr val="0000FF"/>
                </a:solidFill>
              </a:rPr>
              <a:t>搶救我們的的未來</a:t>
            </a:r>
          </a:p>
        </p:txBody>
      </p:sp>
      <p:sp>
        <p:nvSpPr>
          <p:cNvPr id="9220" name="AutoShape 5"/>
          <p:cNvSpPr>
            <a:spLocks noChangeArrowheads="1"/>
          </p:cNvSpPr>
          <p:nvPr/>
        </p:nvSpPr>
        <p:spPr bwMode="auto">
          <a:xfrm>
            <a:off x="7734300" y="0"/>
            <a:ext cx="2916238" cy="1079500"/>
          </a:xfrm>
          <a:prstGeom prst="wedgeEllipseCallout">
            <a:avLst>
              <a:gd name="adj1" fmla="val -7324"/>
              <a:gd name="adj2" fmla="val 63088"/>
            </a:avLst>
          </a:prstGeom>
          <a:solidFill>
            <a:srgbClr val="FF000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400" b="1">
                <a:solidFill>
                  <a:srgbClr val="000000"/>
                </a:solidFill>
                <a:ea typeface="標楷體" panose="03000509000000000000" pitchFamily="65" charset="-120"/>
              </a:rPr>
              <a:t>一定要成就每個孩子的理由</a:t>
            </a:r>
          </a:p>
        </p:txBody>
      </p:sp>
      <p:pic>
        <p:nvPicPr>
          <p:cNvPr id="5" name="內容版面配置區 4" descr="人口老化圖.gif"/>
          <p:cNvPicPr>
            <a:picLocks noGrp="1" noChangeAspect="1"/>
          </p:cNvPicPr>
          <p:nvPr>
            <p:ph sz="half" idx="4294967295"/>
          </p:nvPr>
        </p:nvPicPr>
        <p:blipFill>
          <a:blip r:embed="rId3">
            <a:extLst>
              <a:ext uri="{28A0092B-C50C-407E-A947-70E740481C1C}">
                <a14:useLocalDpi xmlns:a14="http://schemas.microsoft.com/office/drawing/2010/main" val="0"/>
              </a:ext>
            </a:extLst>
          </a:blip>
          <a:srcRect t="-16768" b="-16768"/>
          <a:stretch>
            <a:fillRect/>
          </a:stretch>
        </p:blipFill>
        <p:spPr>
          <a:xfrm>
            <a:off x="1703388" y="-100013"/>
            <a:ext cx="5688012" cy="7705726"/>
          </a:xfrm>
        </p:spPr>
      </p:pic>
      <p:pic>
        <p:nvPicPr>
          <p:cNvPr id="6" name="內容版面配置區 5" descr="人口老化82年圖.gif"/>
          <p:cNvPicPr>
            <a:picLocks noGrp="1" noChangeAspect="1"/>
          </p:cNvPicPr>
          <p:nvPr>
            <p:ph sz="half" idx="4294967295"/>
          </p:nvPr>
        </p:nvPicPr>
        <p:blipFill>
          <a:blip r:embed="rId4">
            <a:extLst>
              <a:ext uri="{28A0092B-C50C-407E-A947-70E740481C1C}">
                <a14:useLocalDpi xmlns:a14="http://schemas.microsoft.com/office/drawing/2010/main" val="0"/>
              </a:ext>
            </a:extLst>
          </a:blip>
          <a:srcRect l="-2454" r="-2454"/>
          <a:stretch>
            <a:fillRect/>
          </a:stretch>
        </p:blipFill>
        <p:spPr>
          <a:xfrm>
            <a:off x="7286625" y="981075"/>
            <a:ext cx="3416300" cy="3384550"/>
          </a:xfrm>
        </p:spPr>
      </p:pic>
      <p:pic>
        <p:nvPicPr>
          <p:cNvPr id="7" name="圖片 6" descr="人口老化120年圖.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3933826"/>
            <a:ext cx="32766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橢圓 7"/>
          <p:cNvSpPr>
            <a:spLocks noChangeArrowheads="1"/>
          </p:cNvSpPr>
          <p:nvPr/>
        </p:nvSpPr>
        <p:spPr bwMode="auto">
          <a:xfrm>
            <a:off x="3143251" y="3429001"/>
            <a:ext cx="3744913" cy="576263"/>
          </a:xfrm>
          <a:prstGeom prst="ellipse">
            <a:avLst/>
          </a:prstGeom>
          <a:noFill/>
          <a:ln w="57150" cmpd="thinThick">
            <a:solidFill>
              <a:srgbClr val="FF0066"/>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spcBef>
                <a:spcPct val="20000"/>
              </a:spcBef>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chemeClr val="tx1"/>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4pPr>
            <a:lvl5pPr marL="2057400" indent="-228600">
              <a:spcBef>
                <a:spcPct val="20000"/>
              </a:spcBef>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1800">
              <a:solidFill>
                <a:srgbClr val="000000"/>
              </a:solidFill>
            </a:endParaRPr>
          </a:p>
        </p:txBody>
      </p:sp>
    </p:spTree>
    <p:extLst>
      <p:ext uri="{BB962C8B-B14F-4D97-AF65-F5344CB8AC3E}">
        <p14:creationId xmlns:p14="http://schemas.microsoft.com/office/powerpoint/2010/main" val="4158676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220"/>
                                        </p:tgtEl>
                                        <p:attrNameLst>
                                          <p:attrName>style.visibility</p:attrName>
                                        </p:attrNameLst>
                                      </p:cBhvr>
                                      <p:to>
                                        <p:strVal val="visible"/>
                                      </p:to>
                                    </p:set>
                                    <p:animEffect transition="in" filter="dissolve">
                                      <p:cBhvr>
                                        <p:cTn id="17" dur="500"/>
                                        <p:tgtEl>
                                          <p:spTgt spid="922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heckerboard(across)">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heckerboard(across)">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7412AD99-F6F0-4AEC-AC9F-965F8B743DC8}" type="slidenum">
              <a:rPr lang="zh-TW" altLang="en-US" smtClean="0"/>
              <a:pPr>
                <a:defRPr/>
              </a:pPr>
              <a:t>50</a:t>
            </a:fld>
            <a:endParaRPr lang="zh-TW" altLang="en-US"/>
          </a:p>
        </p:txBody>
      </p:sp>
      <p:pic>
        <p:nvPicPr>
          <p:cNvPr id="1166338" name="Picture 2" descr="107會考數學非選擇題得分分布"/>
          <p:cNvPicPr>
            <a:picLocks noChangeAspect="1" noChangeArrowheads="1"/>
          </p:cNvPicPr>
          <p:nvPr/>
        </p:nvPicPr>
        <p:blipFill>
          <a:blip r:embed="rId2" cstate="print"/>
          <a:srcRect/>
          <a:stretch>
            <a:fillRect/>
          </a:stretch>
        </p:blipFill>
        <p:spPr bwMode="auto">
          <a:xfrm>
            <a:off x="1524000" y="0"/>
            <a:ext cx="9144000" cy="6597352"/>
          </a:xfrm>
          <a:prstGeom prst="rect">
            <a:avLst/>
          </a:prstGeom>
          <a:noFill/>
        </p:spPr>
      </p:pic>
      <p:sp>
        <p:nvSpPr>
          <p:cNvPr id="4" name="橢圓 3"/>
          <p:cNvSpPr/>
          <p:nvPr/>
        </p:nvSpPr>
        <p:spPr>
          <a:xfrm>
            <a:off x="3647728" y="1628800"/>
            <a:ext cx="2376264" cy="22322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1703669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內容版面配置區 2"/>
          <p:cNvSpPr>
            <a:spLocks noGrp="1"/>
          </p:cNvSpPr>
          <p:nvPr>
            <p:ph idx="1"/>
          </p:nvPr>
        </p:nvSpPr>
        <p:spPr>
          <a:xfrm>
            <a:off x="2207568" y="1412777"/>
            <a:ext cx="7992888" cy="4896543"/>
          </a:xfrm>
          <a:solidFill>
            <a:schemeClr val="bg1"/>
          </a:solidFill>
          <a:ln w="19050">
            <a:solidFill>
              <a:schemeClr val="bg1"/>
            </a:solidFill>
          </a:ln>
        </p:spPr>
        <p:txBody>
          <a:bodyPr vert="horz" wrap="square" lIns="180000" tIns="180000" rIns="180000" bIns="180000" numCol="1" anchor="t" anchorCtr="0" compatLnSpc="1">
            <a:prstTxWarp prst="textNoShape">
              <a:avLst/>
            </a:prstTxWarp>
          </a:bodyPr>
          <a:lstStyle/>
          <a:p>
            <a:pPr marL="0" indent="0" defTabSz="696913" eaLnBrk="1" hangingPunct="1">
              <a:spcBef>
                <a:spcPct val="0"/>
              </a:spcBef>
              <a:spcAft>
                <a:spcPts val="600"/>
              </a:spcAft>
              <a:buNone/>
              <a:tabLst>
                <a:tab pos="4467225" algn="l"/>
              </a:tabLst>
            </a:pPr>
            <a:r>
              <a:rPr lang="zh-TW" altLang="zh-TW" sz="2800" b="1" dirty="0">
                <a:latin typeface="標楷體" pitchFamily="65" charset="-120"/>
                <a:ea typeface="標楷體" pitchFamily="65" charset="-120"/>
                <a:cs typeface="Times New Roman" pitchFamily="18" charset="0"/>
              </a:rPr>
              <a:t>題目：</a:t>
            </a:r>
            <a:r>
              <a:rPr lang="zh-TW" altLang="en-US" sz="2800" b="1" dirty="0">
                <a:latin typeface="標楷體" pitchFamily="65" charset="-120"/>
                <a:ea typeface="標楷體" pitchFamily="65" charset="-120"/>
                <a:cs typeface="Times New Roman" pitchFamily="18" charset="0"/>
              </a:rPr>
              <a:t>從陌生到熟悉</a:t>
            </a:r>
            <a:endParaRPr lang="en-US" altLang="zh-TW" sz="2800" b="1" dirty="0">
              <a:latin typeface="標楷體" pitchFamily="65" charset="-120"/>
              <a:ea typeface="標楷體" pitchFamily="65" charset="-120"/>
              <a:cs typeface="Times New Roman" pitchFamily="18" charset="0"/>
            </a:endParaRPr>
          </a:p>
          <a:p>
            <a:pPr marL="0" indent="0" algn="just" defTabSz="696913" eaLnBrk="1" hangingPunct="1">
              <a:spcBef>
                <a:spcPct val="0"/>
              </a:spcBef>
              <a:buNone/>
              <a:tabLst>
                <a:tab pos="4467225" algn="l"/>
              </a:tabLst>
            </a:pPr>
            <a:r>
              <a:rPr lang="zh-TW" altLang="zh-TW" sz="2800" b="1" dirty="0">
                <a:latin typeface="標楷體" pitchFamily="65" charset="-120"/>
                <a:ea typeface="標楷體" pitchFamily="65" charset="-120"/>
                <a:cs typeface="Times New Roman" pitchFamily="18" charset="0"/>
              </a:rPr>
              <a:t>說明：</a:t>
            </a:r>
            <a:r>
              <a:rPr lang="zh-TW" altLang="en-US" sz="2800" dirty="0">
                <a:latin typeface="標楷體" pitchFamily="65" charset="-120"/>
                <a:ea typeface="標楷體" pitchFamily="65" charset="-120"/>
                <a:cs typeface="Times New Roman" pitchFamily="18" charset="0"/>
              </a:rPr>
              <a:t>也許是來到一個全新的環境，從分不清東南西北，最後對所有的巷弄瞭若指掌；也許是加入一個團體，從剛開始找不到對象說話，到漸漸認識志同道合的朋友，暢談彼此的夢想；也許是接觸新事物或者學習新技能，從獨自摸索、反覆嘗試，到終於駕輕就熟，而有深切體會</a:t>
            </a:r>
            <a:r>
              <a:rPr lang="en-US" altLang="zh-TW" sz="2800" dirty="0">
                <a:latin typeface="標楷體" pitchFamily="65" charset="-120"/>
                <a:ea typeface="標楷體" pitchFamily="65" charset="-120"/>
                <a:cs typeface="Times New Roman" pitchFamily="18" charset="0"/>
              </a:rPr>
              <a:t>……</a:t>
            </a:r>
            <a:r>
              <a:rPr lang="zh-TW" altLang="en-US" sz="2800" dirty="0">
                <a:latin typeface="標楷體" pitchFamily="65" charset="-120"/>
                <a:ea typeface="標楷體" pitchFamily="65" charset="-120"/>
                <a:cs typeface="Times New Roman" pitchFamily="18" charset="0"/>
              </a:rPr>
              <a:t>。從陌生到熟悉，其中有著苦甜的滋味，也帶給我們許多思考。</a:t>
            </a:r>
            <a:r>
              <a:rPr lang="zh-TW" altLang="en-US" sz="2800" b="1" dirty="0">
                <a:latin typeface="標楷體" pitchFamily="65" charset="-120"/>
                <a:ea typeface="標楷體" pitchFamily="65" charset="-120"/>
                <a:cs typeface="Times New Roman" pitchFamily="18" charset="0"/>
              </a:rPr>
              <a:t>請以「從陌生到熟悉」為題，寫下你的經驗、感受或想法。</a:t>
            </a:r>
            <a:endParaRPr lang="en-US" altLang="zh-TW" sz="2800" b="1" dirty="0">
              <a:latin typeface="標楷體" pitchFamily="65" charset="-120"/>
              <a:ea typeface="標楷體" pitchFamily="65" charset="-120"/>
              <a:cs typeface="Times New Roman" pitchFamily="18" charset="0"/>
            </a:endParaRPr>
          </a:p>
          <a:p>
            <a:pPr marL="0" indent="0" algn="just" defTabSz="696913" eaLnBrk="1" hangingPunct="1">
              <a:spcBef>
                <a:spcPct val="0"/>
              </a:spcBef>
              <a:buNone/>
              <a:tabLst>
                <a:tab pos="4467225" algn="l"/>
              </a:tabLst>
            </a:pPr>
            <a:endParaRPr lang="en-US" altLang="zh-TW" sz="2800" b="1" dirty="0">
              <a:latin typeface="標楷體" pitchFamily="65" charset="-120"/>
              <a:ea typeface="標楷體" pitchFamily="65" charset="-120"/>
              <a:cs typeface="Times New Roman" pitchFamily="18" charset="0"/>
            </a:endParaRPr>
          </a:p>
          <a:p>
            <a:pPr marL="0" indent="0" defTabSz="696913" eaLnBrk="1" hangingPunct="1">
              <a:spcBef>
                <a:spcPct val="0"/>
              </a:spcBef>
              <a:buNone/>
              <a:tabLst>
                <a:tab pos="4467225" algn="l"/>
              </a:tabLst>
            </a:pPr>
            <a:endParaRPr lang="en-US" altLang="zh-TW" sz="2400" dirty="0">
              <a:ea typeface="標楷體" pitchFamily="65" charset="-120"/>
              <a:cs typeface="Times New Roman" pitchFamily="18" charset="0"/>
            </a:endParaRPr>
          </a:p>
          <a:p>
            <a:pPr marL="0" indent="0" defTabSz="696913" eaLnBrk="1" hangingPunct="1">
              <a:buNone/>
              <a:tabLst>
                <a:tab pos="4467225" algn="l"/>
              </a:tabLst>
            </a:pPr>
            <a:endParaRPr lang="zh-TW" altLang="en-US" sz="2400" dirty="0">
              <a:ea typeface="標楷體" pitchFamily="65" charset="-120"/>
              <a:cs typeface="Times New Roman" pitchFamily="18" charset="0"/>
            </a:endParaRPr>
          </a:p>
        </p:txBody>
      </p:sp>
      <p:sp>
        <p:nvSpPr>
          <p:cNvPr id="33795" name="Rectangle 3"/>
          <p:cNvSpPr>
            <a:spLocks noChangeArrowheads="1"/>
          </p:cNvSpPr>
          <p:nvPr/>
        </p:nvSpPr>
        <p:spPr bwMode="auto">
          <a:xfrm>
            <a:off x="1524000" y="46039"/>
            <a:ext cx="376238" cy="623887"/>
          </a:xfrm>
          <a:prstGeom prst="rect">
            <a:avLst/>
          </a:prstGeom>
          <a:noFill/>
          <a:ln w="9525">
            <a:noFill/>
            <a:miter lim="800000"/>
            <a:headEnd/>
            <a:tailEnd/>
          </a:ln>
        </p:spPr>
        <p:txBody>
          <a:bodyPr wrap="none" lIns="69824" tIns="34912" rIns="69824" bIns="34912" anchor="ctr">
            <a:spAutoFit/>
          </a:bodyPr>
          <a:lstStyle/>
          <a:p>
            <a:pPr indent="231775"/>
            <a:r>
              <a:rPr lang="zh-TW" altLang="zh-TW">
                <a:solidFill>
                  <a:srgbClr val="000000"/>
                </a:solidFill>
              </a:rPr>
              <a:t/>
            </a:r>
            <a:br>
              <a:rPr lang="zh-TW" altLang="zh-TW">
                <a:solidFill>
                  <a:srgbClr val="000000"/>
                </a:solidFill>
              </a:rPr>
            </a:br>
            <a:endParaRPr lang="zh-TW" altLang="zh-TW">
              <a:solidFill>
                <a:srgbClr val="000000"/>
              </a:solidFill>
            </a:endParaRPr>
          </a:p>
        </p:txBody>
      </p:sp>
      <p:sp>
        <p:nvSpPr>
          <p:cNvPr id="5" name="標題 1"/>
          <p:cNvSpPr txBox="1">
            <a:spLocks/>
          </p:cNvSpPr>
          <p:nvPr/>
        </p:nvSpPr>
        <p:spPr bwMode="auto">
          <a:xfrm>
            <a:off x="1981200" y="274638"/>
            <a:ext cx="8229600" cy="1143000"/>
          </a:xfrm>
          <a:prstGeom prst="rect">
            <a:avLst/>
          </a:prstGeom>
          <a:noFill/>
          <a:ln w="9525">
            <a:noFill/>
            <a:miter lim="800000"/>
            <a:headEnd/>
            <a:tailEnd/>
          </a:ln>
        </p:spPr>
        <p:txBody>
          <a:bodyPr anchor="ctr"/>
          <a:lstStyle/>
          <a:p>
            <a:pPr algn="ctr" eaLnBrk="1" hangingPunct="1">
              <a:defRPr/>
            </a:pPr>
            <a:r>
              <a:rPr lang="zh-TW" altLang="en-US" sz="4800" b="1" dirty="0">
                <a:solidFill>
                  <a:srgbClr val="FF0000"/>
                </a:solidFill>
              </a:rPr>
              <a:t>寫作測驗示例</a:t>
            </a:r>
            <a:r>
              <a:rPr lang="en-US" altLang="zh-TW" sz="4800" b="1" dirty="0">
                <a:solidFill>
                  <a:srgbClr val="FF0000"/>
                </a:solidFill>
                <a:latin typeface="標楷體" pitchFamily="65" charset="-120"/>
              </a:rPr>
              <a:t>(</a:t>
            </a:r>
            <a:r>
              <a:rPr lang="zh-TW" altLang="en-US" sz="4800" b="1" dirty="0">
                <a:solidFill>
                  <a:srgbClr val="FF0000"/>
                </a:solidFill>
                <a:latin typeface="標楷體" pitchFamily="65" charset="-120"/>
              </a:rPr>
              <a:t>一</a:t>
            </a:r>
            <a:r>
              <a:rPr lang="en-US" altLang="zh-TW" sz="4800" b="1" dirty="0">
                <a:solidFill>
                  <a:srgbClr val="FF0000"/>
                </a:solidFill>
                <a:latin typeface="標楷體" pitchFamily="65" charset="-120"/>
              </a:rPr>
              <a:t>)</a:t>
            </a:r>
            <a:r>
              <a:rPr lang="en-US" altLang="zh-TW" sz="2400" dirty="0">
                <a:solidFill>
                  <a:srgbClr val="FF0000"/>
                </a:solidFill>
                <a:latin typeface="標楷體" pitchFamily="65" charset="-120"/>
              </a:rPr>
              <a:t>(</a:t>
            </a:r>
            <a:r>
              <a:rPr lang="en-US" altLang="zh-TW" sz="2400" dirty="0">
                <a:solidFill>
                  <a:srgbClr val="FF0000"/>
                </a:solidFill>
                <a:latin typeface="Times New Roman" pitchFamily="18" charset="0"/>
                <a:cs typeface="Times New Roman" pitchFamily="18" charset="0"/>
              </a:rPr>
              <a:t>105</a:t>
            </a:r>
            <a:r>
              <a:rPr lang="zh-TW" altLang="en-US" sz="2400" dirty="0">
                <a:solidFill>
                  <a:srgbClr val="FF0000"/>
                </a:solidFill>
              </a:rPr>
              <a:t>年正式題</a:t>
            </a:r>
            <a:r>
              <a:rPr lang="en-US" altLang="zh-TW" sz="2400" dirty="0">
                <a:solidFill>
                  <a:srgbClr val="FF0000"/>
                </a:solidFill>
                <a:latin typeface="標楷體" pitchFamily="65" charset="-120"/>
              </a:rPr>
              <a:t>)</a:t>
            </a:r>
            <a:endParaRPr kumimoji="0" lang="zh-TW" altLang="en-US" sz="2400" b="1" dirty="0">
              <a:solidFill>
                <a:srgbClr val="FF0000"/>
              </a:solidFill>
              <a:latin typeface="標楷體" pitchFamily="65" charset="-120"/>
              <a:cs typeface="+mj-cs"/>
            </a:endParaRPr>
          </a:p>
        </p:txBody>
      </p:sp>
      <p:sp>
        <p:nvSpPr>
          <p:cNvPr id="33797" name="投影片編號版面配置區 5"/>
          <p:cNvSpPr>
            <a:spLocks noGrp="1"/>
          </p:cNvSpPr>
          <p:nvPr>
            <p:ph type="sldNum" sz="quarter" idx="12"/>
          </p:nvPr>
        </p:nvSpPr>
        <p:spPr bwMode="auto">
          <a:noFill/>
          <a:ln>
            <a:miter lim="800000"/>
            <a:headEnd/>
            <a:tailEnd/>
          </a:ln>
        </p:spPr>
        <p:txBody>
          <a:bodyPr/>
          <a:lstStyle/>
          <a:p>
            <a:fld id="{E9971A86-E349-41FF-8CB2-DA9443037D78}" type="slidenum">
              <a:rPr lang="zh-TW" altLang="en-US" smtClean="0"/>
              <a:pPr/>
              <a:t>51</a:t>
            </a:fld>
            <a:endParaRPr lang="zh-TW" altLang="en-US" smtClean="0"/>
          </a:p>
        </p:txBody>
      </p:sp>
    </p:spTree>
    <p:extLst>
      <p:ext uri="{BB962C8B-B14F-4D97-AF65-F5344CB8AC3E}">
        <p14:creationId xmlns:p14="http://schemas.microsoft.com/office/powerpoint/2010/main" val="416351431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638426" y="1484314"/>
            <a:ext cx="6842125" cy="4810125"/>
          </a:xfrm>
          <a:solidFill>
            <a:schemeClr val="bg1"/>
          </a:solidFill>
          <a:ln w="19050">
            <a:solidFill>
              <a:schemeClr val="bg1"/>
            </a:solidFill>
          </a:ln>
        </p:spPr>
        <p:txBody>
          <a:bodyPr rtlCol="0">
            <a:noAutofit/>
          </a:bodyPr>
          <a:lstStyle/>
          <a:p>
            <a:pPr marL="896938" indent="-896938" algn="just" defTabSz="698236" eaLnBrk="1" fontAlgn="auto" hangingPunct="1">
              <a:spcBef>
                <a:spcPct val="0"/>
              </a:spcBef>
              <a:spcAft>
                <a:spcPts val="0"/>
              </a:spcAft>
              <a:buNone/>
              <a:tabLst>
                <a:tab pos="4468224" algn="l"/>
              </a:tabLst>
              <a:defRPr/>
            </a:pPr>
            <a:endParaRPr lang="en-US" altLang="zh-TW" sz="2400" b="1" dirty="0">
              <a:latin typeface="標楷體" pitchFamily="65" charset="-120"/>
              <a:cs typeface="Times New Roman" pitchFamily="18" charset="0"/>
            </a:endParaRPr>
          </a:p>
          <a:p>
            <a:pPr marL="0" indent="0" defTabSz="698236" eaLnBrk="1" fontAlgn="auto" hangingPunct="1">
              <a:spcBef>
                <a:spcPct val="0"/>
              </a:spcBef>
              <a:spcAft>
                <a:spcPts val="0"/>
              </a:spcAft>
              <a:buNone/>
              <a:tabLst>
                <a:tab pos="4468224" algn="l"/>
              </a:tabLst>
              <a:defRPr/>
            </a:pPr>
            <a:endParaRPr lang="en-US" altLang="zh-TW" sz="2400" dirty="0">
              <a:latin typeface="+mj-lt"/>
              <a:cs typeface="Times New Roman" pitchFamily="18" charset="0"/>
            </a:endParaRPr>
          </a:p>
          <a:p>
            <a:pPr eaLnBrk="1" fontAlgn="auto" hangingPunct="1">
              <a:spcAft>
                <a:spcPts val="0"/>
              </a:spcAft>
              <a:buNone/>
              <a:defRPr/>
            </a:pPr>
            <a:endParaRPr lang="zh-TW" altLang="en-US" sz="2400" dirty="0">
              <a:latin typeface="+mj-lt"/>
            </a:endParaRPr>
          </a:p>
        </p:txBody>
      </p:sp>
      <p:sp>
        <p:nvSpPr>
          <p:cNvPr id="34819" name="Rectangle 3"/>
          <p:cNvSpPr>
            <a:spLocks noChangeArrowheads="1"/>
          </p:cNvSpPr>
          <p:nvPr/>
        </p:nvSpPr>
        <p:spPr bwMode="auto">
          <a:xfrm>
            <a:off x="1524000" y="46039"/>
            <a:ext cx="376238" cy="623887"/>
          </a:xfrm>
          <a:prstGeom prst="rect">
            <a:avLst/>
          </a:prstGeom>
          <a:noFill/>
          <a:ln w="9525">
            <a:noFill/>
            <a:miter lim="800000"/>
            <a:headEnd/>
            <a:tailEnd/>
          </a:ln>
        </p:spPr>
        <p:txBody>
          <a:bodyPr wrap="none" lIns="69824" tIns="34912" rIns="69824" bIns="34912" anchor="ctr">
            <a:spAutoFit/>
          </a:bodyPr>
          <a:lstStyle/>
          <a:p>
            <a:pPr indent="231775"/>
            <a:r>
              <a:rPr lang="zh-TW" altLang="zh-TW">
                <a:solidFill>
                  <a:srgbClr val="000000"/>
                </a:solidFill>
              </a:rPr>
              <a:t/>
            </a:r>
            <a:br>
              <a:rPr lang="zh-TW" altLang="zh-TW">
                <a:solidFill>
                  <a:srgbClr val="000000"/>
                </a:solidFill>
              </a:rPr>
            </a:br>
            <a:endParaRPr lang="zh-TW" altLang="zh-TW">
              <a:solidFill>
                <a:srgbClr val="000000"/>
              </a:solidFill>
            </a:endParaRPr>
          </a:p>
        </p:txBody>
      </p:sp>
      <p:pic>
        <p:nvPicPr>
          <p:cNvPr id="34820" name="圖片 3"/>
          <p:cNvPicPr>
            <a:picLocks noChangeAspect="1"/>
          </p:cNvPicPr>
          <p:nvPr/>
        </p:nvPicPr>
        <p:blipFill>
          <a:blip r:embed="rId2" cstate="print"/>
          <a:srcRect/>
          <a:stretch>
            <a:fillRect/>
          </a:stretch>
        </p:blipFill>
        <p:spPr bwMode="auto">
          <a:xfrm>
            <a:off x="3322639" y="1616076"/>
            <a:ext cx="5761037" cy="4765675"/>
          </a:xfrm>
          <a:prstGeom prst="rect">
            <a:avLst/>
          </a:prstGeom>
          <a:noFill/>
          <a:ln w="9525">
            <a:noFill/>
            <a:miter lim="800000"/>
            <a:headEnd/>
            <a:tailEnd/>
          </a:ln>
        </p:spPr>
      </p:pic>
      <p:sp>
        <p:nvSpPr>
          <p:cNvPr id="34821" name="標題 1"/>
          <p:cNvSpPr txBox="1">
            <a:spLocks/>
          </p:cNvSpPr>
          <p:nvPr/>
        </p:nvSpPr>
        <p:spPr bwMode="auto">
          <a:xfrm>
            <a:off x="1981200" y="274638"/>
            <a:ext cx="8229600" cy="1143000"/>
          </a:xfrm>
          <a:prstGeom prst="rect">
            <a:avLst/>
          </a:prstGeom>
          <a:noFill/>
          <a:ln w="9525">
            <a:noFill/>
            <a:miter lim="800000"/>
            <a:headEnd/>
            <a:tailEnd/>
          </a:ln>
        </p:spPr>
        <p:txBody>
          <a:bodyPr anchor="ctr"/>
          <a:lstStyle/>
          <a:p>
            <a:pPr algn="ctr" eaLnBrk="1" hangingPunct="1"/>
            <a:r>
              <a:rPr lang="zh-TW" altLang="en-US" sz="4800" b="1" dirty="0">
                <a:solidFill>
                  <a:srgbClr val="FF0000"/>
                </a:solidFill>
              </a:rPr>
              <a:t>寫作測驗示例</a:t>
            </a:r>
            <a:r>
              <a:rPr lang="en-US" altLang="zh-TW" sz="4800" b="1" dirty="0">
                <a:solidFill>
                  <a:srgbClr val="FF0000"/>
                </a:solidFill>
                <a:latin typeface="標楷體" pitchFamily="65" charset="-120"/>
              </a:rPr>
              <a:t>(</a:t>
            </a:r>
            <a:r>
              <a:rPr lang="zh-TW" altLang="en-US" sz="4800" b="1" dirty="0">
                <a:solidFill>
                  <a:srgbClr val="FF0000"/>
                </a:solidFill>
                <a:latin typeface="標楷體" pitchFamily="65" charset="-120"/>
              </a:rPr>
              <a:t>二</a:t>
            </a:r>
            <a:r>
              <a:rPr lang="en-US" altLang="zh-TW" sz="4800" b="1" dirty="0">
                <a:solidFill>
                  <a:srgbClr val="FF0000"/>
                </a:solidFill>
                <a:latin typeface="標楷體" pitchFamily="65" charset="-120"/>
              </a:rPr>
              <a:t>)</a:t>
            </a:r>
            <a:r>
              <a:rPr lang="en-US" altLang="zh-TW" sz="2400" dirty="0">
                <a:solidFill>
                  <a:srgbClr val="FF0000"/>
                </a:solidFill>
                <a:latin typeface="標楷體" pitchFamily="65" charset="-120"/>
              </a:rPr>
              <a:t>(</a:t>
            </a:r>
            <a:r>
              <a:rPr lang="en-US" altLang="zh-TW" sz="2400" dirty="0">
                <a:solidFill>
                  <a:srgbClr val="FF0000"/>
                </a:solidFill>
                <a:latin typeface="Times New Roman" pitchFamily="18" charset="0"/>
                <a:cs typeface="Times New Roman" pitchFamily="18" charset="0"/>
              </a:rPr>
              <a:t>106</a:t>
            </a:r>
            <a:r>
              <a:rPr lang="zh-TW" altLang="en-US" sz="2400" dirty="0">
                <a:solidFill>
                  <a:srgbClr val="FF0000"/>
                </a:solidFill>
              </a:rPr>
              <a:t>年正式題</a:t>
            </a:r>
            <a:r>
              <a:rPr lang="en-US" altLang="zh-TW" sz="2400" dirty="0">
                <a:solidFill>
                  <a:srgbClr val="FF0000"/>
                </a:solidFill>
                <a:latin typeface="標楷體" pitchFamily="65" charset="-120"/>
              </a:rPr>
              <a:t>)</a:t>
            </a:r>
            <a:endParaRPr kumimoji="0" lang="zh-TW" altLang="en-US" sz="2400" b="1" dirty="0">
              <a:solidFill>
                <a:srgbClr val="FF0000"/>
              </a:solidFill>
              <a:latin typeface="標楷體" pitchFamily="65" charset="-120"/>
            </a:endParaRPr>
          </a:p>
        </p:txBody>
      </p:sp>
      <p:sp>
        <p:nvSpPr>
          <p:cNvPr id="34822" name="投影片編號版面配置區 5"/>
          <p:cNvSpPr>
            <a:spLocks noGrp="1"/>
          </p:cNvSpPr>
          <p:nvPr>
            <p:ph type="sldNum" sz="quarter" idx="12"/>
          </p:nvPr>
        </p:nvSpPr>
        <p:spPr bwMode="auto">
          <a:noFill/>
          <a:ln>
            <a:miter lim="800000"/>
            <a:headEnd/>
            <a:tailEnd/>
          </a:ln>
        </p:spPr>
        <p:txBody>
          <a:bodyPr/>
          <a:lstStyle/>
          <a:p>
            <a:fld id="{788AE39F-19F9-4B55-9CC1-8C1026623E44}" type="slidenum">
              <a:rPr lang="zh-TW" altLang="en-US" smtClean="0"/>
              <a:pPr/>
              <a:t>52</a:t>
            </a:fld>
            <a:endParaRPr lang="zh-TW" altLang="en-US" smtClean="0"/>
          </a:p>
        </p:txBody>
      </p:sp>
    </p:spTree>
    <p:extLst>
      <p:ext uri="{BB962C8B-B14F-4D97-AF65-F5344CB8AC3E}">
        <p14:creationId xmlns:p14="http://schemas.microsoft.com/office/powerpoint/2010/main" val="4190122306"/>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566988" y="1417638"/>
            <a:ext cx="6913562" cy="5035550"/>
          </a:xfrm>
          <a:solidFill>
            <a:schemeClr val="bg1"/>
          </a:solidFill>
          <a:ln w="19050">
            <a:solidFill>
              <a:schemeClr val="bg1"/>
            </a:solidFill>
          </a:ln>
        </p:spPr>
        <p:txBody>
          <a:bodyPr rtlCol="0">
            <a:noAutofit/>
          </a:bodyPr>
          <a:lstStyle/>
          <a:p>
            <a:pPr marL="896938" indent="-896938" algn="just" defTabSz="698236" eaLnBrk="1" fontAlgn="auto" hangingPunct="1">
              <a:spcBef>
                <a:spcPct val="0"/>
              </a:spcBef>
              <a:spcAft>
                <a:spcPts val="0"/>
              </a:spcAft>
              <a:buNone/>
              <a:tabLst>
                <a:tab pos="4468224" algn="l"/>
              </a:tabLst>
              <a:defRPr/>
            </a:pPr>
            <a:endParaRPr lang="en-US" altLang="zh-TW" sz="2400" b="1" dirty="0">
              <a:latin typeface="標楷體" pitchFamily="65" charset="-120"/>
              <a:cs typeface="Times New Roman" pitchFamily="18" charset="0"/>
            </a:endParaRPr>
          </a:p>
          <a:p>
            <a:pPr marL="0" indent="0" defTabSz="698236" eaLnBrk="1" fontAlgn="auto" hangingPunct="1">
              <a:spcBef>
                <a:spcPct val="0"/>
              </a:spcBef>
              <a:spcAft>
                <a:spcPts val="0"/>
              </a:spcAft>
              <a:buNone/>
              <a:tabLst>
                <a:tab pos="4468224" algn="l"/>
              </a:tabLst>
              <a:defRPr/>
            </a:pPr>
            <a:endParaRPr lang="en-US" altLang="zh-TW" sz="2400" dirty="0">
              <a:latin typeface="+mj-lt"/>
              <a:cs typeface="Times New Roman" pitchFamily="18" charset="0"/>
            </a:endParaRPr>
          </a:p>
          <a:p>
            <a:pPr eaLnBrk="1" fontAlgn="auto" hangingPunct="1">
              <a:spcAft>
                <a:spcPts val="0"/>
              </a:spcAft>
              <a:buNone/>
              <a:defRPr/>
            </a:pPr>
            <a:endParaRPr lang="zh-TW" altLang="en-US" sz="2400" dirty="0">
              <a:latin typeface="+mj-lt"/>
            </a:endParaRPr>
          </a:p>
        </p:txBody>
      </p:sp>
      <p:sp>
        <p:nvSpPr>
          <p:cNvPr id="35843" name="Rectangle 3"/>
          <p:cNvSpPr>
            <a:spLocks noChangeArrowheads="1"/>
          </p:cNvSpPr>
          <p:nvPr/>
        </p:nvSpPr>
        <p:spPr bwMode="auto">
          <a:xfrm>
            <a:off x="1524000" y="46039"/>
            <a:ext cx="376238" cy="623887"/>
          </a:xfrm>
          <a:prstGeom prst="rect">
            <a:avLst/>
          </a:prstGeom>
          <a:noFill/>
          <a:ln w="9525">
            <a:noFill/>
            <a:miter lim="800000"/>
            <a:headEnd/>
            <a:tailEnd/>
          </a:ln>
        </p:spPr>
        <p:txBody>
          <a:bodyPr wrap="none" lIns="69824" tIns="34912" rIns="69824" bIns="34912" anchor="ctr">
            <a:spAutoFit/>
          </a:bodyPr>
          <a:lstStyle/>
          <a:p>
            <a:pPr indent="231775"/>
            <a:r>
              <a:rPr lang="zh-TW" altLang="zh-TW">
                <a:solidFill>
                  <a:srgbClr val="000000"/>
                </a:solidFill>
              </a:rPr>
              <a:t/>
            </a:r>
            <a:br>
              <a:rPr lang="zh-TW" altLang="zh-TW">
                <a:solidFill>
                  <a:srgbClr val="000000"/>
                </a:solidFill>
              </a:rPr>
            </a:br>
            <a:endParaRPr lang="zh-TW" altLang="zh-TW">
              <a:solidFill>
                <a:srgbClr val="000000"/>
              </a:solidFill>
            </a:endParaRPr>
          </a:p>
        </p:txBody>
      </p:sp>
      <p:sp>
        <p:nvSpPr>
          <p:cNvPr id="35844" name="標題 1"/>
          <p:cNvSpPr txBox="1">
            <a:spLocks/>
          </p:cNvSpPr>
          <p:nvPr/>
        </p:nvSpPr>
        <p:spPr bwMode="auto">
          <a:xfrm>
            <a:off x="1981200" y="274638"/>
            <a:ext cx="8229600" cy="1143000"/>
          </a:xfrm>
          <a:prstGeom prst="rect">
            <a:avLst/>
          </a:prstGeom>
          <a:noFill/>
          <a:ln w="9525">
            <a:noFill/>
            <a:miter lim="800000"/>
            <a:headEnd/>
            <a:tailEnd/>
          </a:ln>
        </p:spPr>
        <p:txBody>
          <a:bodyPr anchor="ctr"/>
          <a:lstStyle/>
          <a:p>
            <a:pPr algn="ctr" eaLnBrk="1" hangingPunct="1"/>
            <a:r>
              <a:rPr lang="zh-TW" altLang="en-US" sz="4800" b="1" dirty="0">
                <a:solidFill>
                  <a:srgbClr val="FF0000"/>
                </a:solidFill>
              </a:rPr>
              <a:t>寫作測驗示例</a:t>
            </a:r>
            <a:r>
              <a:rPr lang="en-US" altLang="zh-TW" sz="4800" b="1" dirty="0">
                <a:solidFill>
                  <a:srgbClr val="FF0000"/>
                </a:solidFill>
                <a:latin typeface="標楷體" pitchFamily="65" charset="-120"/>
              </a:rPr>
              <a:t>(</a:t>
            </a:r>
            <a:r>
              <a:rPr lang="zh-TW" altLang="en-US" sz="4800" b="1" dirty="0">
                <a:solidFill>
                  <a:srgbClr val="FF0000"/>
                </a:solidFill>
                <a:latin typeface="標楷體" pitchFamily="65" charset="-120"/>
              </a:rPr>
              <a:t>三</a:t>
            </a:r>
            <a:r>
              <a:rPr lang="en-US" altLang="zh-TW" sz="4800" b="1" dirty="0">
                <a:solidFill>
                  <a:srgbClr val="FF0000"/>
                </a:solidFill>
                <a:latin typeface="標楷體" pitchFamily="65" charset="-120"/>
              </a:rPr>
              <a:t>)</a:t>
            </a:r>
            <a:r>
              <a:rPr lang="en-US" altLang="zh-TW" sz="2400" dirty="0">
                <a:solidFill>
                  <a:srgbClr val="FF0000"/>
                </a:solidFill>
                <a:latin typeface="標楷體" pitchFamily="65" charset="-120"/>
              </a:rPr>
              <a:t>(</a:t>
            </a:r>
            <a:r>
              <a:rPr lang="en-US" altLang="zh-TW" sz="2400" dirty="0">
                <a:solidFill>
                  <a:srgbClr val="FF0000"/>
                </a:solidFill>
                <a:latin typeface="Times New Roman" pitchFamily="18" charset="0"/>
                <a:cs typeface="Times New Roman" pitchFamily="18" charset="0"/>
              </a:rPr>
              <a:t>107</a:t>
            </a:r>
            <a:r>
              <a:rPr lang="zh-TW" altLang="en-US" sz="2400" dirty="0">
                <a:solidFill>
                  <a:srgbClr val="FF0000"/>
                </a:solidFill>
              </a:rPr>
              <a:t>年正式題</a:t>
            </a:r>
            <a:r>
              <a:rPr lang="en-US" altLang="zh-TW" sz="2400" dirty="0">
                <a:solidFill>
                  <a:srgbClr val="FF0000"/>
                </a:solidFill>
                <a:latin typeface="標楷體" pitchFamily="65" charset="-120"/>
              </a:rPr>
              <a:t>)</a:t>
            </a:r>
            <a:endParaRPr kumimoji="0" lang="zh-TW" altLang="en-US" sz="2400" b="1" dirty="0">
              <a:solidFill>
                <a:srgbClr val="FF0000"/>
              </a:solidFill>
              <a:latin typeface="標楷體" pitchFamily="65" charset="-120"/>
            </a:endParaRPr>
          </a:p>
        </p:txBody>
      </p:sp>
      <p:pic>
        <p:nvPicPr>
          <p:cNvPr id="35845" name="圖片 1"/>
          <p:cNvPicPr>
            <a:picLocks noChangeAspect="1"/>
          </p:cNvPicPr>
          <p:nvPr/>
        </p:nvPicPr>
        <p:blipFill>
          <a:blip r:embed="rId2" cstate="print"/>
          <a:srcRect l="27499" t="11121" r="27951" b="32539"/>
          <a:stretch>
            <a:fillRect/>
          </a:stretch>
        </p:blipFill>
        <p:spPr bwMode="auto">
          <a:xfrm>
            <a:off x="3000375" y="1419225"/>
            <a:ext cx="6330950" cy="5003800"/>
          </a:xfrm>
          <a:prstGeom prst="rect">
            <a:avLst/>
          </a:prstGeom>
          <a:noFill/>
          <a:ln w="9525">
            <a:noFill/>
            <a:miter lim="800000"/>
            <a:headEnd/>
            <a:tailEnd/>
          </a:ln>
        </p:spPr>
      </p:pic>
      <p:sp>
        <p:nvSpPr>
          <p:cNvPr id="35846" name="投影片編號版面配置區 5"/>
          <p:cNvSpPr>
            <a:spLocks noGrp="1"/>
          </p:cNvSpPr>
          <p:nvPr>
            <p:ph type="sldNum" sz="quarter" idx="12"/>
          </p:nvPr>
        </p:nvSpPr>
        <p:spPr bwMode="auto">
          <a:noFill/>
          <a:ln>
            <a:miter lim="800000"/>
            <a:headEnd/>
            <a:tailEnd/>
          </a:ln>
        </p:spPr>
        <p:txBody>
          <a:bodyPr/>
          <a:lstStyle/>
          <a:p>
            <a:fld id="{6F0193A2-BE2E-4339-B91D-25A1ABC00770}" type="slidenum">
              <a:rPr lang="zh-TW" altLang="en-US" smtClean="0"/>
              <a:pPr/>
              <a:t>53</a:t>
            </a:fld>
            <a:endParaRPr lang="zh-TW" altLang="en-US" smtClean="0"/>
          </a:p>
        </p:txBody>
      </p:sp>
    </p:spTree>
    <p:extLst>
      <p:ext uri="{BB962C8B-B14F-4D97-AF65-F5344CB8AC3E}">
        <p14:creationId xmlns:p14="http://schemas.microsoft.com/office/powerpoint/2010/main" val="3216433947"/>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0"/>
            <a:ext cx="12166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標題 1"/>
          <p:cNvSpPr txBox="1">
            <a:spLocks/>
          </p:cNvSpPr>
          <p:nvPr/>
        </p:nvSpPr>
        <p:spPr bwMode="auto">
          <a:xfrm>
            <a:off x="0" y="455613"/>
            <a:ext cx="12192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kumimoji="0" lang="zh-TW" altLang="en-US" sz="4400" b="1" smtClean="0">
                <a:solidFill>
                  <a:srgbClr val="FF0000"/>
                </a:solidFill>
                <a:latin typeface="微軟正黑體" panose="020B0604030504040204" pitchFamily="34" charset="-120"/>
                <a:ea typeface="微軟正黑體" panose="020B0604030504040204" pitchFamily="34" charset="-120"/>
              </a:rPr>
              <a:t>技優甄審入學 </a:t>
            </a:r>
            <a:r>
              <a:rPr kumimoji="0" lang="en-US" altLang="zh-TW" sz="4400" b="1" smtClean="0">
                <a:solidFill>
                  <a:srgbClr val="3333CC"/>
                </a:solidFill>
                <a:latin typeface="微軟正黑體" panose="020B0604030504040204" pitchFamily="34" charset="-120"/>
                <a:ea typeface="微軟正黑體" panose="020B0604030504040204" pitchFamily="34" charset="-120"/>
              </a:rPr>
              <a:t>-</a:t>
            </a:r>
            <a:r>
              <a:rPr kumimoji="0" lang="zh-TW" altLang="en-US" sz="4400" b="1" smtClean="0">
                <a:solidFill>
                  <a:srgbClr val="3333CC"/>
                </a:solidFill>
                <a:latin typeface="微軟正黑體" panose="020B0604030504040204" pitchFamily="34" charset="-120"/>
                <a:ea typeface="微軟正黑體" panose="020B0604030504040204" pitchFamily="34" charset="-120"/>
              </a:rPr>
              <a:t> 重要日程表</a:t>
            </a:r>
            <a:endParaRPr lang="zh-TW" altLang="en-US" sz="4400" b="1" smtClean="0">
              <a:solidFill>
                <a:srgbClr val="3333CC"/>
              </a:solidFill>
              <a:latin typeface="微軟正黑體" panose="020B0604030504040204" pitchFamily="34" charset="-120"/>
              <a:ea typeface="微軟正黑體" panose="020B0604030504040204" pitchFamily="34" charset="-120"/>
            </a:endParaRPr>
          </a:p>
        </p:txBody>
      </p:sp>
      <p:graphicFrame>
        <p:nvGraphicFramePr>
          <p:cNvPr id="278558" name="Group 30">
            <a:extLst>
              <a:ext uri="{FF2B5EF4-FFF2-40B4-BE49-F238E27FC236}"/>
            </a:extLst>
          </p:cNvPr>
          <p:cNvGraphicFramePr>
            <a:graphicFrameLocks noGrp="1"/>
          </p:cNvGraphicFramePr>
          <p:nvPr>
            <p:extLst>
              <p:ext uri="{D42A27DB-BD31-4B8C-83A1-F6EECF244321}">
                <p14:modId xmlns:p14="http://schemas.microsoft.com/office/powerpoint/2010/main" val="2437023823"/>
              </p:ext>
            </p:extLst>
          </p:nvPr>
        </p:nvGraphicFramePr>
        <p:xfrm>
          <a:off x="552450" y="1296988"/>
          <a:ext cx="11112500" cy="4784725"/>
        </p:xfrm>
        <a:graphic>
          <a:graphicData uri="http://schemas.openxmlformats.org/drawingml/2006/table">
            <a:tbl>
              <a:tblPr/>
              <a:tblGrid>
                <a:gridCol w="5160963">
                  <a:extLst>
                    <a:ext uri="{9D8B030D-6E8A-4147-A177-3AD203B41FA5}"/>
                  </a:extLst>
                </a:gridCol>
                <a:gridCol w="5951537">
                  <a:extLst>
                    <a:ext uri="{9D8B030D-6E8A-4147-A177-3AD203B41FA5}"/>
                  </a:extLst>
                </a:gridCol>
              </a:tblGrid>
              <a:tr h="6889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項目</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rPr>
                        <a:t>日期</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extLst>
                  <a:ext uri="{0D108BD9-81ED-4DB2-BD59-A6C34878D82A}"/>
                </a:extLst>
              </a:tr>
              <a:tr h="6826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rPr>
                        <a:t> 線上志願選填</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defTabSz="1217613"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defTabSz="1217613"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defTabSz="1217613"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1217613" rtl="0" eaLnBrk="0" fontAlgn="base" latinLnBrk="0" hangingPunct="0">
                        <a:lnSpc>
                          <a:spcPct val="100000"/>
                        </a:lnSpc>
                        <a:spcBef>
                          <a:spcPct val="0"/>
                        </a:spcBef>
                        <a:spcAft>
                          <a:spcPct val="0"/>
                        </a:spcAft>
                        <a:buClrTx/>
                        <a:buSzTx/>
                        <a:buFontTx/>
                        <a:buNone/>
                        <a:tabLst/>
                      </a:pP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5/20</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下午</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5/22</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下午</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3</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endParaRPr kumimoji="0" lang="zh-TW" altLang="en-US" sz="27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r h="6826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rPr>
                        <a:t> 校內報名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7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rPr>
                        <a:t>(</a:t>
                      </a:r>
                      <a:r>
                        <a:rPr kumimoji="0" lang="zh-TW" altLang="en-US" sz="27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rPr>
                        <a:t>請依學校規定時間辦理</a:t>
                      </a:r>
                      <a:r>
                        <a:rPr kumimoji="0" lang="en-US" altLang="zh-TW" sz="27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rPr>
                        <a:t>)</a:t>
                      </a:r>
                      <a:endParaRPr kumimoji="0" lang="zh-TW" altLang="en-US" sz="27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extLst>
              </a:tr>
              <a:tr h="6826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rPr>
                        <a:t> 國中端向主委學校報名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5/23</a:t>
                      </a:r>
                      <a:endPar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r h="6826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a:ln>
                            <a:noFill/>
                          </a:ln>
                          <a:solidFill>
                            <a:srgbClr val="3333CC"/>
                          </a:solidFill>
                          <a:effectLst/>
                          <a:latin typeface="標楷體" panose="03000509000000000000" pitchFamily="65" charset="-120"/>
                          <a:ea typeface="標楷體" panose="03000509000000000000" pitchFamily="65" charset="-120"/>
                        </a:rPr>
                        <a:t> 錄取公告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6/13</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上午</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11</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extLst>
              </a:tr>
              <a:tr h="6826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a:ln>
                            <a:noFill/>
                          </a:ln>
                          <a:solidFill>
                            <a:srgbClr val="3333CC"/>
                          </a:solidFill>
                          <a:effectLst/>
                          <a:latin typeface="標楷體" panose="03000509000000000000" pitchFamily="65" charset="-120"/>
                          <a:ea typeface="標楷體" panose="03000509000000000000" pitchFamily="65" charset="-120"/>
                        </a:rPr>
                        <a:t> 報到</a:t>
                      </a:r>
                      <a:r>
                        <a:rPr kumimoji="0" lang="en-US" altLang="zh-TW" sz="2700" b="1" i="0" u="none" strike="noStrike" cap="none" normalizeH="0" baseline="0">
                          <a:ln>
                            <a:noFill/>
                          </a:ln>
                          <a:solidFill>
                            <a:srgbClr val="3333CC"/>
                          </a:solidFill>
                          <a:effectLst/>
                          <a:latin typeface="標楷體" panose="03000509000000000000" pitchFamily="65" charset="-120"/>
                          <a:ea typeface="標楷體" panose="03000509000000000000" pitchFamily="65" charset="-120"/>
                        </a:rPr>
                        <a:t>(</a:t>
                      </a:r>
                      <a:r>
                        <a:rPr kumimoji="0" lang="zh-TW" altLang="en-US" sz="2700" b="1" i="0" u="none" strike="noStrike" cap="none" normalizeH="0" baseline="0">
                          <a:ln>
                            <a:noFill/>
                          </a:ln>
                          <a:solidFill>
                            <a:srgbClr val="3333CC"/>
                          </a:solidFill>
                          <a:effectLst/>
                          <a:latin typeface="標楷體" panose="03000509000000000000" pitchFamily="65" charset="-120"/>
                          <a:ea typeface="標楷體" panose="03000509000000000000" pitchFamily="65" charset="-120"/>
                        </a:rPr>
                        <a:t>含備取報到</a:t>
                      </a:r>
                      <a:r>
                        <a:rPr kumimoji="0" lang="en-US" altLang="zh-TW" sz="2700" b="1" i="0" u="none" strike="noStrike" cap="none" normalizeH="0" baseline="0">
                          <a:ln>
                            <a:noFill/>
                          </a:ln>
                          <a:solidFill>
                            <a:srgbClr val="3333CC"/>
                          </a:solidFill>
                          <a:effectLst/>
                          <a:latin typeface="標楷體" panose="03000509000000000000" pitchFamily="65" charset="-120"/>
                          <a:ea typeface="標楷體" panose="03000509000000000000" pitchFamily="65" charset="-120"/>
                        </a:rPr>
                        <a:t>)</a:t>
                      </a:r>
                      <a:endParaRPr kumimoji="0" lang="zh-TW" altLang="en-US" sz="2700" b="1" i="0" u="none" strike="noStrike" cap="none" normalizeH="0" baseline="0">
                        <a:ln>
                          <a:noFill/>
                        </a:ln>
                        <a:solidFill>
                          <a:srgbClr val="3333CC"/>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6/14 </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上午</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11</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r h="6826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a:ln>
                            <a:noFill/>
                          </a:ln>
                          <a:solidFill>
                            <a:srgbClr val="3333CC"/>
                          </a:solidFill>
                          <a:effectLst/>
                          <a:latin typeface="標楷體" panose="03000509000000000000" pitchFamily="65" charset="-120"/>
                          <a:ea typeface="標楷體" panose="03000509000000000000" pitchFamily="65" charset="-120"/>
                        </a:rPr>
                        <a:t> 報到後放棄錄取資格截止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6/17</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中午</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12</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時</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extLst>
              </a:tr>
            </a:tbl>
          </a:graphicData>
        </a:graphic>
      </p:graphicFrame>
      <p:pic>
        <p:nvPicPr>
          <p:cNvPr id="2" name="圖片 1" descr="日曆4.jpg">
            <a:extLst>
              <a:ext uri="{FF2B5EF4-FFF2-40B4-BE49-F238E27FC236}"/>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69984" y="4857751"/>
            <a:ext cx="2670962" cy="2000249"/>
          </a:xfrm>
          <a:prstGeom prst="ellipse">
            <a:avLst/>
          </a:prstGeom>
          <a:ln>
            <a:noFill/>
          </a:ln>
          <a:effectLst>
            <a:softEdge rad="112500"/>
          </a:effectLst>
        </p:spPr>
      </p:pic>
    </p:spTree>
    <p:extLst>
      <p:ext uri="{BB962C8B-B14F-4D97-AF65-F5344CB8AC3E}">
        <p14:creationId xmlns:p14="http://schemas.microsoft.com/office/powerpoint/2010/main" val="177550417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標題 1"/>
          <p:cNvSpPr txBox="1">
            <a:spLocks/>
          </p:cNvSpPr>
          <p:nvPr/>
        </p:nvSpPr>
        <p:spPr bwMode="auto">
          <a:xfrm>
            <a:off x="0" y="455613"/>
            <a:ext cx="12192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400" b="1">
                <a:solidFill>
                  <a:srgbClr val="FF0000"/>
                </a:solidFill>
                <a:latin typeface="微軟正黑體" pitchFamily="34" charset="-120"/>
                <a:ea typeface="微軟正黑體" pitchFamily="34" charset="-120"/>
              </a:rPr>
              <a:t>優先免試入學 </a:t>
            </a:r>
            <a:r>
              <a:rPr kumimoji="0" lang="en-US" altLang="zh-TW" sz="4400" b="1">
                <a:solidFill>
                  <a:srgbClr val="3333CC"/>
                </a:solidFill>
                <a:latin typeface="微軟正黑體" pitchFamily="34" charset="-120"/>
                <a:ea typeface="微軟正黑體" pitchFamily="34" charset="-120"/>
              </a:rPr>
              <a:t>-</a:t>
            </a:r>
            <a:r>
              <a:rPr kumimoji="0" lang="zh-TW" altLang="en-US" sz="4400" b="1">
                <a:solidFill>
                  <a:srgbClr val="3333CC"/>
                </a:solidFill>
                <a:latin typeface="微軟正黑體" pitchFamily="34" charset="-120"/>
                <a:ea typeface="微軟正黑體" pitchFamily="34" charset="-120"/>
              </a:rPr>
              <a:t> 重要日程表</a:t>
            </a:r>
            <a:endParaRPr lang="zh-TW" altLang="en-US" sz="4400" b="1">
              <a:solidFill>
                <a:srgbClr val="3333CC"/>
              </a:solidFill>
              <a:latin typeface="微軟正黑體" pitchFamily="34" charset="-120"/>
              <a:ea typeface="微軟正黑體"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1865396841"/>
              </p:ext>
            </p:extLst>
          </p:nvPr>
        </p:nvGraphicFramePr>
        <p:xfrm>
          <a:off x="911225" y="1239838"/>
          <a:ext cx="10861675" cy="5354639"/>
        </p:xfrm>
        <a:graphic>
          <a:graphicData uri="http://schemas.openxmlformats.org/drawingml/2006/table">
            <a:tbl>
              <a:tblPr/>
              <a:tblGrid>
                <a:gridCol w="4104456">
                  <a:extLst>
                    <a:ext uri="{9D8B030D-6E8A-4147-A177-3AD203B41FA5}"/>
                  </a:extLst>
                </a:gridCol>
                <a:gridCol w="6757219">
                  <a:extLst>
                    <a:ext uri="{9D8B030D-6E8A-4147-A177-3AD203B41FA5}"/>
                  </a:extLst>
                </a:gridCol>
              </a:tblGrid>
              <a:tr h="79870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項目</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rPr>
                        <a:t>日期</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extLst>
                  <a:ext uri="{0D108BD9-81ED-4DB2-BD59-A6C34878D82A}"/>
                </a:extLst>
              </a:tr>
              <a:tr h="65084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a:t>
                      </a:r>
                      <a:r>
                        <a:rPr kumimoji="0" lang="zh-TW" altLang="en-US" sz="2700" b="1" i="0" u="none" strike="noStrike" cap="none" normalizeH="0" baseline="0" dirty="0" smtClean="0">
                          <a:ln>
                            <a:noFill/>
                          </a:ln>
                          <a:solidFill>
                            <a:srgbClr val="000099"/>
                          </a:solidFill>
                          <a:effectLst/>
                          <a:latin typeface="標楷體" panose="03000509000000000000" pitchFamily="65" charset="-120"/>
                          <a:ea typeface="標楷體" panose="03000509000000000000" pitchFamily="65" charset="-120"/>
                        </a:rPr>
                        <a:t>辦理方式</a:t>
                      </a:r>
                      <a:endPar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依竹苗區免試入學超額比序</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r h="65084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a:t>
                      </a:r>
                      <a:r>
                        <a:rPr kumimoji="0" lang="zh-TW" altLang="en-US" sz="2700" b="1" i="0" u="none" strike="noStrike" cap="none" normalizeH="0" baseline="0" dirty="0" smtClean="0">
                          <a:ln>
                            <a:noFill/>
                          </a:ln>
                          <a:solidFill>
                            <a:srgbClr val="000099"/>
                          </a:solidFill>
                          <a:effectLst/>
                          <a:latin typeface="標楷體" panose="03000509000000000000" pitchFamily="65" charset="-120"/>
                          <a:ea typeface="標楷體" panose="03000509000000000000" pitchFamily="65" charset="-120"/>
                        </a:rPr>
                        <a:t>志願選填</a:t>
                      </a:r>
                      <a:endPar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endParaRP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defTabSz="1217613"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defTabSz="1217613"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defTabSz="1217613"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1217613"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6/4-6/11</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中午</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12</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時止 </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，單校選填一志願</a:t>
                      </a:r>
                      <a:endParaRPr kumimoji="0" lang="zh-TW" altLang="en-US" sz="27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extLst>
              </a:tr>
              <a:tr h="65084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線上志願選填</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rPr>
                        <a:t>請依學校規定時間辦理</a:t>
                      </a:r>
                      <a:endPar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r h="65084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校內報名</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6/12</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 下午</a:t>
                      </a:r>
                      <a:r>
                        <a:rPr kumimoji="0" lang="en-US" altLang="zh-TW"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1</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時至時</a:t>
                      </a:r>
                      <a:endPar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extLst>
              </a:tr>
              <a:tr h="65084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國中端向主委學校報名</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6/17</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11</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r h="65084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錄取公告</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6/18</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9-11</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extLst>
              </a:tr>
              <a:tr h="65084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報到</a:t>
                      </a:r>
                    </a:p>
                  </a:txBody>
                  <a:tcPr marT="45718" marB="4571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依竹苗區免試入學超額比序</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bl>
          </a:graphicData>
        </a:graphic>
      </p:graphicFrame>
      <p:pic>
        <p:nvPicPr>
          <p:cNvPr id="2" name="圖片 1" descr="日曆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69984" y="4857751"/>
            <a:ext cx="2670962" cy="200024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標題 1"/>
          <p:cNvSpPr txBox="1">
            <a:spLocks/>
          </p:cNvSpPr>
          <p:nvPr/>
        </p:nvSpPr>
        <p:spPr bwMode="auto">
          <a:xfrm>
            <a:off x="0" y="455613"/>
            <a:ext cx="12192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400" b="1">
                <a:solidFill>
                  <a:srgbClr val="FF0000"/>
                </a:solidFill>
                <a:latin typeface="微軟正黑體" pitchFamily="34" charset="-120"/>
                <a:ea typeface="微軟正黑體" pitchFamily="34" charset="-120"/>
              </a:rPr>
              <a:t>免試入學 </a:t>
            </a:r>
            <a:r>
              <a:rPr kumimoji="0" lang="en-US" altLang="zh-TW" sz="4400" b="1">
                <a:solidFill>
                  <a:srgbClr val="3333CC"/>
                </a:solidFill>
                <a:latin typeface="微軟正黑體" pitchFamily="34" charset="-120"/>
                <a:ea typeface="微軟正黑體" pitchFamily="34" charset="-120"/>
              </a:rPr>
              <a:t>-</a:t>
            </a:r>
            <a:r>
              <a:rPr kumimoji="0" lang="zh-TW" altLang="en-US" sz="4400" b="1">
                <a:solidFill>
                  <a:srgbClr val="3333CC"/>
                </a:solidFill>
                <a:latin typeface="微軟正黑體" pitchFamily="34" charset="-120"/>
                <a:ea typeface="微軟正黑體" pitchFamily="34" charset="-120"/>
              </a:rPr>
              <a:t> 重要日程表</a:t>
            </a:r>
            <a:endParaRPr lang="zh-TW" altLang="en-US" sz="4400" b="1">
              <a:solidFill>
                <a:srgbClr val="3333CC"/>
              </a:solidFill>
              <a:latin typeface="微軟正黑體" pitchFamily="34" charset="-120"/>
              <a:ea typeface="微軟正黑體"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834312059"/>
              </p:ext>
            </p:extLst>
          </p:nvPr>
        </p:nvGraphicFramePr>
        <p:xfrm>
          <a:off x="855663" y="1338263"/>
          <a:ext cx="10861675" cy="5213350"/>
        </p:xfrm>
        <a:graphic>
          <a:graphicData uri="http://schemas.openxmlformats.org/drawingml/2006/table">
            <a:tbl>
              <a:tblPr/>
              <a:tblGrid>
                <a:gridCol w="4520257">
                  <a:extLst>
                    <a:ext uri="{9D8B030D-6E8A-4147-A177-3AD203B41FA5}"/>
                  </a:extLst>
                </a:gridCol>
                <a:gridCol w="6341418">
                  <a:extLst>
                    <a:ext uri="{9D8B030D-6E8A-4147-A177-3AD203B41FA5}"/>
                  </a:extLst>
                </a:gridCol>
              </a:tblGrid>
              <a:tr h="6572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項目</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rPr>
                        <a:t>日期</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extLst>
                  <a:ext uri="{0D108BD9-81ED-4DB2-BD59-A6C34878D82A}"/>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實際招生名額公告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6/20</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12</a:t>
                      </a:r>
                      <a:r>
                        <a:rPr kumimoji="0" lang="zh-TW" altLang="en-US" sz="2700" b="0" i="0" u="none" strike="noStrike" cap="none" normalizeH="0" baseline="0" dirty="0" smtClean="0">
                          <a:ln>
                            <a:noFill/>
                          </a:ln>
                          <a:solidFill>
                            <a:srgbClr val="000000"/>
                          </a:solidFill>
                          <a:effectLst/>
                          <a:latin typeface="標楷體" panose="03000509000000000000" pitchFamily="65" charset="-120"/>
                          <a:ea typeface="標楷體" panose="03000509000000000000" pitchFamily="65" charset="-120"/>
                        </a:rPr>
                        <a:t>時以後</a:t>
                      </a:r>
                      <a:endPar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a:ln>
                            <a:noFill/>
                          </a:ln>
                          <a:solidFill>
                            <a:srgbClr val="000099"/>
                          </a:solidFill>
                          <a:effectLst/>
                          <a:latin typeface="標楷體" panose="03000509000000000000" pitchFamily="65" charset="-120"/>
                          <a:ea typeface="標楷體" panose="03000509000000000000" pitchFamily="65" charset="-120"/>
                        </a:rPr>
                        <a:t> 個人序位區間查詢</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6/20</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12</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6/25</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12</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endParaRPr kumimoji="0" lang="zh-TW" altLang="en-US" sz="27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線上志願選填</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defTabSz="1217613"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defTabSz="1217613"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defTabSz="1217613"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1217613"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6/20</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17</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6/25</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12</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endParaRPr kumimoji="0" lang="zh-TW" altLang="en-US" sz="2700" b="0" i="0" u="sng"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校內報名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3333CC"/>
                          </a:solidFill>
                          <a:effectLst/>
                          <a:latin typeface="標楷體" panose="03000509000000000000" pitchFamily="65" charset="-120"/>
                          <a:ea typeface="標楷體" panose="03000509000000000000" pitchFamily="65" charset="-120"/>
                        </a:rPr>
                        <a:t>請依學校規定時間辦理</a:t>
                      </a:r>
                      <a:endPar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國中端向主委學校報名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6/27-6/28 </a:t>
                      </a:r>
                      <a:endPar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錄取公告</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7/9</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11</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0099"/>
                          </a:solidFill>
                          <a:effectLst/>
                          <a:latin typeface="標楷體" panose="03000509000000000000" pitchFamily="65" charset="-120"/>
                          <a:ea typeface="標楷體" panose="03000509000000000000" pitchFamily="65" charset="-120"/>
                        </a:rPr>
                        <a:t> 報到</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7/12</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a:t>
                      </a:r>
                      <a:r>
                        <a:rPr kumimoji="0" lang="en-US" altLang="zh-TW"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9-11</a:t>
                      </a:r>
                      <a:r>
                        <a:rPr kumimoji="0" lang="zh-TW" altLang="en-US" sz="27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時</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bl>
          </a:graphicData>
        </a:graphic>
      </p:graphicFrame>
      <p:pic>
        <p:nvPicPr>
          <p:cNvPr id="2" name="圖片 1" descr="日曆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69984" y="4857751"/>
            <a:ext cx="2670962" cy="200024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F64FD5D-44E4-4F14-88DE-FE20855BFD9D}"/>
              </a:ext>
            </a:extLst>
          </p:cNvPr>
          <p:cNvSpPr>
            <a:spLocks noGrp="1"/>
          </p:cNvSpPr>
          <p:nvPr>
            <p:ph type="title"/>
          </p:nvPr>
        </p:nvSpPr>
        <p:spPr>
          <a:xfrm>
            <a:off x="623392" y="0"/>
            <a:ext cx="10515600" cy="1325563"/>
          </a:xfrm>
        </p:spPr>
        <p:txBody>
          <a:bodyPr>
            <a:normAutofit/>
          </a:bodyPr>
          <a:lstStyle/>
          <a:p>
            <a:pPr algn="ctr"/>
            <a:r>
              <a:rPr lang="zh-TW" altLang="en-US" sz="4000" b="1" dirty="0">
                <a:solidFill>
                  <a:srgbClr val="FF0000"/>
                </a:solidFill>
                <a:latin typeface="微軟正黑體" pitchFamily="34" charset="-120"/>
                <a:ea typeface="微軟正黑體" pitchFamily="34" charset="-120"/>
              </a:rPr>
              <a:t>五專優先免試入學 </a:t>
            </a:r>
            <a:r>
              <a:rPr lang="en-US" altLang="zh-TW" sz="4000" b="1" dirty="0">
                <a:solidFill>
                  <a:srgbClr val="3333CC"/>
                </a:solidFill>
                <a:latin typeface="微軟正黑體" pitchFamily="34" charset="-120"/>
                <a:ea typeface="微軟正黑體" pitchFamily="34" charset="-120"/>
              </a:rPr>
              <a:t>-</a:t>
            </a:r>
            <a:r>
              <a:rPr lang="zh-TW" altLang="en-US" sz="4000" b="1" dirty="0">
                <a:solidFill>
                  <a:srgbClr val="3333CC"/>
                </a:solidFill>
                <a:latin typeface="微軟正黑體" pitchFamily="34" charset="-120"/>
                <a:ea typeface="微軟正黑體" pitchFamily="34" charset="-120"/>
              </a:rPr>
              <a:t> 重要日程表</a:t>
            </a:r>
          </a:p>
        </p:txBody>
      </p:sp>
      <p:graphicFrame>
        <p:nvGraphicFramePr>
          <p:cNvPr id="4" name="表格 3">
            <a:extLst>
              <a:ext uri="{FF2B5EF4-FFF2-40B4-BE49-F238E27FC236}">
                <a16:creationId xmlns:a16="http://schemas.microsoft.com/office/drawing/2014/main" xmlns="" id="{C30FD52B-4544-40BD-87ED-D7002337E8A7}"/>
              </a:ext>
            </a:extLst>
          </p:cNvPr>
          <p:cNvGraphicFramePr>
            <a:graphicFrameLocks noGrp="1"/>
          </p:cNvGraphicFramePr>
          <p:nvPr>
            <p:extLst>
              <p:ext uri="{D42A27DB-BD31-4B8C-83A1-F6EECF244321}">
                <p14:modId xmlns:p14="http://schemas.microsoft.com/office/powerpoint/2010/main" val="209675672"/>
              </p:ext>
            </p:extLst>
          </p:nvPr>
        </p:nvGraphicFramePr>
        <p:xfrm>
          <a:off x="1638347" y="1435633"/>
          <a:ext cx="8832715" cy="4854104"/>
        </p:xfrm>
        <a:graphic>
          <a:graphicData uri="http://schemas.openxmlformats.org/drawingml/2006/table">
            <a:tbl>
              <a:tblPr firstRow="1" bandRow="1">
                <a:tableStyleId>{93296810-A885-4BE3-A3E7-6D5BEEA58F35}</a:tableStyleId>
              </a:tblPr>
              <a:tblGrid>
                <a:gridCol w="2942299">
                  <a:extLst>
                    <a:ext uri="{9D8B030D-6E8A-4147-A177-3AD203B41FA5}">
                      <a16:colId xmlns:a16="http://schemas.microsoft.com/office/drawing/2014/main" xmlns="" val="523262653"/>
                    </a:ext>
                  </a:extLst>
                </a:gridCol>
                <a:gridCol w="5890416">
                  <a:extLst>
                    <a:ext uri="{9D8B030D-6E8A-4147-A177-3AD203B41FA5}">
                      <a16:colId xmlns:a16="http://schemas.microsoft.com/office/drawing/2014/main" xmlns="" val="755961293"/>
                    </a:ext>
                  </a:extLst>
                </a:gridCol>
              </a:tblGrid>
              <a:tr h="606763">
                <a:tc>
                  <a:txBody>
                    <a:bodyPr/>
                    <a:lstStyle/>
                    <a:p>
                      <a:pPr algn="ctr"/>
                      <a:r>
                        <a:rPr lang="zh-TW" altLang="en-US" sz="2800" b="1" dirty="0" smtClean="0">
                          <a:solidFill>
                            <a:schemeClr val="bg1"/>
                          </a:solidFill>
                          <a:latin typeface="Book Antiqua" panose="02040602050305030304" pitchFamily="18" charset="0"/>
                          <a:ea typeface="標楷體" panose="03000509000000000000" pitchFamily="65" charset="-120"/>
                        </a:rPr>
                        <a:t>招生校科</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組</a:t>
                      </a:r>
                      <a:r>
                        <a:rPr lang="en-US" altLang="zh-TW" sz="2800" b="1" dirty="0" smtClean="0">
                          <a:solidFill>
                            <a:schemeClr val="bg1"/>
                          </a:solidFill>
                          <a:latin typeface="Book Antiqua" panose="02040602050305030304" pitchFamily="18" charset="0"/>
                          <a:ea typeface="標楷體" panose="03000509000000000000" pitchFamily="65" charset="-120"/>
                        </a:rPr>
                        <a:t>)</a:t>
                      </a:r>
                      <a:r>
                        <a:rPr lang="zh-TW" altLang="en-US" sz="2800" b="1" dirty="0" smtClean="0">
                          <a:solidFill>
                            <a:schemeClr val="bg1"/>
                          </a:solidFill>
                          <a:latin typeface="Book Antiqua" panose="02040602050305030304" pitchFamily="18" charset="0"/>
                          <a:ea typeface="標楷體" panose="03000509000000000000" pitchFamily="65" charset="-120"/>
                        </a:rPr>
                        <a:t>數</a:t>
                      </a:r>
                      <a:endParaRPr lang="zh-TW" altLang="en-US" sz="2800" b="1" dirty="0">
                        <a:solidFill>
                          <a:schemeClr val="bg1"/>
                        </a:solidFill>
                        <a:latin typeface="Book Antiqua" panose="02040602050305030304" pitchFamily="18" charset="0"/>
                        <a:ea typeface="標楷體" panose="03000509000000000000" pitchFamily="65" charset="-120"/>
                      </a:endParaRPr>
                    </a:p>
                  </a:txBody>
                  <a:tcPr anchor="ct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共計</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45</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校、</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198</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科</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r>
                        <a:rPr lang="zh-TW" altLang="en-US" sz="3000" b="1" kern="1200" dirty="0" smtClean="0">
                          <a:solidFill>
                            <a:schemeClr val="bg1"/>
                          </a:solidFill>
                          <a:latin typeface="Book Antiqua" panose="02040602050305030304" pitchFamily="18" charset="0"/>
                          <a:ea typeface="標楷體" panose="03000509000000000000" pitchFamily="65" charset="-120"/>
                          <a:cs typeface="+mn-cs"/>
                        </a:rPr>
                        <a:t>組</a:t>
                      </a:r>
                      <a:r>
                        <a:rPr lang="en-US" altLang="zh-TW" sz="3000" b="1" kern="1200" dirty="0" smtClean="0">
                          <a:solidFill>
                            <a:schemeClr val="bg1"/>
                          </a:solidFill>
                          <a:latin typeface="Book Antiqua" panose="02040602050305030304" pitchFamily="18" charset="0"/>
                          <a:ea typeface="標楷體" panose="03000509000000000000" pitchFamily="65" charset="-120"/>
                          <a:cs typeface="+mn-cs"/>
                        </a:rPr>
                        <a:t>)</a:t>
                      </a:r>
                      <a:endParaRPr lang="zh-TW" altLang="en-US" sz="3000" b="1" kern="1200" dirty="0">
                        <a:solidFill>
                          <a:schemeClr val="bg1"/>
                        </a:solidFill>
                        <a:latin typeface="Book Antiqua" panose="02040602050305030304" pitchFamily="18" charset="0"/>
                        <a:ea typeface="標楷體" panose="03000509000000000000" pitchFamily="65" charset="-120"/>
                        <a:cs typeface="+mn-cs"/>
                      </a:endParaRPr>
                    </a:p>
                  </a:txBody>
                  <a:tcPr anchor="ctr"/>
                </a:tc>
                <a:extLst>
                  <a:ext uri="{0D108BD9-81ED-4DB2-BD59-A6C34878D82A}">
                    <a16:rowId xmlns:a16="http://schemas.microsoft.com/office/drawing/2014/main" xmlns="" val="4022892227"/>
                  </a:ext>
                </a:extLst>
              </a:tr>
              <a:tr h="606763">
                <a:tc>
                  <a:txBody>
                    <a:bodyPr/>
                    <a:lstStyle/>
                    <a:p>
                      <a:pPr algn="ctr"/>
                      <a:r>
                        <a:rPr lang="zh-TW" altLang="en-US" sz="2800" b="1" dirty="0" smtClean="0">
                          <a:solidFill>
                            <a:srgbClr val="FF0000"/>
                          </a:solidFill>
                          <a:latin typeface="Book Antiqua" panose="02040602050305030304" pitchFamily="18" charset="0"/>
                          <a:ea typeface="標楷體" panose="03000509000000000000" pitchFamily="65" charset="-120"/>
                        </a:rPr>
                        <a:t>招 生 名 額</a:t>
                      </a:r>
                      <a:endParaRPr lang="zh-TW" altLang="en-US" sz="2800" b="1" dirty="0">
                        <a:solidFill>
                          <a:srgbClr val="FF0000"/>
                        </a:solidFill>
                        <a:latin typeface="Book Antiqua" panose="02040602050305030304" pitchFamily="18" charset="0"/>
                        <a:ea typeface="標楷體" panose="03000509000000000000" pitchFamily="65" charset="-120"/>
                      </a:endParaRPr>
                    </a:p>
                  </a:txBody>
                  <a:tcPr anchor="ctr">
                    <a:solidFill>
                      <a:srgbClr val="92D050"/>
                    </a:solidFill>
                  </a:tcPr>
                </a:tc>
                <a:tc>
                  <a:txBody>
                    <a:bodyPr/>
                    <a:lstStyle/>
                    <a:p>
                      <a:pPr marL="457200" indent="-457200" algn="l" defTabSz="914400" rtl="0" eaLnBrk="1" latinLnBrk="0" hangingPunct="1">
                        <a:buFont typeface="Wingdings" panose="05000000000000000000" pitchFamily="2" charset="2"/>
                        <a:buChar char="l"/>
                      </a:pP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計</a:t>
                      </a:r>
                      <a:r>
                        <a:rPr lang="en-US" altLang="zh-TW" sz="3000" b="1" kern="1200" dirty="0" smtClean="0">
                          <a:solidFill>
                            <a:srgbClr val="FF0000"/>
                          </a:solidFill>
                          <a:latin typeface="Book Antiqua" panose="02040602050305030304" pitchFamily="18" charset="0"/>
                          <a:ea typeface="標楷體" panose="03000509000000000000" pitchFamily="65" charset="-120"/>
                          <a:cs typeface="+mn-cs"/>
                        </a:rPr>
                        <a:t>11,515</a:t>
                      </a:r>
                      <a:r>
                        <a:rPr lang="zh-TW" altLang="en-US" sz="3000" b="1" kern="1200" dirty="0" smtClean="0">
                          <a:solidFill>
                            <a:srgbClr val="FF0000"/>
                          </a:solidFill>
                          <a:latin typeface="Book Antiqua" panose="02040602050305030304" pitchFamily="18" charset="0"/>
                          <a:ea typeface="標楷體" panose="03000509000000000000" pitchFamily="65" charset="-120"/>
                          <a:cs typeface="+mn-cs"/>
                        </a:rPr>
                        <a:t>名（一般生）</a:t>
                      </a:r>
                      <a:endParaRPr lang="zh-TW" altLang="en-US" sz="3000" b="1" kern="1200" dirty="0">
                        <a:solidFill>
                          <a:srgbClr val="FF0000"/>
                        </a:solidFill>
                        <a:latin typeface="Book Antiqua" panose="02040602050305030304" pitchFamily="18" charset="0"/>
                        <a:ea typeface="標楷體" panose="03000509000000000000" pitchFamily="65" charset="-120"/>
                        <a:cs typeface="+mn-cs"/>
                      </a:endParaRPr>
                    </a:p>
                  </a:txBody>
                  <a:tcPr anchor="ctr">
                    <a:solidFill>
                      <a:srgbClr val="92D050"/>
                    </a:solidFill>
                  </a:tcPr>
                </a:tc>
                <a:extLst>
                  <a:ext uri="{0D108BD9-81ED-4DB2-BD59-A6C34878D82A}">
                    <a16:rowId xmlns:a16="http://schemas.microsoft.com/office/drawing/2014/main" xmlns="" val="2453660571"/>
                  </a:ext>
                </a:extLst>
              </a:tr>
              <a:tr h="606763">
                <a:tc>
                  <a:txBody>
                    <a:bodyPr/>
                    <a:lstStyle/>
                    <a:p>
                      <a:pPr algn="ctr"/>
                      <a:r>
                        <a:rPr lang="en-US" altLang="zh-TW" sz="2800" b="1" kern="1200" dirty="0" smtClean="0">
                          <a:solidFill>
                            <a:srgbClr val="0000FF"/>
                          </a:solidFill>
                          <a:latin typeface="Book Antiqua" panose="02040602050305030304" pitchFamily="18" charset="0"/>
                          <a:ea typeface="標楷體" panose="03000509000000000000" pitchFamily="65" charset="-120"/>
                          <a:cs typeface="+mn-cs"/>
                        </a:rPr>
                        <a:t>1.</a:t>
                      </a:r>
                      <a:r>
                        <a:rPr lang="zh-TW" altLang="en-US" sz="2800" b="1" dirty="0" smtClean="0">
                          <a:solidFill>
                            <a:srgbClr val="0000FF"/>
                          </a:solidFill>
                          <a:latin typeface="Book Antiqua" panose="02040602050305030304" pitchFamily="18" charset="0"/>
                          <a:ea typeface="標楷體" panose="03000509000000000000" pitchFamily="65" charset="-120"/>
                        </a:rPr>
                        <a:t>簡章</a:t>
                      </a:r>
                      <a:r>
                        <a:rPr lang="zh-TW" altLang="en-US" sz="2800" b="1" dirty="0">
                          <a:solidFill>
                            <a:srgbClr val="0000FF"/>
                          </a:solidFill>
                          <a:latin typeface="Book Antiqua" panose="02040602050305030304" pitchFamily="18" charset="0"/>
                          <a:ea typeface="標楷體" panose="03000509000000000000" pitchFamily="65" charset="-120"/>
                        </a:rPr>
                        <a:t>公告</a:t>
                      </a:r>
                    </a:p>
                  </a:txBody>
                  <a:tcPr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1</a:t>
                      </a:r>
                      <a:r>
                        <a:rPr lang="zh-TW" altLang="en-US" sz="2800" b="1" dirty="0" smtClean="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日</a:t>
                      </a:r>
                      <a:endParaRPr lang="zh-TW" altLang="en-US" sz="2800" b="1" dirty="0">
                        <a:solidFill>
                          <a:srgbClr val="0000FF"/>
                        </a:solidFill>
                        <a:latin typeface="Book Antiqua" panose="02040602050305030304" pitchFamily="18" charset="0"/>
                        <a:ea typeface="標楷體" panose="03000509000000000000" pitchFamily="65" charset="-120"/>
                      </a:endParaRPr>
                    </a:p>
                  </a:txBody>
                  <a:tcPr anchor="ctr"/>
                </a:tc>
                <a:extLst>
                  <a:ext uri="{0D108BD9-81ED-4DB2-BD59-A6C34878D82A}">
                    <a16:rowId xmlns:a16="http://schemas.microsoft.com/office/drawing/2014/main" xmlns="" val="960575712"/>
                  </a:ext>
                </a:extLst>
              </a:tr>
              <a:tr h="606763">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2.</a:t>
                      </a:r>
                      <a:r>
                        <a:rPr lang="zh-TW" altLang="en-US" sz="2800" b="1" dirty="0" smtClean="0">
                          <a:solidFill>
                            <a:srgbClr val="0000FF"/>
                          </a:solidFill>
                          <a:latin typeface="Book Antiqua" panose="02040602050305030304" pitchFamily="18" charset="0"/>
                          <a:ea typeface="標楷體" panose="03000509000000000000" pitchFamily="65" charset="-120"/>
                        </a:rPr>
                        <a:t>集體</a:t>
                      </a:r>
                      <a:r>
                        <a:rPr lang="zh-TW" altLang="en-US" sz="2800" b="1" dirty="0">
                          <a:solidFill>
                            <a:srgbClr val="0000FF"/>
                          </a:solidFill>
                          <a:latin typeface="Book Antiqua" panose="02040602050305030304" pitchFamily="18" charset="0"/>
                          <a:ea typeface="標楷體" panose="03000509000000000000" pitchFamily="65" charset="-120"/>
                        </a:rPr>
                        <a:t>報名</a:t>
                      </a:r>
                    </a:p>
                  </a:txBody>
                  <a:tcPr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20</a:t>
                      </a:r>
                      <a:r>
                        <a:rPr lang="zh-TW" altLang="en-US" sz="2800" b="1" dirty="0" smtClean="0">
                          <a:solidFill>
                            <a:srgbClr val="0000FF"/>
                          </a:solidFill>
                          <a:latin typeface="Book Antiqua" panose="02040602050305030304" pitchFamily="18" charset="0"/>
                          <a:ea typeface="標楷體" panose="03000509000000000000" pitchFamily="65" charset="-120"/>
                        </a:rPr>
                        <a:t>日</a:t>
                      </a:r>
                      <a:r>
                        <a:rPr lang="zh-TW" altLang="en-US" sz="2800" b="1" dirty="0">
                          <a:solidFill>
                            <a:srgbClr val="0000FF"/>
                          </a:solidFill>
                          <a:latin typeface="Book Antiqua" panose="02040602050305030304" pitchFamily="18" charset="0"/>
                          <a:ea typeface="標楷體" panose="03000509000000000000" pitchFamily="65" charset="-120"/>
                        </a:rPr>
                        <a:t>～</a:t>
                      </a:r>
                      <a:r>
                        <a:rPr lang="en-US" altLang="zh-TW" sz="2800" b="1" dirty="0">
                          <a:solidFill>
                            <a:srgbClr val="0000FF"/>
                          </a:solidFill>
                          <a:latin typeface="Book Antiqua" panose="02040602050305030304" pitchFamily="18" charset="0"/>
                          <a:ea typeface="標楷體" panose="03000509000000000000" pitchFamily="65" charset="-120"/>
                        </a:rPr>
                        <a:t>5</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24</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15</a:t>
                      </a:r>
                      <a:r>
                        <a:rPr lang="zh-TW" altLang="en-US" sz="2800" b="1" dirty="0" smtClean="0">
                          <a:solidFill>
                            <a:srgbClr val="0000FF"/>
                          </a:solidFill>
                          <a:latin typeface="Book Antiqua" panose="02040602050305030304" pitchFamily="18" charset="0"/>
                          <a:ea typeface="標楷體" panose="03000509000000000000" pitchFamily="65" charset="-120"/>
                        </a:rPr>
                        <a:t>：</a:t>
                      </a:r>
                      <a:r>
                        <a:rPr lang="en-US" altLang="zh-TW" sz="2800" b="1" dirty="0" smtClean="0">
                          <a:solidFill>
                            <a:srgbClr val="0000FF"/>
                          </a:solidFill>
                          <a:latin typeface="Book Antiqua" panose="02040602050305030304" pitchFamily="18" charset="0"/>
                          <a:ea typeface="標楷體" panose="03000509000000000000" pitchFamily="65" charset="-120"/>
                        </a:rPr>
                        <a:t>00</a:t>
                      </a:r>
                      <a:r>
                        <a:rPr lang="zh-TW" altLang="en-US" sz="2800" b="1" dirty="0" smtClean="0">
                          <a:solidFill>
                            <a:srgbClr val="0000FF"/>
                          </a:solidFill>
                          <a:latin typeface="Book Antiqua" panose="02040602050305030304" pitchFamily="18" charset="0"/>
                          <a:ea typeface="標楷體" panose="03000509000000000000" pitchFamily="65" charset="-120"/>
                        </a:rPr>
                        <a:t>前</a:t>
                      </a:r>
                      <a:endParaRPr lang="zh-TW" altLang="en-US" sz="2800" b="1" dirty="0">
                        <a:solidFill>
                          <a:srgbClr val="0000FF"/>
                        </a:solidFill>
                        <a:latin typeface="Book Antiqua" panose="02040602050305030304" pitchFamily="18" charset="0"/>
                        <a:ea typeface="標楷體" panose="03000509000000000000" pitchFamily="65" charset="-120"/>
                      </a:endParaRPr>
                    </a:p>
                  </a:txBody>
                  <a:tcPr anchor="ctr"/>
                </a:tc>
                <a:extLst>
                  <a:ext uri="{0D108BD9-81ED-4DB2-BD59-A6C34878D82A}">
                    <a16:rowId xmlns:a16="http://schemas.microsoft.com/office/drawing/2014/main" xmlns="" val="1613530181"/>
                  </a:ext>
                </a:extLst>
              </a:tr>
              <a:tr h="606763">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3.</a:t>
                      </a:r>
                      <a:r>
                        <a:rPr lang="zh-TW" altLang="en-US" sz="2800" b="1" dirty="0" smtClean="0">
                          <a:solidFill>
                            <a:srgbClr val="0000FF"/>
                          </a:solidFill>
                          <a:latin typeface="Book Antiqua" panose="02040602050305030304" pitchFamily="18" charset="0"/>
                          <a:ea typeface="標楷體" panose="03000509000000000000" pitchFamily="65" charset="-120"/>
                        </a:rPr>
                        <a:t>志願</a:t>
                      </a:r>
                      <a:r>
                        <a:rPr lang="zh-TW" altLang="en-US" sz="2800" b="1" dirty="0">
                          <a:solidFill>
                            <a:srgbClr val="0000FF"/>
                          </a:solidFill>
                          <a:latin typeface="Book Antiqua" panose="02040602050305030304" pitchFamily="18" charset="0"/>
                          <a:ea typeface="標楷體" panose="03000509000000000000" pitchFamily="65" charset="-120"/>
                        </a:rPr>
                        <a:t>選填</a:t>
                      </a:r>
                    </a:p>
                  </a:txBody>
                  <a:tcPr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日</a:t>
                      </a: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12</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17:00</a:t>
                      </a:r>
                      <a:r>
                        <a:rPr lang="zh-TW" altLang="en-US" sz="2800" b="1" dirty="0" smtClean="0">
                          <a:solidFill>
                            <a:srgbClr val="0000FF"/>
                          </a:solidFill>
                          <a:latin typeface="Book Antiqua" panose="02040602050305030304" pitchFamily="18" charset="0"/>
                          <a:ea typeface="標楷體" panose="03000509000000000000" pitchFamily="65" charset="-120"/>
                        </a:rPr>
                        <a:t>止</a:t>
                      </a:r>
                      <a:endParaRPr lang="zh-TW" altLang="en-US" sz="2800" b="1" dirty="0">
                        <a:solidFill>
                          <a:srgbClr val="0000FF"/>
                        </a:solidFill>
                        <a:latin typeface="Book Antiqua" panose="02040602050305030304" pitchFamily="18" charset="0"/>
                        <a:ea typeface="標楷體" panose="03000509000000000000" pitchFamily="65" charset="-120"/>
                      </a:endParaRPr>
                    </a:p>
                  </a:txBody>
                  <a:tcPr anchor="ctr"/>
                </a:tc>
                <a:extLst>
                  <a:ext uri="{0D108BD9-81ED-4DB2-BD59-A6C34878D82A}">
                    <a16:rowId xmlns:a16="http://schemas.microsoft.com/office/drawing/2014/main" xmlns="" val="3051673713"/>
                  </a:ext>
                </a:extLst>
              </a:tr>
              <a:tr h="606763">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4.</a:t>
                      </a:r>
                      <a:r>
                        <a:rPr lang="zh-TW" altLang="en-US" sz="2800" b="1" dirty="0" smtClean="0">
                          <a:solidFill>
                            <a:srgbClr val="0000FF"/>
                          </a:solidFill>
                          <a:latin typeface="Book Antiqua" panose="02040602050305030304" pitchFamily="18" charset="0"/>
                          <a:ea typeface="標楷體" panose="03000509000000000000" pitchFamily="65" charset="-120"/>
                        </a:rPr>
                        <a:t>錄取公告</a:t>
                      </a:r>
                      <a:endParaRPr lang="zh-TW" altLang="en-US" sz="2800" b="1" dirty="0">
                        <a:solidFill>
                          <a:srgbClr val="0000FF"/>
                        </a:solidFill>
                        <a:latin typeface="Book Antiqua" panose="02040602050305030304" pitchFamily="18" charset="0"/>
                        <a:ea typeface="標楷體" panose="03000509000000000000" pitchFamily="65" charset="-120"/>
                      </a:endParaRPr>
                    </a:p>
                  </a:txBody>
                  <a:tcPr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14</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10</a:t>
                      </a:r>
                      <a:r>
                        <a:rPr lang="zh-TW" altLang="en-US" sz="2800" b="1" dirty="0" smtClean="0">
                          <a:solidFill>
                            <a:srgbClr val="0000FF"/>
                          </a:solidFill>
                          <a:latin typeface="Book Antiqua" panose="02040602050305030304" pitchFamily="18" charset="0"/>
                          <a:ea typeface="標楷體" panose="03000509000000000000" pitchFamily="65" charset="-120"/>
                        </a:rPr>
                        <a:t>：</a:t>
                      </a:r>
                      <a:r>
                        <a:rPr lang="en-US" altLang="zh-TW" sz="2800" b="1" dirty="0" smtClean="0">
                          <a:solidFill>
                            <a:srgbClr val="0000FF"/>
                          </a:solidFill>
                          <a:latin typeface="Book Antiqua" panose="02040602050305030304" pitchFamily="18" charset="0"/>
                          <a:ea typeface="標楷體" panose="03000509000000000000" pitchFamily="65" charset="-120"/>
                        </a:rPr>
                        <a:t>00</a:t>
                      </a:r>
                      <a:r>
                        <a:rPr lang="zh-TW" altLang="en-US" sz="2800" b="1" dirty="0" smtClean="0">
                          <a:solidFill>
                            <a:srgbClr val="0000FF"/>
                          </a:solidFill>
                          <a:latin typeface="Book Antiqua" panose="02040602050305030304" pitchFamily="18" charset="0"/>
                          <a:ea typeface="標楷體" panose="03000509000000000000" pitchFamily="65" charset="-120"/>
                        </a:rPr>
                        <a:t>起</a:t>
                      </a:r>
                      <a:endParaRPr lang="zh-TW" altLang="en-US" sz="2800" b="1" dirty="0">
                        <a:solidFill>
                          <a:srgbClr val="0000FF"/>
                        </a:solidFill>
                        <a:latin typeface="Book Antiqua" panose="02040602050305030304" pitchFamily="18" charset="0"/>
                        <a:ea typeface="標楷體" panose="03000509000000000000" pitchFamily="65" charset="-120"/>
                      </a:endParaRPr>
                    </a:p>
                  </a:txBody>
                  <a:tcPr anchor="ctr"/>
                </a:tc>
              </a:tr>
              <a:tr h="606763">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5.</a:t>
                      </a:r>
                      <a:r>
                        <a:rPr lang="zh-TW" altLang="en-US" sz="2800" b="1" dirty="0" smtClean="0">
                          <a:solidFill>
                            <a:srgbClr val="0000FF"/>
                          </a:solidFill>
                          <a:latin typeface="Book Antiqua" panose="02040602050305030304" pitchFamily="18" charset="0"/>
                          <a:ea typeface="標楷體" panose="03000509000000000000" pitchFamily="65" charset="-120"/>
                        </a:rPr>
                        <a:t>錄取</a:t>
                      </a:r>
                      <a:r>
                        <a:rPr lang="zh-TW" altLang="en-US" sz="2800" b="1" dirty="0">
                          <a:solidFill>
                            <a:srgbClr val="0000FF"/>
                          </a:solidFill>
                          <a:latin typeface="Book Antiqua" panose="02040602050305030304" pitchFamily="18" charset="0"/>
                          <a:ea typeface="標楷體" panose="03000509000000000000" pitchFamily="65" charset="-120"/>
                        </a:rPr>
                        <a:t>報到</a:t>
                      </a:r>
                    </a:p>
                  </a:txBody>
                  <a:tcPr anchor="ctr"/>
                </a:tc>
                <a:tc>
                  <a:txBody>
                    <a:bodyPr/>
                    <a:lstStyle/>
                    <a:p>
                      <a:pPr marL="457200" indent="-457200" algn="l">
                        <a:buFont typeface="Wingdings" panose="05000000000000000000" pitchFamily="2" charset="2"/>
                        <a:buChar char="l"/>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18</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a:t>
                      </a:r>
                      <a:r>
                        <a:rPr lang="en-US" altLang="zh-TW" sz="2800" b="1" dirty="0">
                          <a:solidFill>
                            <a:srgbClr val="0000FF"/>
                          </a:solidFill>
                          <a:latin typeface="Book Antiqua" panose="02040602050305030304" pitchFamily="18" charset="0"/>
                          <a:ea typeface="標楷體" panose="03000509000000000000" pitchFamily="65" charset="-120"/>
                        </a:rPr>
                        <a:t>00</a:t>
                      </a:r>
                      <a:r>
                        <a:rPr lang="zh-TW" altLang="en-US" sz="2800" b="1" dirty="0">
                          <a:solidFill>
                            <a:srgbClr val="0000FF"/>
                          </a:solidFill>
                          <a:latin typeface="Book Antiqua" panose="02040602050305030304" pitchFamily="18" charset="0"/>
                          <a:ea typeface="標楷體" panose="03000509000000000000" pitchFamily="65" charset="-120"/>
                        </a:rPr>
                        <a:t>止</a:t>
                      </a:r>
                    </a:p>
                  </a:txBody>
                  <a:tcPr anchor="ctr"/>
                </a:tc>
                <a:extLst>
                  <a:ext uri="{0D108BD9-81ED-4DB2-BD59-A6C34878D82A}">
                    <a16:rowId xmlns:a16="http://schemas.microsoft.com/office/drawing/2014/main" xmlns="" val="592533207"/>
                  </a:ext>
                </a:extLst>
              </a:tr>
              <a:tr h="606763">
                <a:tc>
                  <a:txBody>
                    <a:bodyPr/>
                    <a:lstStyle/>
                    <a:p>
                      <a:pPr algn="ctr"/>
                      <a:r>
                        <a:rPr lang="en-US" altLang="zh-TW" sz="2800" b="1" dirty="0" smtClean="0">
                          <a:solidFill>
                            <a:srgbClr val="0000FF"/>
                          </a:solidFill>
                          <a:latin typeface="Book Antiqua" panose="02040602050305030304" pitchFamily="18" charset="0"/>
                          <a:ea typeface="標楷體" panose="03000509000000000000" pitchFamily="65" charset="-120"/>
                        </a:rPr>
                        <a:t>6.</a:t>
                      </a:r>
                      <a:r>
                        <a:rPr lang="zh-TW" altLang="en-US" sz="2800" b="1" dirty="0" smtClean="0">
                          <a:solidFill>
                            <a:srgbClr val="0000FF"/>
                          </a:solidFill>
                          <a:latin typeface="Book Antiqua" panose="02040602050305030304" pitchFamily="18" charset="0"/>
                          <a:ea typeface="標楷體" panose="03000509000000000000" pitchFamily="65" charset="-120"/>
                        </a:rPr>
                        <a:t>放棄</a:t>
                      </a:r>
                      <a:r>
                        <a:rPr lang="zh-TW" altLang="en-US" sz="2800" b="1" dirty="0">
                          <a:solidFill>
                            <a:srgbClr val="0000FF"/>
                          </a:solidFill>
                          <a:latin typeface="Book Antiqua" panose="02040602050305030304" pitchFamily="18" charset="0"/>
                          <a:ea typeface="標楷體" panose="03000509000000000000" pitchFamily="65" charset="-120"/>
                        </a:rPr>
                        <a:t>錄取</a:t>
                      </a:r>
                    </a:p>
                  </a:txBody>
                  <a:tcPr anchor="ctr"/>
                </a:tc>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lang="en-US" altLang="zh-TW" sz="2800" b="1" dirty="0" smtClean="0">
                          <a:solidFill>
                            <a:srgbClr val="0000FF"/>
                          </a:solidFill>
                          <a:latin typeface="Book Antiqua" panose="02040602050305030304" pitchFamily="18" charset="0"/>
                          <a:ea typeface="標楷體" panose="03000509000000000000" pitchFamily="65" charset="-120"/>
                        </a:rPr>
                        <a:t>108</a:t>
                      </a:r>
                      <a:r>
                        <a:rPr lang="zh-TW" altLang="en-US" sz="2800" b="1" dirty="0" smtClean="0">
                          <a:solidFill>
                            <a:srgbClr val="0000FF"/>
                          </a:solidFill>
                          <a:latin typeface="Book Antiqua" panose="02040602050305030304" pitchFamily="18" charset="0"/>
                          <a:ea typeface="標楷體" panose="03000509000000000000" pitchFamily="65" charset="-120"/>
                        </a:rPr>
                        <a:t>年</a:t>
                      </a:r>
                      <a:r>
                        <a:rPr lang="en-US" altLang="zh-TW" sz="2800" b="1" dirty="0">
                          <a:solidFill>
                            <a:srgbClr val="0000FF"/>
                          </a:solidFill>
                          <a:latin typeface="Book Antiqua" panose="02040602050305030304" pitchFamily="18" charset="0"/>
                          <a:ea typeface="標楷體" panose="03000509000000000000" pitchFamily="65" charset="-120"/>
                        </a:rPr>
                        <a:t>6</a:t>
                      </a:r>
                      <a:r>
                        <a:rPr lang="zh-TW" altLang="en-US" sz="2800" b="1" dirty="0">
                          <a:solidFill>
                            <a:srgbClr val="0000FF"/>
                          </a:solidFill>
                          <a:latin typeface="Book Antiqua" panose="02040602050305030304" pitchFamily="18" charset="0"/>
                          <a:ea typeface="標楷體" panose="03000509000000000000" pitchFamily="65" charset="-120"/>
                        </a:rPr>
                        <a:t>月</a:t>
                      </a:r>
                      <a:r>
                        <a:rPr lang="en-US" altLang="zh-TW" sz="2800" b="1" dirty="0" smtClean="0">
                          <a:solidFill>
                            <a:srgbClr val="0000FF"/>
                          </a:solidFill>
                          <a:latin typeface="Book Antiqua" panose="02040602050305030304" pitchFamily="18" charset="0"/>
                          <a:ea typeface="標楷體" panose="03000509000000000000" pitchFamily="65" charset="-120"/>
                        </a:rPr>
                        <a:t>18</a:t>
                      </a:r>
                      <a:r>
                        <a:rPr lang="zh-TW" altLang="en-US" sz="2800" b="1" dirty="0" smtClean="0">
                          <a:solidFill>
                            <a:srgbClr val="0000FF"/>
                          </a:solidFill>
                          <a:latin typeface="Book Antiqua" panose="02040602050305030304" pitchFamily="18" charset="0"/>
                          <a:ea typeface="標楷體" panose="03000509000000000000" pitchFamily="65" charset="-120"/>
                        </a:rPr>
                        <a:t>日 </a:t>
                      </a:r>
                      <a:r>
                        <a:rPr lang="en-US" altLang="zh-TW" sz="2800" b="1" dirty="0" smtClean="0">
                          <a:solidFill>
                            <a:srgbClr val="0000FF"/>
                          </a:solidFill>
                          <a:latin typeface="Book Antiqua" panose="02040602050305030304" pitchFamily="18" charset="0"/>
                          <a:ea typeface="標楷體" panose="03000509000000000000" pitchFamily="65" charset="-120"/>
                        </a:rPr>
                        <a:t>17</a:t>
                      </a:r>
                      <a:r>
                        <a:rPr lang="zh-TW" altLang="en-US" sz="2800" b="1" dirty="0">
                          <a:solidFill>
                            <a:srgbClr val="0000FF"/>
                          </a:solidFill>
                          <a:latin typeface="Book Antiqua" panose="02040602050305030304" pitchFamily="18" charset="0"/>
                          <a:ea typeface="標楷體" panose="03000509000000000000" pitchFamily="65" charset="-120"/>
                        </a:rPr>
                        <a:t>：</a:t>
                      </a:r>
                      <a:r>
                        <a:rPr lang="en-US" altLang="zh-TW" sz="2800" b="1" dirty="0">
                          <a:solidFill>
                            <a:srgbClr val="0000FF"/>
                          </a:solidFill>
                          <a:latin typeface="Book Antiqua" panose="02040602050305030304" pitchFamily="18" charset="0"/>
                          <a:ea typeface="標楷體" panose="03000509000000000000" pitchFamily="65" charset="-120"/>
                        </a:rPr>
                        <a:t>00</a:t>
                      </a:r>
                      <a:r>
                        <a:rPr lang="zh-TW" altLang="en-US" sz="2800" b="1" dirty="0">
                          <a:solidFill>
                            <a:srgbClr val="0000FF"/>
                          </a:solidFill>
                          <a:latin typeface="Book Antiqua" panose="02040602050305030304" pitchFamily="18" charset="0"/>
                          <a:ea typeface="標楷體" panose="03000509000000000000" pitchFamily="65" charset="-120"/>
                        </a:rPr>
                        <a:t>止</a:t>
                      </a:r>
                    </a:p>
                  </a:txBody>
                  <a:tcPr anchor="ctr"/>
                </a:tc>
                <a:extLst>
                  <a:ext uri="{0D108BD9-81ED-4DB2-BD59-A6C34878D82A}">
                    <a16:rowId xmlns:a16="http://schemas.microsoft.com/office/drawing/2014/main" xmlns="" val="1535402323"/>
                  </a:ext>
                </a:extLst>
              </a:tr>
            </a:tbl>
          </a:graphicData>
        </a:graphic>
      </p:graphicFrame>
      <p:sp>
        <p:nvSpPr>
          <p:cNvPr id="3" name="投影片編號版面配置區 2"/>
          <p:cNvSpPr>
            <a:spLocks noGrp="1"/>
          </p:cNvSpPr>
          <p:nvPr>
            <p:ph type="sldNum" sz="quarter" idx="12"/>
          </p:nvPr>
        </p:nvSpPr>
        <p:spPr/>
        <p:txBody>
          <a:bodyPr/>
          <a:lstStyle/>
          <a:p>
            <a:endParaRPr lang="zh-TW" altLang="en-US" dirty="0"/>
          </a:p>
        </p:txBody>
      </p:sp>
    </p:spTree>
    <p:extLst>
      <p:ext uri="{BB962C8B-B14F-4D97-AF65-F5344CB8AC3E}">
        <p14:creationId xmlns:p14="http://schemas.microsoft.com/office/powerpoint/2010/main" val="16328467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標題 1"/>
          <p:cNvSpPr txBox="1">
            <a:spLocks/>
          </p:cNvSpPr>
          <p:nvPr/>
        </p:nvSpPr>
        <p:spPr bwMode="auto">
          <a:xfrm>
            <a:off x="0" y="455613"/>
            <a:ext cx="121920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400" b="1">
                <a:solidFill>
                  <a:srgbClr val="FF0000"/>
                </a:solidFill>
                <a:latin typeface="微軟正黑體" pitchFamily="34" charset="-120"/>
                <a:ea typeface="微軟正黑體" pitchFamily="34" charset="-120"/>
              </a:rPr>
              <a:t>五專免試入學 </a:t>
            </a:r>
            <a:r>
              <a:rPr kumimoji="0" lang="en-US" altLang="zh-TW" sz="4400" b="1">
                <a:solidFill>
                  <a:srgbClr val="3333CC"/>
                </a:solidFill>
                <a:latin typeface="微軟正黑體" pitchFamily="34" charset="-120"/>
                <a:ea typeface="微軟正黑體" pitchFamily="34" charset="-120"/>
              </a:rPr>
              <a:t>-</a:t>
            </a:r>
            <a:r>
              <a:rPr kumimoji="0" lang="zh-TW" altLang="en-US" sz="4400" b="1">
                <a:solidFill>
                  <a:srgbClr val="3333CC"/>
                </a:solidFill>
                <a:latin typeface="微軟正黑體" pitchFamily="34" charset="-120"/>
                <a:ea typeface="微軟正黑體" pitchFamily="34" charset="-120"/>
              </a:rPr>
              <a:t> 重要日程表</a:t>
            </a:r>
            <a:endParaRPr lang="zh-TW" altLang="en-US" sz="4400" b="1">
              <a:solidFill>
                <a:srgbClr val="3333CC"/>
              </a:solidFill>
              <a:latin typeface="微軟正黑體" pitchFamily="34" charset="-120"/>
              <a:ea typeface="微軟正黑體" pitchFamily="34" charset="-120"/>
            </a:endParaRPr>
          </a:p>
        </p:txBody>
      </p:sp>
      <p:graphicFrame>
        <p:nvGraphicFramePr>
          <p:cNvPr id="4" name="表格 3"/>
          <p:cNvGraphicFramePr>
            <a:graphicFrameLocks noGrp="1"/>
          </p:cNvGraphicFramePr>
          <p:nvPr>
            <p:extLst>
              <p:ext uri="{D42A27DB-BD31-4B8C-83A1-F6EECF244321}">
                <p14:modId xmlns:p14="http://schemas.microsoft.com/office/powerpoint/2010/main" val="2283435561"/>
              </p:ext>
            </p:extLst>
          </p:nvPr>
        </p:nvGraphicFramePr>
        <p:xfrm>
          <a:off x="855663" y="1338263"/>
          <a:ext cx="10861675" cy="4547418"/>
        </p:xfrm>
        <a:graphic>
          <a:graphicData uri="http://schemas.openxmlformats.org/drawingml/2006/table">
            <a:tbl>
              <a:tblPr/>
              <a:tblGrid>
                <a:gridCol w="5087937">
                  <a:extLst>
                    <a:ext uri="{9D8B030D-6E8A-4147-A177-3AD203B41FA5}"/>
                  </a:extLst>
                </a:gridCol>
                <a:gridCol w="5773738">
                  <a:extLst>
                    <a:ext uri="{9D8B030D-6E8A-4147-A177-3AD203B41FA5}"/>
                  </a:extLst>
                </a:gridCol>
              </a:tblGrid>
              <a:tr h="65722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項目</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rPr>
                        <a:t>日期</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6600"/>
                    </a:solidFill>
                  </a:tcPr>
                </a:tc>
                <a:extLst>
                  <a:ext uri="{0D108BD9-81ED-4DB2-BD59-A6C34878D82A}"/>
                </a:extLst>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rPr>
                        <a:t> 校內報名</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請依學校規定時間辦理</a:t>
                      </a:r>
                      <a:endParaRPr kumimoji="0" lang="zh-TW" altLang="en-US" sz="27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r h="71062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rPr>
                        <a:t> </a:t>
                      </a:r>
                      <a:r>
                        <a:rPr kumimoji="0" lang="zh-TW" altLang="en-US" sz="2700" b="1" i="0" u="none" strike="noStrike" cap="none" normalizeH="0" baseline="0" dirty="0" smtClean="0">
                          <a:ln>
                            <a:noFill/>
                          </a:ln>
                          <a:solidFill>
                            <a:srgbClr val="002060"/>
                          </a:solidFill>
                          <a:effectLst/>
                          <a:latin typeface="標楷體" panose="03000509000000000000" pitchFamily="65" charset="-120"/>
                          <a:ea typeface="標楷體" panose="03000509000000000000" pitchFamily="65" charset="-120"/>
                        </a:rPr>
                        <a:t>國中集體通訊報名</a:t>
                      </a:r>
                      <a:endParaRPr kumimoji="0" lang="zh-TW" altLang="en-US" sz="2700" b="1"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700" b="0" i="0" u="none" strike="noStrike" cap="none" normalizeH="0" baseline="0" dirty="0" smtClean="0">
                          <a:ln>
                            <a:noFill/>
                          </a:ln>
                          <a:solidFill>
                            <a:srgbClr val="002060"/>
                          </a:solidFill>
                          <a:effectLst/>
                          <a:latin typeface="標楷體" panose="03000509000000000000" pitchFamily="65" charset="-120"/>
                          <a:ea typeface="標楷體" panose="03000509000000000000" pitchFamily="65" charset="-120"/>
                        </a:rPr>
                        <a:t>6/20-6/28</a:t>
                      </a:r>
                      <a:endParaRPr kumimoji="0" lang="zh-TW" altLang="en-US" sz="2700" b="0"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extLst>
              </a:tr>
              <a:tr h="57606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rPr>
                        <a:t> </a:t>
                      </a:r>
                      <a:r>
                        <a:rPr kumimoji="0" lang="zh-TW" altLang="en-US" sz="2700" b="1" i="0" u="none" strike="noStrike" cap="none" normalizeH="0" baseline="0" dirty="0" smtClean="0">
                          <a:ln>
                            <a:noFill/>
                          </a:ln>
                          <a:solidFill>
                            <a:srgbClr val="002060"/>
                          </a:solidFill>
                          <a:effectLst/>
                          <a:latin typeface="標楷體" panose="03000509000000000000" pitchFamily="65" charset="-120"/>
                          <a:ea typeface="標楷體" panose="03000509000000000000" pitchFamily="65" charset="-120"/>
                        </a:rPr>
                        <a:t>國中集體現場報名</a:t>
                      </a:r>
                      <a:endParaRPr kumimoji="0" lang="zh-TW" altLang="en-US" sz="2700" b="1"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700" b="0" i="0" u="none" strike="noStrike" cap="none" normalizeH="0" baseline="0" dirty="0" smtClean="0">
                          <a:ln>
                            <a:noFill/>
                          </a:ln>
                          <a:solidFill>
                            <a:srgbClr val="002060"/>
                          </a:solidFill>
                          <a:effectLst/>
                          <a:latin typeface="標楷體" panose="03000509000000000000" pitchFamily="65" charset="-120"/>
                          <a:ea typeface="標楷體" panose="03000509000000000000" pitchFamily="65" charset="-120"/>
                        </a:rPr>
                        <a:t>6/30-7/1</a:t>
                      </a:r>
                      <a:endParaRPr kumimoji="0" lang="zh-TW" altLang="en-US" sz="2700" b="0"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rPr>
                        <a:t> </a:t>
                      </a:r>
                      <a:r>
                        <a:rPr kumimoji="0" lang="zh-TW" altLang="en-US" sz="2700" b="1" i="0" u="none" strike="noStrike" cap="none" normalizeH="0" baseline="0" dirty="0" smtClean="0">
                          <a:ln>
                            <a:noFill/>
                          </a:ln>
                          <a:solidFill>
                            <a:srgbClr val="002060"/>
                          </a:solidFill>
                          <a:effectLst/>
                          <a:latin typeface="標楷體" panose="03000509000000000000" pitchFamily="65" charset="-120"/>
                          <a:ea typeface="標楷體" panose="03000509000000000000" pitchFamily="65" charset="-120"/>
                        </a:rPr>
                        <a:t>寄發分發通知單</a:t>
                      </a:r>
                      <a:endParaRPr kumimoji="0" lang="zh-TW" altLang="en-US" sz="2700" b="1"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lvl1pPr defTabSz="1217613"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defTabSz="1217613"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defTabSz="1217613"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defTabSz="1217613"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defTabSz="1217613"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1217613" rtl="0" eaLnBrk="0" fontAlgn="base" latinLnBrk="0" hangingPunct="0">
                        <a:lnSpc>
                          <a:spcPct val="100000"/>
                        </a:lnSpc>
                        <a:spcBef>
                          <a:spcPct val="0"/>
                        </a:spcBef>
                        <a:spcAft>
                          <a:spcPct val="0"/>
                        </a:spcAft>
                        <a:buClrTx/>
                        <a:buSzTx/>
                        <a:buFontTx/>
                        <a:buNone/>
                        <a:tabLst/>
                      </a:pPr>
                      <a:r>
                        <a:rPr kumimoji="0" lang="en-US" altLang="zh-TW" sz="2700" b="0" i="0" u="none" strike="noStrike" cap="none" normalizeH="0" baseline="0" dirty="0" smtClean="0">
                          <a:ln>
                            <a:noFill/>
                          </a:ln>
                          <a:solidFill>
                            <a:srgbClr val="002060"/>
                          </a:solidFill>
                          <a:effectLst/>
                          <a:latin typeface="標楷體" panose="03000509000000000000" pitchFamily="65" charset="-120"/>
                          <a:ea typeface="標楷體" panose="03000509000000000000" pitchFamily="65" charset="-120"/>
                        </a:rPr>
                        <a:t>7/5</a:t>
                      </a:r>
                      <a:endParaRPr kumimoji="0" lang="zh-TW" altLang="en-US" sz="2700" b="0" i="0" u="sng" strike="noStrike" cap="none" normalizeH="0" baseline="0" dirty="0">
                        <a:ln>
                          <a:noFill/>
                        </a:ln>
                        <a:solidFill>
                          <a:srgbClr val="00206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extLst>
                  <a:ext uri="{0D108BD9-81ED-4DB2-BD59-A6C34878D82A}"/>
                </a:extLst>
              </a:tr>
              <a:tr h="6508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smtClean="0">
                          <a:ln>
                            <a:noFill/>
                          </a:ln>
                          <a:solidFill>
                            <a:srgbClr val="002060"/>
                          </a:solidFill>
                          <a:effectLst/>
                          <a:latin typeface="標楷體" panose="03000509000000000000" pitchFamily="65" charset="-120"/>
                          <a:ea typeface="標楷體" panose="03000509000000000000" pitchFamily="65" charset="-120"/>
                        </a:rPr>
                        <a:t> 現場登記分發報到</a:t>
                      </a:r>
                      <a:endParaRPr kumimoji="0" lang="zh-TW" altLang="en-US" sz="2700" b="1"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c>
                  <a:txBody>
                    <a:bodyPr/>
                    <a:lstStyle/>
                    <a:p>
                      <a:pPr marL="0" marR="0" lvl="0" indent="0" algn="l" defTabSz="1217613" rtl="0" eaLnBrk="0" fontAlgn="base" latinLnBrk="0" hangingPunct="0">
                        <a:lnSpc>
                          <a:spcPct val="100000"/>
                        </a:lnSpc>
                        <a:spcBef>
                          <a:spcPct val="0"/>
                        </a:spcBef>
                        <a:spcAft>
                          <a:spcPct val="0"/>
                        </a:spcAft>
                        <a:buClrTx/>
                        <a:buSzTx/>
                        <a:buFontTx/>
                        <a:buNone/>
                        <a:tabLst/>
                      </a:pPr>
                      <a:r>
                        <a:rPr kumimoji="0" lang="en-US" altLang="zh-TW" sz="2700" b="0" i="0" u="none" strike="noStrike" cap="none" normalizeH="0" baseline="0" dirty="0" smtClean="0">
                          <a:ln>
                            <a:noFill/>
                          </a:ln>
                          <a:solidFill>
                            <a:srgbClr val="002060"/>
                          </a:solidFill>
                          <a:effectLst/>
                          <a:latin typeface="標楷體" panose="03000509000000000000" pitchFamily="65" charset="-120"/>
                          <a:ea typeface="標楷體" panose="03000509000000000000" pitchFamily="65" charset="-120"/>
                        </a:rPr>
                        <a:t>7/10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DE1"/>
                    </a:solidFill>
                  </a:tcPr>
                </a:tc>
              </a:tr>
              <a:tr h="65087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700" b="1"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rPr>
                        <a:t> </a:t>
                      </a:r>
                      <a:r>
                        <a:rPr kumimoji="0" lang="zh-TW" altLang="en-US" sz="2700" b="1" i="0" u="none" strike="noStrike" cap="none" normalizeH="0" baseline="0" dirty="0" smtClean="0">
                          <a:ln>
                            <a:noFill/>
                          </a:ln>
                          <a:solidFill>
                            <a:srgbClr val="002060"/>
                          </a:solidFill>
                          <a:effectLst/>
                          <a:latin typeface="標楷體" panose="03000509000000000000" pitchFamily="65" charset="-120"/>
                          <a:ea typeface="標楷體" panose="03000509000000000000" pitchFamily="65" charset="-120"/>
                        </a:rPr>
                        <a:t>放棄錄取資格</a:t>
                      </a:r>
                      <a:endParaRPr kumimoji="0" lang="zh-TW" altLang="en-US" sz="2700" b="1"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700" b="0" i="0" u="none" strike="noStrike" cap="none" normalizeH="0" baseline="0" dirty="0" smtClean="0">
                          <a:ln>
                            <a:noFill/>
                          </a:ln>
                          <a:solidFill>
                            <a:srgbClr val="002060"/>
                          </a:solidFill>
                          <a:effectLst/>
                          <a:latin typeface="標楷體" panose="03000509000000000000" pitchFamily="65" charset="-120"/>
                          <a:ea typeface="標楷體" panose="03000509000000000000" pitchFamily="65" charset="-120"/>
                        </a:rPr>
                        <a:t>7/15</a:t>
                      </a:r>
                      <a:endParaRPr kumimoji="0" lang="zh-TW" altLang="en-US" sz="2700" b="0" i="0" u="none" strike="noStrike" cap="none" normalizeH="0" baseline="0" dirty="0">
                        <a:ln>
                          <a:noFill/>
                        </a:ln>
                        <a:solidFill>
                          <a:srgbClr val="002060"/>
                        </a:solidFill>
                        <a:effectLst/>
                        <a:latin typeface="標楷體" panose="03000509000000000000" pitchFamily="65" charset="-120"/>
                        <a:ea typeface="標楷體" panose="03000509000000000000" pitchFamily="65" charset="-12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D4B7"/>
                    </a:solidFill>
                  </a:tcPr>
                </a:tc>
                <a:extLst>
                  <a:ext uri="{0D108BD9-81ED-4DB2-BD59-A6C34878D82A}"/>
                </a:extLst>
              </a:tr>
            </a:tbl>
          </a:graphicData>
        </a:graphic>
      </p:graphicFrame>
      <p:pic>
        <p:nvPicPr>
          <p:cNvPr id="2" name="圖片 1" descr="日曆4.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69984" y="4857751"/>
            <a:ext cx="2670962" cy="2000249"/>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矩形 6"/>
          <p:cNvSpPr>
            <a:spLocks noChangeArrowheads="1"/>
          </p:cNvSpPr>
          <p:nvPr/>
        </p:nvSpPr>
        <p:spPr bwMode="auto">
          <a:xfrm>
            <a:off x="1774826" y="5372250"/>
            <a:ext cx="3052763" cy="1120775"/>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en-US" sz="2800" b="1">
                <a:solidFill>
                  <a:srgbClr val="800080"/>
                </a:solidFill>
                <a:latin typeface="Times New Roman" pitchFamily="18" charset="0"/>
                <a:ea typeface="標楷體" pitchFamily="65" charset="-120"/>
                <a:cs typeface="Times New Roman" pitchFamily="18" charset="0"/>
              </a:rPr>
              <a:t>免試入學</a:t>
            </a:r>
            <a:r>
              <a:rPr lang="zh-TW" altLang="en-US" sz="2000">
                <a:solidFill>
                  <a:srgbClr val="800080"/>
                </a:solidFill>
                <a:latin typeface="Times New Roman" pitchFamily="18" charset="0"/>
                <a:ea typeface="標楷體" pitchFamily="65" charset="-120"/>
                <a:cs typeface="Times New Roman" pitchFamily="18" charset="0"/>
              </a:rPr>
              <a:t>或大學申請入學逐漸成為重要趨勢</a:t>
            </a:r>
          </a:p>
        </p:txBody>
      </p:sp>
      <p:sp>
        <p:nvSpPr>
          <p:cNvPr id="10" name="矩形 9"/>
          <p:cNvSpPr/>
          <p:nvPr/>
        </p:nvSpPr>
        <p:spPr>
          <a:xfrm rot="368643">
            <a:off x="2038397" y="3007924"/>
            <a:ext cx="2203450" cy="99377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defRPr/>
            </a:pPr>
            <a:r>
              <a:rPr lang="zh-TW" altLang="en-US" sz="2400" dirty="0">
                <a:solidFill>
                  <a:srgbClr val="0000FF"/>
                </a:solidFill>
                <a:latin typeface="Times New Roman" pitchFamily="18" charset="0"/>
                <a:ea typeface="標楷體" pitchFamily="65" charset="-120"/>
                <a:cs typeface="Times New Roman" pitchFamily="18" charset="0"/>
              </a:rPr>
              <a:t>從</a:t>
            </a:r>
            <a:r>
              <a:rPr lang="zh-TW" altLang="en-US" sz="2400" b="1" dirty="0">
                <a:solidFill>
                  <a:srgbClr val="0000FF"/>
                </a:solidFill>
                <a:latin typeface="Times New Roman" pitchFamily="18" charset="0"/>
                <a:ea typeface="標楷體" pitchFamily="65" charset="-120"/>
                <a:cs typeface="Times New Roman" pitchFamily="18" charset="0"/>
              </a:rPr>
              <a:t>學習逃走</a:t>
            </a:r>
            <a:r>
              <a:rPr lang="zh-TW" altLang="en-US" sz="2400" dirty="0">
                <a:solidFill>
                  <a:srgbClr val="0000FF"/>
                </a:solidFill>
                <a:latin typeface="Times New Roman" pitchFamily="18" charset="0"/>
                <a:ea typeface="標楷體" pitchFamily="65" charset="-120"/>
                <a:cs typeface="Times New Roman" pitchFamily="18" charset="0"/>
              </a:rPr>
              <a:t>的孩子</a:t>
            </a:r>
          </a:p>
        </p:txBody>
      </p:sp>
      <p:sp>
        <p:nvSpPr>
          <p:cNvPr id="12292" name="矩形 15"/>
          <p:cNvSpPr>
            <a:spLocks noChangeArrowheads="1"/>
          </p:cNvSpPr>
          <p:nvPr/>
        </p:nvSpPr>
        <p:spPr bwMode="auto">
          <a:xfrm rot="201380">
            <a:off x="4721226" y="5833046"/>
            <a:ext cx="3078163" cy="852488"/>
          </a:xfrm>
          <a:prstGeom prst="rect">
            <a:avLst/>
          </a:prstGeom>
          <a:solidFill>
            <a:schemeClr val="bg1"/>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en-US" sz="3200">
                <a:solidFill>
                  <a:srgbClr val="CC6600"/>
                </a:solidFill>
                <a:latin typeface="Times New Roman" pitchFamily="18" charset="0"/>
                <a:ea typeface="標楷體" pitchFamily="65" charset="-120"/>
                <a:cs typeface="Times New Roman" pitchFamily="18" charset="0"/>
              </a:rPr>
              <a:t>學習共同體</a:t>
            </a:r>
            <a:r>
              <a:rPr lang="zh-TW" altLang="en-US" sz="2000">
                <a:solidFill>
                  <a:srgbClr val="CC6600"/>
                </a:solidFill>
                <a:latin typeface="Times New Roman" pitchFamily="18" charset="0"/>
                <a:ea typeface="標楷體" pitchFamily="65" charset="-120"/>
                <a:cs typeface="Times New Roman" pitchFamily="18" charset="0"/>
              </a:rPr>
              <a:t>的革命</a:t>
            </a:r>
          </a:p>
        </p:txBody>
      </p:sp>
      <p:sp>
        <p:nvSpPr>
          <p:cNvPr id="5" name="矩形 4"/>
          <p:cNvSpPr/>
          <p:nvPr/>
        </p:nvSpPr>
        <p:spPr>
          <a:xfrm rot="807284">
            <a:off x="4754563" y="3773827"/>
            <a:ext cx="3067050" cy="1008063"/>
          </a:xfrm>
          <a:prstGeom prst="rect">
            <a:avLst/>
          </a:prstGeom>
          <a:solidFill>
            <a:schemeClr val="accent2">
              <a:lumMod val="20000"/>
              <a:lumOff val="80000"/>
            </a:schemeClr>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400" dirty="0">
                <a:solidFill>
                  <a:prstClr val="black"/>
                </a:solidFill>
                <a:latin typeface="Times New Roman" pitchFamily="18" charset="0"/>
                <a:ea typeface="標楷體" pitchFamily="65" charset="-120"/>
                <a:cs typeface="Times New Roman" pitchFamily="18" charset="0"/>
              </a:rPr>
              <a:t>未來的工作，有</a:t>
            </a:r>
            <a:r>
              <a:rPr lang="en-US" altLang="zh-TW" sz="3200" b="1" dirty="0">
                <a:solidFill>
                  <a:prstClr val="black"/>
                </a:solidFill>
                <a:latin typeface="Times New Roman" pitchFamily="18" charset="0"/>
                <a:ea typeface="標楷體" pitchFamily="65" charset="-120"/>
                <a:cs typeface="Times New Roman" pitchFamily="18" charset="0"/>
              </a:rPr>
              <a:t>6</a:t>
            </a:r>
            <a:r>
              <a:rPr lang="zh-TW" altLang="en-US" sz="3200" b="1" dirty="0">
                <a:solidFill>
                  <a:prstClr val="black"/>
                </a:solidFill>
                <a:latin typeface="Times New Roman" pitchFamily="18" charset="0"/>
                <a:ea typeface="標楷體" pitchFamily="65" charset="-120"/>
                <a:cs typeface="Times New Roman" pitchFamily="18" charset="0"/>
              </a:rPr>
              <a:t>成</a:t>
            </a:r>
            <a:r>
              <a:rPr lang="zh-TW" altLang="en-US" sz="2400" dirty="0">
                <a:solidFill>
                  <a:prstClr val="black"/>
                </a:solidFill>
                <a:latin typeface="Times New Roman" pitchFamily="18" charset="0"/>
                <a:ea typeface="標楷體" pitchFamily="65" charset="-120"/>
                <a:cs typeface="Times New Roman" pitchFamily="18" charset="0"/>
              </a:rPr>
              <a:t>還未被發明</a:t>
            </a:r>
          </a:p>
        </p:txBody>
      </p:sp>
      <p:sp>
        <p:nvSpPr>
          <p:cNvPr id="6" name="矩形 5"/>
          <p:cNvSpPr/>
          <p:nvPr/>
        </p:nvSpPr>
        <p:spPr>
          <a:xfrm rot="20961073">
            <a:off x="1803400" y="3732784"/>
            <a:ext cx="2986088" cy="1365250"/>
          </a:xfrm>
          <a:prstGeom prst="rect">
            <a:avLst/>
          </a:prstGeom>
          <a:solidFill>
            <a:schemeClr val="accent6">
              <a:lumMod val="40000"/>
              <a:lumOff val="60000"/>
            </a:schemeClr>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000" dirty="0">
                <a:solidFill>
                  <a:srgbClr val="C00000"/>
                </a:solidFill>
                <a:latin typeface="Times New Roman" pitchFamily="18" charset="0"/>
                <a:ea typeface="標楷體" pitchFamily="65" charset="-120"/>
                <a:cs typeface="Times New Roman" pitchFamily="18" charset="0"/>
              </a:rPr>
              <a:t>PISA</a:t>
            </a:r>
            <a:r>
              <a:rPr lang="zh-TW" altLang="en-US" sz="2000" dirty="0">
                <a:solidFill>
                  <a:srgbClr val="C00000"/>
                </a:solidFill>
                <a:latin typeface="Times New Roman" pitchFamily="18" charset="0"/>
                <a:ea typeface="標楷體" pitchFamily="65" charset="-120"/>
                <a:cs typeface="Times New Roman" pitchFamily="18" charset="0"/>
              </a:rPr>
              <a:t>、</a:t>
            </a:r>
            <a:r>
              <a:rPr lang="en-US" altLang="zh-TW" sz="2000" dirty="0">
                <a:solidFill>
                  <a:srgbClr val="C00000"/>
                </a:solidFill>
                <a:latin typeface="Times New Roman" pitchFamily="18" charset="0"/>
                <a:ea typeface="標楷體" pitchFamily="65" charset="-120"/>
                <a:cs typeface="Times New Roman" pitchFamily="18" charset="0"/>
              </a:rPr>
              <a:t>TIMSS</a:t>
            </a:r>
            <a:r>
              <a:rPr lang="zh-TW" altLang="en-US" sz="2000" dirty="0">
                <a:solidFill>
                  <a:srgbClr val="C00000"/>
                </a:solidFill>
                <a:latin typeface="Times New Roman" pitchFamily="18" charset="0"/>
                <a:ea typeface="標楷體" pitchFamily="65" charset="-120"/>
                <a:cs typeface="Times New Roman" pitchFamily="18" charset="0"/>
              </a:rPr>
              <a:t>的數學及科學排名不錯，但</a:t>
            </a:r>
            <a:r>
              <a:rPr lang="zh-TW" altLang="en-US" sz="2800" b="1" dirty="0">
                <a:solidFill>
                  <a:srgbClr val="C00000"/>
                </a:solidFill>
                <a:latin typeface="Times New Roman" pitchFamily="18" charset="0"/>
                <a:ea typeface="標楷體" pitchFamily="65" charset="-120"/>
                <a:cs typeface="Times New Roman" pitchFamily="18" charset="0"/>
              </a:rPr>
              <a:t>學習興趣和自信</a:t>
            </a:r>
            <a:r>
              <a:rPr lang="zh-TW" altLang="en-US" sz="2000" dirty="0">
                <a:solidFill>
                  <a:srgbClr val="C00000"/>
                </a:solidFill>
                <a:latin typeface="Times New Roman" pitchFamily="18" charset="0"/>
                <a:ea typeface="標楷體" pitchFamily="65" charset="-120"/>
                <a:cs typeface="Times New Roman" pitchFamily="18" charset="0"/>
              </a:rPr>
              <a:t>卻低落</a:t>
            </a:r>
          </a:p>
        </p:txBody>
      </p:sp>
      <p:sp>
        <p:nvSpPr>
          <p:cNvPr id="8" name="矩形 7"/>
          <p:cNvSpPr/>
          <p:nvPr/>
        </p:nvSpPr>
        <p:spPr>
          <a:xfrm>
            <a:off x="7967664" y="4115546"/>
            <a:ext cx="2016125" cy="64928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800" dirty="0">
                <a:solidFill>
                  <a:srgbClr val="C00000"/>
                </a:solidFill>
                <a:latin typeface="Times New Roman" pitchFamily="18" charset="0"/>
                <a:ea typeface="標楷體" pitchFamily="65" charset="-120"/>
                <a:cs typeface="Times New Roman" pitchFamily="18" charset="0"/>
              </a:rPr>
              <a:t>Web3.0</a:t>
            </a:r>
            <a:r>
              <a:rPr lang="zh-TW" altLang="en-US" sz="2000" dirty="0">
                <a:solidFill>
                  <a:srgbClr val="C00000"/>
                </a:solidFill>
                <a:latin typeface="Times New Roman" pitchFamily="18" charset="0"/>
                <a:ea typeface="標楷體" pitchFamily="65" charset="-120"/>
                <a:cs typeface="Times New Roman" pitchFamily="18" charset="0"/>
              </a:rPr>
              <a:t>時代</a:t>
            </a:r>
          </a:p>
        </p:txBody>
      </p:sp>
      <p:sp>
        <p:nvSpPr>
          <p:cNvPr id="9" name="矩形 8"/>
          <p:cNvSpPr/>
          <p:nvPr/>
        </p:nvSpPr>
        <p:spPr>
          <a:xfrm rot="352450">
            <a:off x="1798639" y="1833707"/>
            <a:ext cx="2452687" cy="1008062"/>
          </a:xfrm>
          <a:prstGeom prst="rect">
            <a:avLst/>
          </a:prstGeom>
          <a:solidFill>
            <a:srgbClr val="CCFF99"/>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000" dirty="0">
                <a:solidFill>
                  <a:prstClr val="black"/>
                </a:solidFill>
                <a:latin typeface="Times New Roman" pitchFamily="18" charset="0"/>
                <a:ea typeface="標楷體" pitchFamily="65" charset="-120"/>
                <a:cs typeface="Times New Roman" pitchFamily="18" charset="0"/>
              </a:rPr>
              <a:t>教育的</a:t>
            </a:r>
            <a:r>
              <a:rPr lang="zh-TW" altLang="en-US" sz="2400" b="1" dirty="0">
                <a:solidFill>
                  <a:prstClr val="black"/>
                </a:solidFill>
                <a:latin typeface="Times New Roman" pitchFamily="18" charset="0"/>
                <a:ea typeface="標楷體" pitchFamily="65" charset="-120"/>
                <a:cs typeface="Times New Roman" pitchFamily="18" charset="0"/>
              </a:rPr>
              <a:t>全球化</a:t>
            </a:r>
            <a:r>
              <a:rPr lang="zh-TW" altLang="en-US" sz="2000" dirty="0">
                <a:solidFill>
                  <a:prstClr val="black"/>
                </a:solidFill>
                <a:latin typeface="Times New Roman" pitchFamily="18" charset="0"/>
                <a:ea typeface="標楷體" pitchFamily="65" charset="-120"/>
                <a:cs typeface="Times New Roman" pitchFamily="18" charset="0"/>
              </a:rPr>
              <a:t>、</a:t>
            </a:r>
            <a:r>
              <a:rPr lang="zh-TW" altLang="en-US" sz="2800" b="1" dirty="0">
                <a:solidFill>
                  <a:prstClr val="black"/>
                </a:solidFill>
                <a:latin typeface="Times New Roman" pitchFamily="18" charset="0"/>
                <a:ea typeface="標楷體" pitchFamily="65" charset="-120"/>
                <a:cs typeface="Times New Roman" pitchFamily="18" charset="0"/>
              </a:rPr>
              <a:t>本土化</a:t>
            </a:r>
            <a:r>
              <a:rPr lang="zh-TW" altLang="en-US" sz="2000" dirty="0">
                <a:solidFill>
                  <a:prstClr val="black"/>
                </a:solidFill>
                <a:latin typeface="Times New Roman" pitchFamily="18" charset="0"/>
                <a:ea typeface="標楷體" pitchFamily="65" charset="-120"/>
                <a:cs typeface="Times New Roman" pitchFamily="18" charset="0"/>
              </a:rPr>
              <a:t>與</a:t>
            </a:r>
            <a:r>
              <a:rPr lang="zh-TW" altLang="en-US" sz="2400" b="1" dirty="0">
                <a:solidFill>
                  <a:prstClr val="black"/>
                </a:solidFill>
                <a:latin typeface="Times New Roman" pitchFamily="18" charset="0"/>
                <a:ea typeface="標楷體" pitchFamily="65" charset="-120"/>
                <a:cs typeface="Times New Roman" pitchFamily="18" charset="0"/>
              </a:rPr>
              <a:t>個別化</a:t>
            </a:r>
          </a:p>
        </p:txBody>
      </p:sp>
      <p:sp>
        <p:nvSpPr>
          <p:cNvPr id="11" name="矩形 10"/>
          <p:cNvSpPr/>
          <p:nvPr/>
        </p:nvSpPr>
        <p:spPr>
          <a:xfrm rot="21059565">
            <a:off x="4756151" y="5086921"/>
            <a:ext cx="2487613" cy="5794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zh-TW" altLang="en-US" sz="2000" dirty="0">
                <a:solidFill>
                  <a:srgbClr val="C00000"/>
                </a:solidFill>
                <a:latin typeface="Times New Roman" pitchFamily="18" charset="0"/>
                <a:ea typeface="標楷體" pitchFamily="65" charset="-120"/>
                <a:cs typeface="Times New Roman" pitchFamily="18" charset="0"/>
              </a:rPr>
              <a:t>失去</a:t>
            </a:r>
            <a:r>
              <a:rPr lang="zh-TW" altLang="en-US" sz="2800" b="1" dirty="0">
                <a:solidFill>
                  <a:srgbClr val="C00000"/>
                </a:solidFill>
                <a:latin typeface="Times New Roman" pitchFamily="18" charset="0"/>
                <a:ea typeface="標楷體" pitchFamily="65" charset="-120"/>
                <a:cs typeface="Times New Roman" pitchFamily="18" charset="0"/>
              </a:rPr>
              <a:t>山林</a:t>
            </a:r>
            <a:r>
              <a:rPr lang="zh-TW" altLang="en-US" sz="2000" dirty="0">
                <a:solidFill>
                  <a:srgbClr val="C00000"/>
                </a:solidFill>
                <a:latin typeface="Times New Roman" pitchFamily="18" charset="0"/>
                <a:ea typeface="標楷體" pitchFamily="65" charset="-120"/>
                <a:cs typeface="Times New Roman" pitchFamily="18" charset="0"/>
              </a:rPr>
              <a:t>的孩子</a:t>
            </a:r>
          </a:p>
        </p:txBody>
      </p:sp>
      <p:sp>
        <p:nvSpPr>
          <p:cNvPr id="14" name="矩形 15"/>
          <p:cNvSpPr/>
          <p:nvPr/>
        </p:nvSpPr>
        <p:spPr>
          <a:xfrm rot="21287229">
            <a:off x="7427914" y="1948081"/>
            <a:ext cx="3025775" cy="90805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r" eaLnBrk="1" hangingPunct="1">
              <a:defRPr/>
            </a:pPr>
            <a:r>
              <a:rPr lang="zh-TW" altLang="en-US" sz="2400" dirty="0">
                <a:solidFill>
                  <a:prstClr val="black"/>
                </a:solidFill>
                <a:latin typeface="Times New Roman" pitchFamily="18" charset="0"/>
                <a:ea typeface="標楷體" pitchFamily="65" charset="-120"/>
                <a:cs typeface="Times New Roman" pitchFamily="18" charset="0"/>
              </a:rPr>
              <a:t>真正的教育是所有人</a:t>
            </a:r>
            <a:r>
              <a:rPr lang="zh-TW" altLang="en-US" sz="2800" b="1" dirty="0">
                <a:solidFill>
                  <a:prstClr val="black"/>
                </a:solidFill>
                <a:latin typeface="Times New Roman" pitchFamily="18" charset="0"/>
                <a:ea typeface="標楷體" pitchFamily="65" charset="-120"/>
                <a:cs typeface="Times New Roman" pitchFamily="18" charset="0"/>
              </a:rPr>
              <a:t>一起學習</a:t>
            </a:r>
          </a:p>
        </p:txBody>
      </p:sp>
      <p:sp>
        <p:nvSpPr>
          <p:cNvPr id="15" name="矩形 10"/>
          <p:cNvSpPr/>
          <p:nvPr/>
        </p:nvSpPr>
        <p:spPr>
          <a:xfrm>
            <a:off x="4254500" y="2421386"/>
            <a:ext cx="3136900" cy="903287"/>
          </a:xfrm>
          <a:prstGeom prst="rect">
            <a:avLst/>
          </a:prstGeom>
          <a:solidFill>
            <a:srgbClr val="FFB9FF"/>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r>
              <a:rPr lang="en-US" altLang="zh-TW" sz="2400" dirty="0">
                <a:solidFill>
                  <a:srgbClr val="800080"/>
                </a:solidFill>
                <a:latin typeface="Times New Roman" pitchFamily="18" charset="0"/>
                <a:ea typeface="標楷體" pitchFamily="65" charset="-120"/>
                <a:cs typeface="Times New Roman" pitchFamily="18" charset="0"/>
              </a:rPr>
              <a:t>2008</a:t>
            </a:r>
            <a:r>
              <a:rPr lang="zh-TW" altLang="en-US" sz="2400" dirty="0">
                <a:solidFill>
                  <a:srgbClr val="800080"/>
                </a:solidFill>
                <a:latin typeface="Times New Roman" pitchFamily="18" charset="0"/>
                <a:ea typeface="標楷體" pitchFamily="65" charset="-120"/>
                <a:cs typeface="Times New Roman" pitchFamily="18" charset="0"/>
              </a:rPr>
              <a:t>年，台灣</a:t>
            </a:r>
            <a:r>
              <a:rPr lang="zh-TW" altLang="en-US" sz="2800" b="1" dirty="0">
                <a:solidFill>
                  <a:srgbClr val="800080"/>
                </a:solidFill>
                <a:latin typeface="Times New Roman" pitchFamily="18" charset="0"/>
                <a:ea typeface="標楷體" pitchFamily="65" charset="-120"/>
                <a:cs typeface="Times New Roman" pitchFamily="18" charset="0"/>
              </a:rPr>
              <a:t>生育率</a:t>
            </a:r>
            <a:r>
              <a:rPr lang="en-US" altLang="zh-TW" sz="2800" b="1" dirty="0">
                <a:solidFill>
                  <a:srgbClr val="800080"/>
                </a:solidFill>
                <a:latin typeface="Times New Roman" pitchFamily="18" charset="0"/>
                <a:ea typeface="標楷體" pitchFamily="65" charset="-120"/>
                <a:cs typeface="Times New Roman" pitchFamily="18" charset="0"/>
              </a:rPr>
              <a:t>1.05</a:t>
            </a:r>
            <a:r>
              <a:rPr lang="zh-TW" altLang="en-US" sz="2400" dirty="0">
                <a:solidFill>
                  <a:srgbClr val="800080"/>
                </a:solidFill>
                <a:latin typeface="Times New Roman" pitchFamily="18" charset="0"/>
                <a:ea typeface="標楷體" pitchFamily="65" charset="-120"/>
                <a:cs typeface="Times New Roman" pitchFamily="18" charset="0"/>
              </a:rPr>
              <a:t>，全球倒數第</a:t>
            </a:r>
            <a:r>
              <a:rPr lang="en-US" altLang="zh-TW" sz="2400" dirty="0">
                <a:solidFill>
                  <a:srgbClr val="800080"/>
                </a:solidFill>
                <a:latin typeface="Times New Roman" pitchFamily="18" charset="0"/>
                <a:ea typeface="標楷體" pitchFamily="65" charset="-120"/>
                <a:cs typeface="Times New Roman" pitchFamily="18" charset="0"/>
              </a:rPr>
              <a:t>1 </a:t>
            </a:r>
            <a:endParaRPr lang="zh-TW" altLang="en-US" sz="2400" dirty="0">
              <a:solidFill>
                <a:srgbClr val="800080"/>
              </a:solidFill>
              <a:latin typeface="Times New Roman" pitchFamily="18" charset="0"/>
              <a:ea typeface="標楷體" pitchFamily="65" charset="-120"/>
              <a:cs typeface="Times New Roman" pitchFamily="18" charset="0"/>
            </a:endParaRPr>
          </a:p>
        </p:txBody>
      </p:sp>
      <p:sp>
        <p:nvSpPr>
          <p:cNvPr id="16" name="矩形 15"/>
          <p:cNvSpPr/>
          <p:nvPr/>
        </p:nvSpPr>
        <p:spPr>
          <a:xfrm rot="21265676">
            <a:off x="7295729" y="5009381"/>
            <a:ext cx="2981325" cy="1125538"/>
          </a:xfrm>
          <a:prstGeom prst="rect">
            <a:avLst/>
          </a:prstGeom>
          <a:solidFill>
            <a:srgbClr val="99FFCC"/>
          </a:solidFill>
          <a:ln>
            <a:solidFill>
              <a:schemeClr val="bg1"/>
            </a:solidFill>
          </a:ln>
          <a:effectLst>
            <a:outerShdw blurRad="50800" dist="38100" dir="2700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anchor="ctr"/>
          <a:lstStyle/>
          <a:p>
            <a:pPr eaLnBrk="1" hangingPunct="1">
              <a:defRPr/>
            </a:pPr>
            <a:r>
              <a:rPr lang="zh-TW" altLang="en-US" sz="2800" b="1" dirty="0">
                <a:solidFill>
                  <a:prstClr val="black"/>
                </a:solidFill>
                <a:latin typeface="Times New Roman" pitchFamily="18" charset="0"/>
                <a:ea typeface="標楷體" pitchFamily="65" charset="-120"/>
                <a:cs typeface="Times New Roman" pitchFamily="18" charset="0"/>
              </a:rPr>
              <a:t>世界是平的</a:t>
            </a:r>
            <a:r>
              <a:rPr lang="en-US" altLang="zh-TW" sz="2000" dirty="0">
                <a:solidFill>
                  <a:prstClr val="black"/>
                </a:solidFill>
                <a:latin typeface="Times New Roman" pitchFamily="18" charset="0"/>
                <a:ea typeface="標楷體" pitchFamily="65" charset="-120"/>
                <a:cs typeface="Times New Roman" pitchFamily="18" charset="0"/>
              </a:rPr>
              <a:t>--</a:t>
            </a:r>
            <a:r>
              <a:rPr lang="zh-TW" altLang="zh-TW" sz="2000" dirty="0">
                <a:solidFill>
                  <a:prstClr val="black"/>
                </a:solidFill>
                <a:latin typeface="Times New Roman" pitchFamily="18" charset="0"/>
                <a:ea typeface="標楷體" pitchFamily="65" charset="-120"/>
                <a:cs typeface="Times New Roman" pitchFamily="18" charset="0"/>
              </a:rPr>
              <a:t>今天你懂的，可能明天就沒用。重要的是學習力</a:t>
            </a:r>
            <a:r>
              <a:rPr lang="zh-TW" altLang="en-US" sz="2000" dirty="0">
                <a:solidFill>
                  <a:prstClr val="black"/>
                </a:solidFill>
                <a:latin typeface="Times New Roman" pitchFamily="18" charset="0"/>
                <a:ea typeface="標楷體" pitchFamily="65" charset="-120"/>
                <a:cs typeface="Times New Roman" pitchFamily="18" charset="0"/>
              </a:rPr>
              <a:t>。</a:t>
            </a:r>
          </a:p>
        </p:txBody>
      </p:sp>
      <p:sp>
        <p:nvSpPr>
          <p:cNvPr id="12301" name="投影片編號版面配置區 17"/>
          <p:cNvSpPr>
            <a:spLocks noGrp="1"/>
          </p:cNvSpPr>
          <p:nvPr>
            <p:ph type="sldNum" sz="quarter" idx="12"/>
          </p:nvPr>
        </p:nvSpPr>
        <p:spPr bwMode="auto">
          <a:noFill/>
          <a:ln>
            <a:miter lim="800000"/>
            <a:headEnd/>
            <a:tailEnd/>
          </a:ln>
        </p:spPr>
        <p:txBody>
          <a:bodyPr/>
          <a:lstStyle/>
          <a:p>
            <a:fld id="{D938FA68-A0C4-48F3-B433-B43A2E7D8CE4}" type="slidenum">
              <a:rPr lang="zh-TW" altLang="en-US"/>
              <a:pPr/>
              <a:t>6</a:t>
            </a:fld>
            <a:endParaRPr lang="en-US" altLang="zh-TW"/>
          </a:p>
        </p:txBody>
      </p:sp>
      <p:sp>
        <p:nvSpPr>
          <p:cNvPr id="12302" name="矩形 11"/>
          <p:cNvSpPr>
            <a:spLocks noChangeArrowheads="1"/>
          </p:cNvSpPr>
          <p:nvPr/>
        </p:nvSpPr>
        <p:spPr bwMode="auto">
          <a:xfrm rot="21254895">
            <a:off x="7326286" y="3028696"/>
            <a:ext cx="3195638" cy="930275"/>
          </a:xfrm>
          <a:prstGeom prst="rect">
            <a:avLst/>
          </a:prstGeom>
          <a:solidFill>
            <a:srgbClr val="FFFF00"/>
          </a:solidFill>
          <a:ln w="25400" algn="ctr">
            <a:solidFill>
              <a:schemeClr val="bg1"/>
            </a:solidFill>
            <a:miter lim="800000"/>
            <a:headEnd/>
            <a:tailEnd/>
          </a:ln>
          <a:effectLst>
            <a:outerShdw dist="38100" dir="2700000" algn="tl" rotWithShape="0">
              <a:srgbClr val="000000">
                <a:alpha val="39998"/>
              </a:srgbClr>
            </a:outerShdw>
          </a:effectLst>
        </p:spPr>
        <p:txBody>
          <a:bodyPr anchor="ctr"/>
          <a:lstStyle/>
          <a:p>
            <a:pPr algn="ctr" eaLnBrk="1" hangingPunct="1"/>
            <a:r>
              <a:rPr lang="zh-TW" altLang="zh-TW" sz="2800" b="1" dirty="0">
                <a:solidFill>
                  <a:prstClr val="black"/>
                </a:solidFill>
                <a:latin typeface="Times New Roman" pitchFamily="18" charset="0"/>
                <a:ea typeface="標楷體" pitchFamily="65" charset="-120"/>
                <a:cs typeface="Times New Roman" pitchFamily="18" charset="0"/>
              </a:rPr>
              <a:t>新住民</a:t>
            </a:r>
            <a:r>
              <a:rPr lang="zh-TW" altLang="zh-TW" sz="2200" dirty="0">
                <a:solidFill>
                  <a:prstClr val="black"/>
                </a:solidFill>
                <a:latin typeface="Times New Roman" pitchFamily="18" charset="0"/>
                <a:ea typeface="標楷體" pitchFamily="65" charset="-120"/>
                <a:cs typeface="Times New Roman" pitchFamily="18" charset="0"/>
              </a:rPr>
              <a:t>學生目前佔</a:t>
            </a:r>
            <a:endParaRPr lang="en-US" altLang="zh-TW" sz="2200" dirty="0">
              <a:solidFill>
                <a:prstClr val="black"/>
              </a:solidFill>
              <a:latin typeface="Times New Roman" pitchFamily="18" charset="0"/>
              <a:ea typeface="標楷體" pitchFamily="65" charset="-120"/>
              <a:cs typeface="Times New Roman" pitchFamily="18" charset="0"/>
            </a:endParaRPr>
          </a:p>
          <a:p>
            <a:pPr algn="ctr" eaLnBrk="1" hangingPunct="1"/>
            <a:r>
              <a:rPr lang="zh-TW" altLang="zh-TW" sz="2200" dirty="0">
                <a:solidFill>
                  <a:prstClr val="black"/>
                </a:solidFill>
                <a:latin typeface="Times New Roman" pitchFamily="18" charset="0"/>
                <a:ea typeface="標楷體" pitchFamily="65" charset="-120"/>
                <a:cs typeface="Times New Roman" pitchFamily="18" charset="0"/>
              </a:rPr>
              <a:t>國中小就學人數約</a:t>
            </a:r>
            <a:r>
              <a:rPr lang="en-US" altLang="zh-TW" sz="2200" dirty="0">
                <a:solidFill>
                  <a:prstClr val="black"/>
                </a:solidFill>
                <a:latin typeface="Times New Roman" pitchFamily="18" charset="0"/>
                <a:ea typeface="標楷體" pitchFamily="65" charset="-120"/>
                <a:cs typeface="Times New Roman" pitchFamily="18" charset="0"/>
              </a:rPr>
              <a:t>10.3%</a:t>
            </a:r>
            <a:endParaRPr lang="zh-TW" altLang="en-US" sz="2200" dirty="0">
              <a:solidFill>
                <a:prstClr val="black"/>
              </a:solidFill>
              <a:latin typeface="Times New Roman" pitchFamily="18" charset="0"/>
              <a:ea typeface="標楷體" pitchFamily="65" charset="-120"/>
              <a:cs typeface="Times New Roman" pitchFamily="18" charset="0"/>
            </a:endParaRPr>
          </a:p>
        </p:txBody>
      </p:sp>
      <p:grpSp>
        <p:nvGrpSpPr>
          <p:cNvPr id="2" name="群組 23"/>
          <p:cNvGrpSpPr/>
          <p:nvPr/>
        </p:nvGrpSpPr>
        <p:grpSpPr>
          <a:xfrm>
            <a:off x="2063552" y="620688"/>
            <a:ext cx="8261100" cy="1358900"/>
            <a:chOff x="539552" y="436984"/>
            <a:chExt cx="8261100" cy="1358900"/>
          </a:xfrm>
        </p:grpSpPr>
        <p:sp>
          <p:nvSpPr>
            <p:cNvPr id="25" name="手繪多邊形 24"/>
            <p:cNvSpPr/>
            <p:nvPr/>
          </p:nvSpPr>
          <p:spPr bwMode="auto">
            <a:xfrm>
              <a:off x="1763687" y="471725"/>
              <a:ext cx="7036965" cy="1261403"/>
            </a:xfrm>
            <a:custGeom>
              <a:avLst/>
              <a:gdLst>
                <a:gd name="connsiteX0" fmla="*/ 0 w 6129320"/>
                <a:gd name="connsiteY0" fmla="*/ 0 h 1359916"/>
                <a:gd name="connsiteX1" fmla="*/ 5449362 w 6129320"/>
                <a:gd name="connsiteY1" fmla="*/ 0 h 1359916"/>
                <a:gd name="connsiteX2" fmla="*/ 6129320 w 6129320"/>
                <a:gd name="connsiteY2" fmla="*/ 679958 h 1359916"/>
                <a:gd name="connsiteX3" fmla="*/ 5449362 w 6129320"/>
                <a:gd name="connsiteY3" fmla="*/ 1359916 h 1359916"/>
                <a:gd name="connsiteX4" fmla="*/ 0 w 6129320"/>
                <a:gd name="connsiteY4" fmla="*/ 1359916 h 1359916"/>
                <a:gd name="connsiteX5" fmla="*/ 0 w 6129320"/>
                <a:gd name="connsiteY5" fmla="*/ 0 h 135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29320" h="1359916">
                  <a:moveTo>
                    <a:pt x="6129320" y="1359915"/>
                  </a:moveTo>
                  <a:lnTo>
                    <a:pt x="679958" y="1359915"/>
                  </a:lnTo>
                  <a:lnTo>
                    <a:pt x="0" y="679958"/>
                  </a:lnTo>
                  <a:lnTo>
                    <a:pt x="679958" y="1"/>
                  </a:lnTo>
                  <a:lnTo>
                    <a:pt x="6129320" y="1"/>
                  </a:lnTo>
                  <a:lnTo>
                    <a:pt x="6129320" y="1359915"/>
                  </a:lnTo>
                  <a:close/>
                </a:path>
              </a:pathLst>
            </a:custGeom>
            <a:solidFill>
              <a:srgbClr val="006600"/>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lIns="939667" tIns="137161" rIns="256032" bIns="137160" spcCol="1270" anchor="ctr"/>
            <a:lstStyle/>
            <a:p>
              <a:pPr algn="dist" defTabSz="1600200" eaLnBrk="1" hangingPunct="1">
                <a:spcAft>
                  <a:spcPct val="35000"/>
                </a:spcAft>
                <a:defRPr/>
              </a:pPr>
              <a:r>
                <a:rPr lang="zh-TW" altLang="en-US" sz="36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隨著社會的變遷，教育的目標及內容有必要與時俱進</a:t>
              </a:r>
            </a:p>
          </p:txBody>
        </p:sp>
        <p:sp>
          <p:nvSpPr>
            <p:cNvPr id="26" name="橢圓 25"/>
            <p:cNvSpPr/>
            <p:nvPr/>
          </p:nvSpPr>
          <p:spPr bwMode="auto">
            <a:xfrm>
              <a:off x="539552" y="436984"/>
              <a:ext cx="1514474" cy="1358900"/>
            </a:xfrm>
            <a:prstGeom prst="ellipse">
              <a:avLst/>
            </a:prstGeom>
            <a:blipFill rotWithShape="0">
              <a:blip r:embed="rId3" cstate="email">
                <a:extLst>
                  <a:ext uri="{28A0092B-C50C-407E-A947-70E740481C1C}">
                    <a14:useLocalDpi xmlns:a14="http://schemas.microsoft.com/office/drawing/2010/main"/>
                  </a:ext>
                </a:extLst>
              </a:blip>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346420265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727755" y="116632"/>
            <a:ext cx="11008939" cy="1656806"/>
          </a:xfrm>
          <a:prstGeom prst="rect">
            <a:avLst/>
          </a:prstGeom>
        </p:spPr>
        <p:txBody>
          <a:bodyPr lIns="121920" tIns="60960" rIns="121920" bIns="60960" anchor="ctr">
            <a:normAutofit fontScale="70000" lnSpcReduction="20000"/>
          </a:bodyPr>
          <a:lstStyle/>
          <a:p>
            <a:pPr algn="ctr" eaLnBrk="1" hangingPunct="1">
              <a:defRPr/>
            </a:pPr>
            <a:r>
              <a:rPr kumimoji="0" lang="zh-TW" altLang="en-US" sz="6400" b="1" dirty="0">
                <a:solidFill>
                  <a:srgbClr val="006600"/>
                </a:solidFill>
                <a:latin typeface="BiauKai"/>
                <a:ea typeface="BiauKai"/>
                <a:cs typeface="BiauKai"/>
              </a:rPr>
              <a:t>免試入學</a:t>
            </a:r>
            <a:r>
              <a:rPr kumimoji="0" lang="en-US" altLang="zh-TW" sz="6400" b="1" dirty="0">
                <a:solidFill>
                  <a:srgbClr val="006600"/>
                </a:solidFill>
                <a:latin typeface="BiauKai"/>
                <a:ea typeface="BiauKai"/>
                <a:cs typeface="BiauKai"/>
              </a:rPr>
              <a:t>-</a:t>
            </a:r>
            <a:r>
              <a:rPr kumimoji="0" lang="zh-TW" altLang="en-US" sz="6400" b="1" dirty="0">
                <a:solidFill>
                  <a:srgbClr val="000099"/>
                </a:solidFill>
                <a:latin typeface="BiauKai"/>
                <a:ea typeface="BiauKai"/>
                <a:cs typeface="BiauKai"/>
              </a:rPr>
              <a:t>變更就</a:t>
            </a:r>
            <a:r>
              <a:rPr kumimoji="0" lang="zh-TW" altLang="en-US" sz="6400" b="1" dirty="0" smtClean="0">
                <a:solidFill>
                  <a:srgbClr val="000099"/>
                </a:solidFill>
                <a:latin typeface="BiauKai"/>
                <a:ea typeface="BiauKai"/>
                <a:cs typeface="BiauKai"/>
              </a:rPr>
              <a:t>學區</a:t>
            </a:r>
            <a:endParaRPr kumimoji="0" lang="en-US" altLang="zh-TW" sz="6400" b="1" dirty="0" smtClean="0">
              <a:solidFill>
                <a:srgbClr val="000099"/>
              </a:solidFill>
              <a:latin typeface="BiauKai"/>
              <a:ea typeface="BiauKai"/>
              <a:cs typeface="BiauKai"/>
            </a:endParaRPr>
          </a:p>
          <a:p>
            <a:pPr algn="ctr" eaLnBrk="1" hangingPunct="1">
              <a:defRPr/>
            </a:pPr>
            <a:r>
              <a:rPr kumimoji="0" lang="en-US" altLang="zh-TW" sz="5100" b="1" dirty="0" smtClean="0">
                <a:solidFill>
                  <a:srgbClr val="C00000"/>
                </a:solidFill>
                <a:latin typeface="BiauKai"/>
                <a:ea typeface="BiauKai"/>
                <a:cs typeface="BiauKai"/>
              </a:rPr>
              <a:t>(</a:t>
            </a:r>
            <a:r>
              <a:rPr kumimoji="0" lang="zh-TW" altLang="en-US" sz="5100" b="1" dirty="0" smtClean="0">
                <a:solidFill>
                  <a:srgbClr val="C00000"/>
                </a:solidFill>
                <a:latin typeface="BiauKai"/>
                <a:ea typeface="BiauKai"/>
                <a:cs typeface="BiauKai"/>
              </a:rPr>
              <a:t>採用</a:t>
            </a:r>
            <a:r>
              <a:rPr kumimoji="0" lang="zh-TW" altLang="en-US" sz="5100" b="1" u="sng" dirty="0" smtClean="0">
                <a:solidFill>
                  <a:srgbClr val="C00000"/>
                </a:solidFill>
                <a:latin typeface="BiauKai"/>
                <a:ea typeface="BiauKai"/>
                <a:cs typeface="BiauKai"/>
              </a:rPr>
              <a:t>該區</a:t>
            </a:r>
            <a:r>
              <a:rPr kumimoji="0" lang="zh-TW" altLang="en-US" sz="5100" b="1" dirty="0" smtClean="0">
                <a:solidFill>
                  <a:srgbClr val="C00000"/>
                </a:solidFill>
                <a:latin typeface="BiauKai"/>
                <a:ea typeface="BiauKai"/>
                <a:cs typeface="BiauKai"/>
              </a:rPr>
              <a:t>比序辦法。若</a:t>
            </a:r>
            <a:r>
              <a:rPr kumimoji="0" lang="zh-TW" altLang="en-US" sz="5100" b="1" dirty="0">
                <a:solidFill>
                  <a:srgbClr val="C00000"/>
                </a:solidFill>
                <a:latin typeface="BiauKai"/>
                <a:ea typeface="BiauKai"/>
                <a:cs typeface="BiauKai"/>
              </a:rPr>
              <a:t>轉至中投</a:t>
            </a:r>
            <a:r>
              <a:rPr kumimoji="0" lang="zh-TW" altLang="en-US" sz="5100" b="1">
                <a:solidFill>
                  <a:srgbClr val="C00000"/>
                </a:solidFill>
                <a:latin typeface="BiauKai"/>
                <a:ea typeface="BiauKai"/>
                <a:cs typeface="BiauKai"/>
              </a:rPr>
              <a:t>區</a:t>
            </a:r>
            <a:r>
              <a:rPr kumimoji="0" lang="zh-TW" altLang="en-US" sz="5100" b="1" smtClean="0">
                <a:solidFill>
                  <a:srgbClr val="C00000"/>
                </a:solidFill>
                <a:latin typeface="BiauKai"/>
                <a:ea typeface="BiauKai"/>
                <a:cs typeface="BiauKai"/>
              </a:rPr>
              <a:t>，大免試就</a:t>
            </a:r>
            <a:r>
              <a:rPr kumimoji="0" lang="zh-TW" altLang="en-US" sz="5100" b="1" dirty="0">
                <a:solidFill>
                  <a:srgbClr val="C00000"/>
                </a:solidFill>
                <a:latin typeface="BiauKai"/>
                <a:ea typeface="BiauKai"/>
                <a:cs typeface="BiauKai"/>
              </a:rPr>
              <a:t>不能再填竹苗區的學校，</a:t>
            </a:r>
            <a:r>
              <a:rPr kumimoji="0" lang="zh-TW" altLang="en-US" sz="5100" b="1" dirty="0" smtClean="0">
                <a:solidFill>
                  <a:srgbClr val="C00000"/>
                </a:solidFill>
                <a:latin typeface="BiauKai"/>
                <a:ea typeface="BiauKai"/>
                <a:cs typeface="BiauKai"/>
              </a:rPr>
              <a:t>包括國立</a:t>
            </a:r>
            <a:r>
              <a:rPr kumimoji="0" lang="zh-TW" altLang="en-US" sz="5100" b="1" dirty="0" smtClean="0">
                <a:solidFill>
                  <a:srgbClr val="C00000"/>
                </a:solidFill>
                <a:latin typeface="微軟正黑體" panose="020B0604030504040204" pitchFamily="34" charset="-120"/>
                <a:ea typeface="微軟正黑體" panose="020B0604030504040204" pitchFamily="34" charset="-120"/>
                <a:cs typeface="BiauKai"/>
              </a:rPr>
              <a:t>、</a:t>
            </a:r>
            <a:r>
              <a:rPr kumimoji="0" lang="zh-TW" altLang="en-US" sz="5100" b="1" dirty="0" smtClean="0">
                <a:solidFill>
                  <a:srgbClr val="C00000"/>
                </a:solidFill>
                <a:latin typeface="BiauKai"/>
                <a:ea typeface="BiauKai"/>
                <a:cs typeface="BiauKai"/>
              </a:rPr>
              <a:t>縣立苑裡高中</a:t>
            </a:r>
            <a:r>
              <a:rPr kumimoji="0" lang="en-US" altLang="zh-TW" sz="5100" b="1" dirty="0" smtClean="0">
                <a:solidFill>
                  <a:srgbClr val="C00000"/>
                </a:solidFill>
                <a:latin typeface="BiauKai"/>
                <a:ea typeface="BiauKai"/>
                <a:cs typeface="BiauKai"/>
              </a:rPr>
              <a:t>)</a:t>
            </a:r>
            <a:endParaRPr kumimoji="0" lang="en-US" altLang="zh-TW" sz="5100" b="1" dirty="0">
              <a:solidFill>
                <a:srgbClr val="C00000"/>
              </a:solidFill>
              <a:latin typeface="BiauKai"/>
              <a:ea typeface="BiauKai"/>
              <a:cs typeface="BiauKai"/>
            </a:endParaRPr>
          </a:p>
        </p:txBody>
      </p:sp>
      <p:sp>
        <p:nvSpPr>
          <p:cNvPr id="5" name="手繪多邊形 4"/>
          <p:cNvSpPr/>
          <p:nvPr/>
        </p:nvSpPr>
        <p:spPr>
          <a:xfrm>
            <a:off x="1735737" y="2115231"/>
            <a:ext cx="10224341" cy="1939104"/>
          </a:xfrm>
          <a:custGeom>
            <a:avLst/>
            <a:gdLst>
              <a:gd name="connsiteX0" fmla="*/ 174628 w 1047750"/>
              <a:gd name="connsiteY0" fmla="*/ 0 h 4885022"/>
              <a:gd name="connsiteX1" fmla="*/ 873122 w 1047750"/>
              <a:gd name="connsiteY1" fmla="*/ 0 h 4885022"/>
              <a:gd name="connsiteX2" fmla="*/ 1047750 w 1047750"/>
              <a:gd name="connsiteY2" fmla="*/ 174628 h 4885022"/>
              <a:gd name="connsiteX3" fmla="*/ 1047750 w 1047750"/>
              <a:gd name="connsiteY3" fmla="*/ 4885022 h 4885022"/>
              <a:gd name="connsiteX4" fmla="*/ 1047750 w 1047750"/>
              <a:gd name="connsiteY4" fmla="*/ 4885022 h 4885022"/>
              <a:gd name="connsiteX5" fmla="*/ 0 w 1047750"/>
              <a:gd name="connsiteY5" fmla="*/ 4885022 h 4885022"/>
              <a:gd name="connsiteX6" fmla="*/ 0 w 1047750"/>
              <a:gd name="connsiteY6" fmla="*/ 4885022 h 4885022"/>
              <a:gd name="connsiteX7" fmla="*/ 0 w 1047750"/>
              <a:gd name="connsiteY7" fmla="*/ 174628 h 4885022"/>
              <a:gd name="connsiteX8" fmla="*/ 174628 w 1047750"/>
              <a:gd name="connsiteY8" fmla="*/ 0 h 48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4885022">
                <a:moveTo>
                  <a:pt x="1047750" y="814186"/>
                </a:moveTo>
                <a:lnTo>
                  <a:pt x="1047750" y="4070836"/>
                </a:lnTo>
                <a:cubicBezTo>
                  <a:pt x="1047750" y="4520496"/>
                  <a:pt x="1030981" y="4885020"/>
                  <a:pt x="1010295" y="4885020"/>
                </a:cubicBezTo>
                <a:lnTo>
                  <a:pt x="0" y="4885020"/>
                </a:lnTo>
                <a:lnTo>
                  <a:pt x="0" y="4885020"/>
                </a:lnTo>
                <a:lnTo>
                  <a:pt x="0" y="2"/>
                </a:lnTo>
                <a:lnTo>
                  <a:pt x="0" y="2"/>
                </a:lnTo>
                <a:lnTo>
                  <a:pt x="1010295" y="2"/>
                </a:lnTo>
                <a:cubicBezTo>
                  <a:pt x="1030981" y="2"/>
                  <a:pt x="1047750" y="364526"/>
                  <a:pt x="1047750" y="814186"/>
                </a:cubicBezTo>
                <a:close/>
              </a:path>
            </a:pathLst>
          </a:custGeom>
          <a:solidFill>
            <a:schemeClr val="accent6">
              <a:lumMod val="40000"/>
              <a:lumOff val="60000"/>
              <a:alpha val="90000"/>
            </a:schemeClr>
          </a:solidFill>
          <a:scene3d>
            <a:camera prst="orthographicFront"/>
            <a:lightRig rig="flat" dir="t"/>
          </a:scene3d>
          <a:sp3d extrusionH="12700" prstMaterial="plastic">
            <a:bevelT w="50800" h="50800"/>
          </a:sp3d>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lIns="208281" tIns="172335" rIns="276475" bIns="172337" spcCol="1270" anchor="ctr"/>
          <a:lstStyle/>
          <a:p>
            <a:pPr marL="380990" lvl="1" indent="-380990" defTabSz="2429873" eaLnBrk="1" hangingPunct="1">
              <a:spcAft>
                <a:spcPct val="15000"/>
              </a:spcAft>
              <a:buFontTx/>
              <a:buChar char="••"/>
              <a:defRPr/>
            </a:pPr>
            <a:r>
              <a:rPr kumimoji="0" lang="zh-TW" altLang="en-US" sz="2667" dirty="0">
                <a:solidFill>
                  <a:prstClr val="black">
                    <a:hueOff val="0"/>
                    <a:satOff val="0"/>
                    <a:lumOff val="0"/>
                    <a:alphaOff val="0"/>
                  </a:prstClr>
                </a:solidFill>
                <a:latin typeface="標楷體" pitchFamily="65" charset="-120"/>
                <a:ea typeface="標楷體" pitchFamily="65" charset="-120"/>
              </a:rPr>
              <a:t>戶籍遷徙</a:t>
            </a:r>
            <a:endParaRPr kumimoji="0" lang="en-US" altLang="zh-TW" sz="2667" dirty="0">
              <a:solidFill>
                <a:prstClr val="black">
                  <a:hueOff val="0"/>
                  <a:satOff val="0"/>
                  <a:lumOff val="0"/>
                  <a:alphaOff val="0"/>
                </a:prstClr>
              </a:solidFill>
              <a:latin typeface="標楷體" pitchFamily="65" charset="-120"/>
              <a:ea typeface="標楷體" pitchFamily="65" charset="-120"/>
            </a:endParaRPr>
          </a:p>
          <a:p>
            <a:pPr marL="380990" lvl="1" indent="-380990" defTabSz="2429873" eaLnBrk="1" hangingPunct="1">
              <a:spcAft>
                <a:spcPct val="15000"/>
              </a:spcAft>
              <a:buFontTx/>
              <a:buChar char="••"/>
              <a:defRPr/>
            </a:pPr>
            <a:r>
              <a:rPr kumimoji="0" lang="zh-TW" altLang="en-US" sz="2667" dirty="0">
                <a:solidFill>
                  <a:prstClr val="black">
                    <a:hueOff val="0"/>
                    <a:satOff val="0"/>
                    <a:lumOff val="0"/>
                    <a:alphaOff val="0"/>
                  </a:prstClr>
                </a:solidFill>
                <a:latin typeface="標楷體" pitchFamily="65" charset="-120"/>
                <a:ea typeface="標楷體" pitchFamily="65" charset="-120"/>
              </a:rPr>
              <a:t>返回原戶籍所在地就讀。</a:t>
            </a:r>
            <a:endParaRPr kumimoji="0" lang="en-US" altLang="zh-TW" sz="2667" dirty="0">
              <a:solidFill>
                <a:prstClr val="black">
                  <a:hueOff val="0"/>
                  <a:satOff val="0"/>
                  <a:lumOff val="0"/>
                  <a:alphaOff val="0"/>
                </a:prstClr>
              </a:solidFill>
              <a:latin typeface="標楷體" pitchFamily="65" charset="-120"/>
              <a:ea typeface="標楷體" pitchFamily="65" charset="-120"/>
            </a:endParaRPr>
          </a:p>
          <a:p>
            <a:pPr marL="380990" lvl="1" indent="-380990" defTabSz="2429873" eaLnBrk="1" hangingPunct="1">
              <a:spcAft>
                <a:spcPct val="15000"/>
              </a:spcAft>
              <a:buFontTx/>
              <a:buChar char="••"/>
              <a:defRPr/>
            </a:pPr>
            <a:r>
              <a:rPr kumimoji="0" lang="zh-TW" altLang="en-US" sz="2667" dirty="0">
                <a:solidFill>
                  <a:prstClr val="black">
                    <a:hueOff val="0"/>
                    <a:satOff val="0"/>
                    <a:lumOff val="0"/>
                    <a:alphaOff val="0"/>
                  </a:prstClr>
                </a:solidFill>
                <a:latin typeface="標楷體" pitchFamily="65" charset="-120"/>
                <a:ea typeface="標楷體" pitchFamily="65" charset="-120"/>
              </a:rPr>
              <a:t>就讀區內未設置之課程群別或產業特殊需求類科。</a:t>
            </a:r>
            <a:endParaRPr kumimoji="0" lang="en-US" altLang="zh-TW" sz="2667" dirty="0">
              <a:solidFill>
                <a:prstClr val="black">
                  <a:hueOff val="0"/>
                  <a:satOff val="0"/>
                  <a:lumOff val="0"/>
                  <a:alphaOff val="0"/>
                </a:prstClr>
              </a:solidFill>
              <a:latin typeface="標楷體" pitchFamily="65" charset="-120"/>
              <a:ea typeface="標楷體" pitchFamily="65" charset="-120"/>
            </a:endParaRPr>
          </a:p>
          <a:p>
            <a:pPr marL="380990" lvl="1" indent="-380990" defTabSz="2429873" eaLnBrk="1" hangingPunct="1">
              <a:spcAft>
                <a:spcPct val="15000"/>
              </a:spcAft>
              <a:buFontTx/>
              <a:buChar char="••"/>
              <a:defRPr/>
            </a:pPr>
            <a:r>
              <a:rPr kumimoji="0" lang="zh-TW" altLang="en-US" sz="2667" dirty="0">
                <a:solidFill>
                  <a:prstClr val="black">
                    <a:hueOff val="0"/>
                    <a:satOff val="0"/>
                    <a:lumOff val="0"/>
                    <a:alphaOff val="0"/>
                  </a:prstClr>
                </a:solidFill>
                <a:latin typeface="標楷體" pitchFamily="65" charset="-120"/>
                <a:ea typeface="標楷體" pitchFamily="65" charset="-120"/>
              </a:rPr>
              <a:t>特殊</a:t>
            </a:r>
            <a:r>
              <a:rPr kumimoji="0" lang="zh-TW" altLang="en-US" sz="2667" dirty="0" smtClean="0">
                <a:solidFill>
                  <a:prstClr val="black">
                    <a:hueOff val="0"/>
                    <a:satOff val="0"/>
                    <a:lumOff val="0"/>
                    <a:alphaOff val="0"/>
                  </a:prstClr>
                </a:solidFill>
                <a:latin typeface="標楷體" pitchFamily="65" charset="-120"/>
                <a:ea typeface="標楷體" pitchFamily="65" charset="-120"/>
              </a:rPr>
              <a:t>理由</a:t>
            </a:r>
            <a:r>
              <a:rPr kumimoji="0" lang="en-US" altLang="zh-TW" sz="2667" dirty="0">
                <a:solidFill>
                  <a:srgbClr val="FF0000"/>
                </a:solidFill>
                <a:latin typeface="標楷體" pitchFamily="65" charset="-120"/>
                <a:ea typeface="標楷體" pitchFamily="65" charset="-120"/>
              </a:rPr>
              <a:t>(</a:t>
            </a:r>
            <a:r>
              <a:rPr kumimoji="0" lang="zh-TW" altLang="en-US" sz="2667" dirty="0">
                <a:solidFill>
                  <a:srgbClr val="FF0000"/>
                </a:solidFill>
                <a:latin typeface="標楷體" pitchFamily="65" charset="-120"/>
                <a:ea typeface="標楷體" pitchFamily="65" charset="-120"/>
              </a:rPr>
              <a:t>工作證明等</a:t>
            </a:r>
            <a:r>
              <a:rPr kumimoji="0" lang="en-US" altLang="zh-TW" sz="2667" dirty="0">
                <a:solidFill>
                  <a:srgbClr val="FF0000"/>
                </a:solidFill>
                <a:latin typeface="標楷體" pitchFamily="65" charset="-120"/>
                <a:ea typeface="標楷體" pitchFamily="65" charset="-120"/>
              </a:rPr>
              <a:t>) </a:t>
            </a:r>
            <a:r>
              <a:rPr kumimoji="0" lang="zh-TW" altLang="en-US" sz="2667" dirty="0" smtClean="0">
                <a:solidFill>
                  <a:prstClr val="black">
                    <a:hueOff val="0"/>
                    <a:satOff val="0"/>
                    <a:lumOff val="0"/>
                    <a:alphaOff val="0"/>
                  </a:prstClr>
                </a:solidFill>
                <a:latin typeface="標楷體" pitchFamily="65" charset="-120"/>
                <a:ea typeface="標楷體" pitchFamily="65" charset="-120"/>
              </a:rPr>
              <a:t>。</a:t>
            </a:r>
            <a:endParaRPr kumimoji="0" lang="en-US" altLang="zh-TW" sz="2667" dirty="0">
              <a:solidFill>
                <a:prstClr val="black">
                  <a:hueOff val="0"/>
                  <a:satOff val="0"/>
                  <a:lumOff val="0"/>
                  <a:alphaOff val="0"/>
                </a:prstClr>
              </a:solidFill>
              <a:latin typeface="標楷體" pitchFamily="65" charset="-120"/>
              <a:ea typeface="標楷體" pitchFamily="65" charset="-120"/>
            </a:endParaRPr>
          </a:p>
        </p:txBody>
      </p:sp>
      <p:sp>
        <p:nvSpPr>
          <p:cNvPr id="6" name="手繪多邊形 5"/>
          <p:cNvSpPr/>
          <p:nvPr/>
        </p:nvSpPr>
        <p:spPr>
          <a:xfrm>
            <a:off x="382248" y="2115231"/>
            <a:ext cx="1434284" cy="1939104"/>
          </a:xfrm>
          <a:custGeom>
            <a:avLst/>
            <a:gdLst>
              <a:gd name="connsiteX0" fmla="*/ 0 w 2747825"/>
              <a:gd name="connsiteY0" fmla="*/ 218286 h 1309687"/>
              <a:gd name="connsiteX1" fmla="*/ 218286 w 2747825"/>
              <a:gd name="connsiteY1" fmla="*/ 0 h 1309687"/>
              <a:gd name="connsiteX2" fmla="*/ 2529539 w 2747825"/>
              <a:gd name="connsiteY2" fmla="*/ 0 h 1309687"/>
              <a:gd name="connsiteX3" fmla="*/ 2747825 w 2747825"/>
              <a:gd name="connsiteY3" fmla="*/ 218286 h 1309687"/>
              <a:gd name="connsiteX4" fmla="*/ 2747825 w 2747825"/>
              <a:gd name="connsiteY4" fmla="*/ 1091401 h 1309687"/>
              <a:gd name="connsiteX5" fmla="*/ 2529539 w 2747825"/>
              <a:gd name="connsiteY5" fmla="*/ 1309687 h 1309687"/>
              <a:gd name="connsiteX6" fmla="*/ 218286 w 2747825"/>
              <a:gd name="connsiteY6" fmla="*/ 1309687 h 1309687"/>
              <a:gd name="connsiteX7" fmla="*/ 0 w 2747825"/>
              <a:gd name="connsiteY7" fmla="*/ 1091401 h 1309687"/>
              <a:gd name="connsiteX8" fmla="*/ 0 w 2747825"/>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825" h="1309687">
                <a:moveTo>
                  <a:pt x="0" y="218286"/>
                </a:moveTo>
                <a:cubicBezTo>
                  <a:pt x="0" y="97730"/>
                  <a:pt x="97730" y="0"/>
                  <a:pt x="218286" y="0"/>
                </a:cubicBezTo>
                <a:lnTo>
                  <a:pt x="2529539" y="0"/>
                </a:lnTo>
                <a:cubicBezTo>
                  <a:pt x="2650095" y="0"/>
                  <a:pt x="2747825" y="97730"/>
                  <a:pt x="2747825" y="218286"/>
                </a:cubicBezTo>
                <a:lnTo>
                  <a:pt x="2747825" y="1091401"/>
                </a:lnTo>
                <a:cubicBezTo>
                  <a:pt x="2747825" y="1211957"/>
                  <a:pt x="2650095" y="1309687"/>
                  <a:pt x="2529539" y="1309687"/>
                </a:cubicBezTo>
                <a:lnTo>
                  <a:pt x="218286" y="1309687"/>
                </a:lnTo>
                <a:cubicBezTo>
                  <a:pt x="97730" y="1309687"/>
                  <a:pt x="0" y="1211957"/>
                  <a:pt x="0" y="1091401"/>
                </a:cubicBezTo>
                <a:lnTo>
                  <a:pt x="0" y="21828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lIns="308765" tIns="197005" rIns="308765" bIns="197005" spcCol="1270" anchor="ctr"/>
          <a:lstStyle/>
          <a:p>
            <a:pPr algn="ctr" defTabSz="2607668" eaLnBrk="1" hangingPunct="1">
              <a:lnSpc>
                <a:spcPct val="90000"/>
              </a:lnSpc>
              <a:spcAft>
                <a:spcPct val="35000"/>
              </a:spcAft>
              <a:defRPr/>
            </a:pPr>
            <a:r>
              <a:rPr kumimoji="0" lang="zh-TW" altLang="en-US" sz="4800" b="1" dirty="0">
                <a:solidFill>
                  <a:prstClr val="white"/>
                </a:solidFill>
                <a:latin typeface="微軟正黑體" panose="020B0604030504040204" pitchFamily="34" charset="-120"/>
                <a:ea typeface="微軟正黑體" panose="020B0604030504040204" pitchFamily="34" charset="-120"/>
                <a:cs typeface="Verdana" panose="020B0604030504040204" pitchFamily="34" charset="0"/>
              </a:rPr>
              <a:t>條　件</a:t>
            </a:r>
          </a:p>
        </p:txBody>
      </p:sp>
      <p:sp>
        <p:nvSpPr>
          <p:cNvPr id="7" name="手繪多邊形 6"/>
          <p:cNvSpPr/>
          <p:nvPr/>
        </p:nvSpPr>
        <p:spPr>
          <a:xfrm>
            <a:off x="1816532" y="4054337"/>
            <a:ext cx="10176000" cy="2679665"/>
          </a:xfrm>
          <a:custGeom>
            <a:avLst/>
            <a:gdLst>
              <a:gd name="connsiteX0" fmla="*/ 174628 w 1047750"/>
              <a:gd name="connsiteY0" fmla="*/ 0 h 4885022"/>
              <a:gd name="connsiteX1" fmla="*/ 873122 w 1047750"/>
              <a:gd name="connsiteY1" fmla="*/ 0 h 4885022"/>
              <a:gd name="connsiteX2" fmla="*/ 1047750 w 1047750"/>
              <a:gd name="connsiteY2" fmla="*/ 174628 h 4885022"/>
              <a:gd name="connsiteX3" fmla="*/ 1047750 w 1047750"/>
              <a:gd name="connsiteY3" fmla="*/ 4885022 h 4885022"/>
              <a:gd name="connsiteX4" fmla="*/ 1047750 w 1047750"/>
              <a:gd name="connsiteY4" fmla="*/ 4885022 h 4885022"/>
              <a:gd name="connsiteX5" fmla="*/ 0 w 1047750"/>
              <a:gd name="connsiteY5" fmla="*/ 4885022 h 4885022"/>
              <a:gd name="connsiteX6" fmla="*/ 0 w 1047750"/>
              <a:gd name="connsiteY6" fmla="*/ 4885022 h 4885022"/>
              <a:gd name="connsiteX7" fmla="*/ 0 w 1047750"/>
              <a:gd name="connsiteY7" fmla="*/ 174628 h 4885022"/>
              <a:gd name="connsiteX8" fmla="*/ 174628 w 1047750"/>
              <a:gd name="connsiteY8" fmla="*/ 0 h 488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0" h="4885022">
                <a:moveTo>
                  <a:pt x="1047750" y="814186"/>
                </a:moveTo>
                <a:lnTo>
                  <a:pt x="1047750" y="4070836"/>
                </a:lnTo>
                <a:cubicBezTo>
                  <a:pt x="1047750" y="4520496"/>
                  <a:pt x="1030981" y="4885020"/>
                  <a:pt x="1010295" y="4885020"/>
                </a:cubicBezTo>
                <a:lnTo>
                  <a:pt x="0" y="4885020"/>
                </a:lnTo>
                <a:lnTo>
                  <a:pt x="0" y="4885020"/>
                </a:lnTo>
                <a:lnTo>
                  <a:pt x="0" y="2"/>
                </a:lnTo>
                <a:lnTo>
                  <a:pt x="0" y="2"/>
                </a:lnTo>
                <a:lnTo>
                  <a:pt x="1010295" y="2"/>
                </a:lnTo>
                <a:cubicBezTo>
                  <a:pt x="1030981" y="2"/>
                  <a:pt x="1047750" y="364526"/>
                  <a:pt x="1047750" y="814186"/>
                </a:cubicBezTo>
                <a:close/>
              </a:path>
            </a:pathLst>
          </a:custGeom>
          <a:scene3d>
            <a:camera prst="orthographicFront"/>
            <a:lightRig rig="flat" dir="t"/>
          </a:scene3d>
          <a:sp3d extrusionH="12700" prstMaterial="plastic">
            <a:bevelT w="50800" h="50800"/>
          </a:sp3d>
        </p:spPr>
        <p:style>
          <a:lnRef idx="1">
            <a:schemeClr val="accent2">
              <a:tint val="40000"/>
              <a:alpha val="90000"/>
              <a:hueOff val="2512910"/>
              <a:satOff val="-2189"/>
              <a:lumOff val="-3"/>
              <a:alphaOff val="0"/>
            </a:schemeClr>
          </a:lnRef>
          <a:fillRef idx="1">
            <a:schemeClr val="accent2">
              <a:tint val="40000"/>
              <a:alpha val="90000"/>
              <a:hueOff val="2512910"/>
              <a:satOff val="-2189"/>
              <a:lumOff val="-3"/>
              <a:alphaOff val="0"/>
            </a:schemeClr>
          </a:fillRef>
          <a:effectRef idx="2">
            <a:schemeClr val="accent2">
              <a:tint val="40000"/>
              <a:alpha val="90000"/>
              <a:hueOff val="2512910"/>
              <a:satOff val="-2189"/>
              <a:lumOff val="-3"/>
              <a:alphaOff val="0"/>
            </a:schemeClr>
          </a:effectRef>
          <a:fontRef idx="minor">
            <a:schemeClr val="dk1">
              <a:hueOff val="0"/>
              <a:satOff val="0"/>
              <a:lumOff val="0"/>
              <a:alphaOff val="0"/>
            </a:schemeClr>
          </a:fontRef>
        </p:style>
        <p:txBody>
          <a:bodyPr lIns="208281" tIns="172335" rIns="276475" bIns="172337" spcCol="1270" anchor="ctr"/>
          <a:lstStyle/>
          <a:p>
            <a:pPr marL="380990" lvl="1" indent="-380990" defTabSz="2429873" eaLnBrk="1" hangingPunct="1">
              <a:lnSpc>
                <a:spcPts val="3467"/>
              </a:lnSpc>
              <a:spcAft>
                <a:spcPct val="15000"/>
              </a:spcAft>
              <a:buFontTx/>
              <a:buChar char="••"/>
              <a:defRPr/>
            </a:pPr>
            <a:r>
              <a:rPr kumimoji="0" lang="zh-TW" altLang="en-US" sz="2667" dirty="0">
                <a:solidFill>
                  <a:srgbClr val="FF0000"/>
                </a:solidFill>
                <a:latin typeface="標楷體" pitchFamily="65" charset="-120"/>
                <a:ea typeface="標楷體" pitchFamily="65" charset="-120"/>
              </a:rPr>
              <a:t>應屆畢業生</a:t>
            </a:r>
            <a:r>
              <a:rPr kumimoji="0" lang="en-US" altLang="zh-TW" sz="2667" dirty="0">
                <a:solidFill>
                  <a:prstClr val="black">
                    <a:hueOff val="0"/>
                    <a:satOff val="0"/>
                    <a:lumOff val="0"/>
                    <a:alphaOff val="0"/>
                  </a:prstClr>
                </a:solidFill>
                <a:latin typeface="標楷體" pitchFamily="65" charset="-120"/>
                <a:ea typeface="標楷體" pitchFamily="65" charset="-120"/>
              </a:rPr>
              <a:t/>
            </a:r>
            <a:br>
              <a:rPr kumimoji="0" lang="en-US" altLang="zh-TW" sz="2667" dirty="0">
                <a:solidFill>
                  <a:prstClr val="black">
                    <a:hueOff val="0"/>
                    <a:satOff val="0"/>
                    <a:lumOff val="0"/>
                    <a:alphaOff val="0"/>
                  </a:prstClr>
                </a:solidFill>
                <a:latin typeface="標楷體" pitchFamily="65" charset="-120"/>
                <a:ea typeface="標楷體" pitchFamily="65" charset="-120"/>
              </a:rPr>
            </a:br>
            <a:r>
              <a:rPr kumimoji="0" lang="zh-TW" altLang="en-US" sz="2667" dirty="0">
                <a:solidFill>
                  <a:srgbClr val="0000FF"/>
                </a:solidFill>
                <a:latin typeface="標楷體" pitchFamily="65" charset="-120"/>
                <a:ea typeface="標楷體" pitchFamily="65" charset="-120"/>
              </a:rPr>
              <a:t>向所就讀之國民中學提出申請</a:t>
            </a:r>
            <a:r>
              <a:rPr kumimoji="0" lang="zh-TW" altLang="en-US" sz="2667" dirty="0">
                <a:solidFill>
                  <a:prstClr val="black">
                    <a:hueOff val="0"/>
                    <a:satOff val="0"/>
                    <a:lumOff val="0"/>
                    <a:alphaOff val="0"/>
                  </a:prstClr>
                </a:solidFill>
                <a:latin typeface="標楷體" pitchFamily="65" charset="-120"/>
                <a:ea typeface="標楷體" pitchFamily="65" charset="-120"/>
              </a:rPr>
              <a:t>，各校彙整資料後發函至免試委員會辦理。</a:t>
            </a:r>
            <a:endParaRPr kumimoji="0" lang="en-US" altLang="zh-TW" sz="2667" dirty="0">
              <a:solidFill>
                <a:prstClr val="black">
                  <a:hueOff val="0"/>
                  <a:satOff val="0"/>
                  <a:lumOff val="0"/>
                  <a:alphaOff val="0"/>
                </a:prstClr>
              </a:solidFill>
              <a:latin typeface="標楷體" pitchFamily="65" charset="-120"/>
              <a:ea typeface="標楷體" pitchFamily="65" charset="-120"/>
            </a:endParaRPr>
          </a:p>
          <a:p>
            <a:pPr marL="380990" lvl="1" indent="-380990" defTabSz="2429873" eaLnBrk="1" hangingPunct="1">
              <a:lnSpc>
                <a:spcPts val="3467"/>
              </a:lnSpc>
              <a:spcAft>
                <a:spcPct val="15000"/>
              </a:spcAft>
              <a:buFontTx/>
              <a:buChar char="••"/>
              <a:defRPr/>
            </a:pPr>
            <a:r>
              <a:rPr kumimoji="0" lang="zh-TW" altLang="en-US" sz="2667" dirty="0">
                <a:solidFill>
                  <a:srgbClr val="FF0000"/>
                </a:solidFill>
                <a:latin typeface="標楷體" pitchFamily="65" charset="-120"/>
                <a:ea typeface="標楷體" pitchFamily="65" charset="-120"/>
              </a:rPr>
              <a:t>非應屆畢業生</a:t>
            </a:r>
            <a:r>
              <a:rPr kumimoji="0" lang="en-US" altLang="zh-TW" sz="2667" dirty="0">
                <a:solidFill>
                  <a:prstClr val="black">
                    <a:hueOff val="0"/>
                    <a:satOff val="0"/>
                    <a:lumOff val="0"/>
                    <a:alphaOff val="0"/>
                  </a:prstClr>
                </a:solidFill>
                <a:latin typeface="標楷體" pitchFamily="65" charset="-120"/>
                <a:ea typeface="標楷體" pitchFamily="65" charset="-120"/>
              </a:rPr>
              <a:t>(</a:t>
            </a:r>
            <a:r>
              <a:rPr kumimoji="0" lang="zh-TW" altLang="en-US" sz="2667" dirty="0">
                <a:solidFill>
                  <a:prstClr val="black">
                    <a:hueOff val="0"/>
                    <a:satOff val="0"/>
                    <a:lumOff val="0"/>
                    <a:alphaOff val="0"/>
                  </a:prstClr>
                </a:solidFill>
                <a:latin typeface="標楷體" pitchFamily="65" charset="-120"/>
                <a:ea typeface="標楷體" pitchFamily="65" charset="-120"/>
              </a:rPr>
              <a:t>含具同等學力資格者、就讀海外設立之臺灣學校及大陸臺商子女學校者及國外返國就學學生</a:t>
            </a:r>
            <a:r>
              <a:rPr kumimoji="0" lang="en-US" altLang="zh-TW" sz="2667" dirty="0">
                <a:solidFill>
                  <a:prstClr val="black">
                    <a:hueOff val="0"/>
                    <a:satOff val="0"/>
                    <a:lumOff val="0"/>
                    <a:alphaOff val="0"/>
                  </a:prstClr>
                </a:solidFill>
                <a:latin typeface="標楷體" pitchFamily="65" charset="-120"/>
                <a:ea typeface="標楷體" pitchFamily="65" charset="-120"/>
              </a:rPr>
              <a:t>)</a:t>
            </a:r>
            <a:r>
              <a:rPr kumimoji="0" lang="zh-TW" altLang="en-US" sz="2667" dirty="0">
                <a:solidFill>
                  <a:prstClr val="black">
                    <a:hueOff val="0"/>
                    <a:satOff val="0"/>
                    <a:lumOff val="0"/>
                    <a:alphaOff val="0"/>
                  </a:prstClr>
                </a:solidFill>
                <a:latin typeface="標楷體" pitchFamily="65" charset="-120"/>
                <a:ea typeface="標楷體" pitchFamily="65" charset="-120"/>
              </a:rPr>
              <a:t>：直接</a:t>
            </a:r>
            <a:r>
              <a:rPr kumimoji="0" lang="zh-TW" altLang="en-US" sz="2667" dirty="0">
                <a:solidFill>
                  <a:srgbClr val="0000FF"/>
                </a:solidFill>
                <a:latin typeface="標楷體" pitchFamily="65" charset="-120"/>
                <a:ea typeface="標楷體" pitchFamily="65" charset="-120"/>
              </a:rPr>
              <a:t>向免試委員會提出申請。</a:t>
            </a:r>
          </a:p>
        </p:txBody>
      </p:sp>
      <p:sp>
        <p:nvSpPr>
          <p:cNvPr id="8" name="手繪多邊形 7"/>
          <p:cNvSpPr/>
          <p:nvPr/>
        </p:nvSpPr>
        <p:spPr>
          <a:xfrm>
            <a:off x="328532" y="4054336"/>
            <a:ext cx="1488000" cy="2750545"/>
          </a:xfrm>
          <a:custGeom>
            <a:avLst/>
            <a:gdLst>
              <a:gd name="connsiteX0" fmla="*/ 0 w 2747825"/>
              <a:gd name="connsiteY0" fmla="*/ 218286 h 1309687"/>
              <a:gd name="connsiteX1" fmla="*/ 218286 w 2747825"/>
              <a:gd name="connsiteY1" fmla="*/ 0 h 1309687"/>
              <a:gd name="connsiteX2" fmla="*/ 2529539 w 2747825"/>
              <a:gd name="connsiteY2" fmla="*/ 0 h 1309687"/>
              <a:gd name="connsiteX3" fmla="*/ 2747825 w 2747825"/>
              <a:gd name="connsiteY3" fmla="*/ 218286 h 1309687"/>
              <a:gd name="connsiteX4" fmla="*/ 2747825 w 2747825"/>
              <a:gd name="connsiteY4" fmla="*/ 1091401 h 1309687"/>
              <a:gd name="connsiteX5" fmla="*/ 2529539 w 2747825"/>
              <a:gd name="connsiteY5" fmla="*/ 1309687 h 1309687"/>
              <a:gd name="connsiteX6" fmla="*/ 218286 w 2747825"/>
              <a:gd name="connsiteY6" fmla="*/ 1309687 h 1309687"/>
              <a:gd name="connsiteX7" fmla="*/ 0 w 2747825"/>
              <a:gd name="connsiteY7" fmla="*/ 1091401 h 1309687"/>
              <a:gd name="connsiteX8" fmla="*/ 0 w 2747825"/>
              <a:gd name="connsiteY8" fmla="*/ 218286 h 1309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7825" h="1309687">
                <a:moveTo>
                  <a:pt x="0" y="218286"/>
                </a:moveTo>
                <a:cubicBezTo>
                  <a:pt x="0" y="97730"/>
                  <a:pt x="97730" y="0"/>
                  <a:pt x="218286" y="0"/>
                </a:cubicBezTo>
                <a:lnTo>
                  <a:pt x="2529539" y="0"/>
                </a:lnTo>
                <a:cubicBezTo>
                  <a:pt x="2650095" y="0"/>
                  <a:pt x="2747825" y="97730"/>
                  <a:pt x="2747825" y="218286"/>
                </a:cubicBezTo>
                <a:lnTo>
                  <a:pt x="2747825" y="1091401"/>
                </a:lnTo>
                <a:cubicBezTo>
                  <a:pt x="2747825" y="1211957"/>
                  <a:pt x="2650095" y="1309687"/>
                  <a:pt x="2529539" y="1309687"/>
                </a:cubicBezTo>
                <a:lnTo>
                  <a:pt x="218286" y="1309687"/>
                </a:lnTo>
                <a:cubicBezTo>
                  <a:pt x="97730" y="1309687"/>
                  <a:pt x="0" y="1211957"/>
                  <a:pt x="0" y="1091401"/>
                </a:cubicBezTo>
                <a:lnTo>
                  <a:pt x="0" y="218286"/>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2340759"/>
              <a:satOff val="-2919"/>
              <a:lumOff val="686"/>
              <a:alphaOff val="0"/>
            </a:schemeClr>
          </a:fillRef>
          <a:effectRef idx="2">
            <a:schemeClr val="accent2">
              <a:hueOff val="2340759"/>
              <a:satOff val="-2919"/>
              <a:lumOff val="686"/>
              <a:alphaOff val="0"/>
            </a:schemeClr>
          </a:effectRef>
          <a:fontRef idx="minor">
            <a:schemeClr val="lt1"/>
          </a:fontRef>
        </p:style>
        <p:txBody>
          <a:bodyPr lIns="308765" tIns="197005" rIns="308765" bIns="197005" spcCol="1270" anchor="ctr"/>
          <a:lstStyle/>
          <a:p>
            <a:pPr algn="ctr" defTabSz="2607668" eaLnBrk="1" hangingPunct="1">
              <a:lnSpc>
                <a:spcPct val="90000"/>
              </a:lnSpc>
              <a:spcAft>
                <a:spcPct val="35000"/>
              </a:spcAft>
              <a:defRPr/>
            </a:pPr>
            <a:r>
              <a:rPr kumimoji="0" lang="zh-TW" altLang="en-US" sz="4800" b="1" dirty="0">
                <a:solidFill>
                  <a:prstClr val="white"/>
                </a:solidFill>
                <a:latin typeface="微軟正黑體" panose="020B0604030504040204" pitchFamily="34" charset="-120"/>
                <a:ea typeface="微軟正黑體" panose="020B0604030504040204" pitchFamily="34" charset="-120"/>
              </a:rPr>
              <a:t>申請方式</a:t>
            </a:r>
          </a:p>
        </p:txBody>
      </p:sp>
      <p:sp>
        <p:nvSpPr>
          <p:cNvPr id="132111" name="標題 1"/>
          <p:cNvSpPr txBox="1">
            <a:spLocks/>
          </p:cNvSpPr>
          <p:nvPr/>
        </p:nvSpPr>
        <p:spPr bwMode="auto">
          <a:xfrm>
            <a:off x="2351582" y="1691847"/>
            <a:ext cx="7761287"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lnSpc>
                <a:spcPct val="80000"/>
              </a:lnSpc>
            </a:pPr>
            <a:r>
              <a:rPr kumimoji="0" lang="zh-TW" altLang="en-US" sz="3700" b="1" dirty="0">
                <a:solidFill>
                  <a:srgbClr val="660066"/>
                </a:solidFill>
                <a:latin typeface="BiauKai"/>
                <a:ea typeface="BiauKai"/>
                <a:cs typeface="BiauKai"/>
              </a:rPr>
              <a:t>申請時間</a:t>
            </a:r>
            <a:r>
              <a:rPr kumimoji="0" lang="zh-TW" altLang="zh-TW" sz="3700" b="1" dirty="0" smtClean="0">
                <a:solidFill>
                  <a:schemeClr val="folHlink"/>
                </a:solidFill>
              </a:rPr>
              <a:t>：</a:t>
            </a:r>
            <a:r>
              <a:rPr kumimoji="0" lang="en-US" altLang="zh-TW" sz="3700" b="1" dirty="0">
                <a:solidFill>
                  <a:schemeClr val="folHlink"/>
                </a:solidFill>
              </a:rPr>
              <a:t>4/29</a:t>
            </a:r>
            <a:r>
              <a:rPr kumimoji="0" lang="zh-TW" altLang="en-US" sz="3700" b="1" dirty="0">
                <a:solidFill>
                  <a:schemeClr val="folHlink"/>
                </a:solidFill>
              </a:rPr>
              <a:t>至</a:t>
            </a:r>
            <a:r>
              <a:rPr kumimoji="0" lang="en-US" altLang="zh-TW" sz="3700" b="1" dirty="0">
                <a:solidFill>
                  <a:schemeClr val="folHlink"/>
                </a:solidFill>
              </a:rPr>
              <a:t>5/3</a:t>
            </a:r>
            <a:r>
              <a:rPr kumimoji="0" lang="zh-TW" altLang="en-US" sz="3700" b="1" dirty="0">
                <a:solidFill>
                  <a:schemeClr val="folHlink"/>
                </a:solidFill>
              </a:rPr>
              <a:t>下午</a:t>
            </a:r>
            <a:r>
              <a:rPr kumimoji="0" lang="en-US" altLang="zh-TW" sz="3700" b="1" dirty="0">
                <a:solidFill>
                  <a:schemeClr val="folHlink"/>
                </a:solidFill>
              </a:rPr>
              <a:t>4</a:t>
            </a:r>
            <a:r>
              <a:rPr kumimoji="0" lang="zh-TW" altLang="en-US" sz="3700" b="1" dirty="0">
                <a:solidFill>
                  <a:schemeClr val="folHlink"/>
                </a:solidFill>
              </a:rPr>
              <a:t>時前</a:t>
            </a:r>
            <a:r>
              <a:rPr kumimoji="0" lang="zh-TW" altLang="en-US" sz="3700" b="1" dirty="0">
                <a:solidFill>
                  <a:schemeClr val="folHlink"/>
                </a:solidFill>
                <a:latin typeface="BiauKai"/>
                <a:ea typeface="BiauKai"/>
                <a:cs typeface="BiauKai"/>
              </a:rPr>
              <a:t>辦理</a:t>
            </a:r>
            <a:endParaRPr kumimoji="0" lang="en-US" altLang="zh-TW" sz="3700" b="1" dirty="0">
              <a:solidFill>
                <a:schemeClr val="folHlink"/>
              </a:solidFill>
              <a:latin typeface="BiauKai"/>
              <a:ea typeface="BiauKai"/>
              <a:cs typeface="BiauKai"/>
            </a:endParaRPr>
          </a:p>
        </p:txBody>
      </p:sp>
    </p:spTree>
    <p:extLst>
      <p:ext uri="{BB962C8B-B14F-4D97-AF65-F5344CB8AC3E}">
        <p14:creationId xmlns:p14="http://schemas.microsoft.com/office/powerpoint/2010/main" val="31948823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1" name="內容版面配置區 2"/>
          <p:cNvSpPr>
            <a:spLocks noGrp="1"/>
          </p:cNvSpPr>
          <p:nvPr>
            <p:ph idx="4294967295"/>
          </p:nvPr>
        </p:nvSpPr>
        <p:spPr>
          <a:xfrm>
            <a:off x="2024063" y="2643188"/>
            <a:ext cx="8291512" cy="2806700"/>
          </a:xfrm>
        </p:spPr>
        <p:txBody>
          <a:bodyPr/>
          <a:lstStyle/>
          <a:p>
            <a:pPr>
              <a:defRPr/>
            </a:pPr>
            <a:r>
              <a:rPr lang="zh-TW" altLang="en-US" sz="48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en-US" altLang="zh-TW" sz="48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a:t>
            </a:r>
            <a:r>
              <a:rPr lang="zh-TW" altLang="en-US" sz="4800" b="1" dirty="0">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次分發到位」</a:t>
            </a:r>
          </a:p>
          <a:p>
            <a:pPr>
              <a:defRPr/>
            </a:pPr>
            <a:r>
              <a:rPr lang="zh-TW" altLang="en-US" sz="4800" b="1" dirty="0">
                <a:solidFill>
                  <a:srgbClr val="008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lang="en-US" altLang="zh-TW" sz="4800" b="1" dirty="0">
                <a:solidFill>
                  <a:srgbClr val="008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10</a:t>
            </a:r>
            <a:r>
              <a:rPr lang="zh-TW" altLang="en-US" sz="4800" b="1" dirty="0">
                <a:solidFill>
                  <a:srgbClr val="008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個志願序為</a:t>
            </a:r>
            <a:r>
              <a:rPr lang="en-US" altLang="zh-TW" sz="4800" b="1" dirty="0">
                <a:solidFill>
                  <a:srgbClr val="008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a:t>
            </a:r>
            <a:r>
              <a:rPr lang="zh-TW" altLang="en-US" sz="4800" b="1" dirty="0">
                <a:solidFill>
                  <a:srgbClr val="008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群組」</a:t>
            </a:r>
          </a:p>
          <a:p>
            <a:pPr>
              <a:defRPr/>
            </a:pPr>
            <a:r>
              <a:rPr lang="zh-TW" altLang="en-US"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「會考成績總點數</a:t>
            </a:r>
            <a:r>
              <a:rPr lang="en-US" altLang="zh-TW"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lang="zh-TW" altLang="en-US"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點」</a:t>
            </a:r>
          </a:p>
          <a:p>
            <a:pPr>
              <a:defRPr/>
            </a:pPr>
            <a:endParaRPr lang="zh-TW" altLang="en-US" sz="4800"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sp>
        <p:nvSpPr>
          <p:cNvPr id="7" name="標題 1"/>
          <p:cNvSpPr txBox="1">
            <a:spLocks/>
          </p:cNvSpPr>
          <p:nvPr/>
        </p:nvSpPr>
        <p:spPr>
          <a:xfrm>
            <a:off x="1524000" y="1000126"/>
            <a:ext cx="9144000" cy="1584325"/>
          </a:xfrm>
          <a:prstGeom prst="rect">
            <a:avLst/>
          </a:prstGeom>
        </p:spPr>
        <p:txBody>
          <a:bodyPr>
            <a:normAutofit/>
          </a:bodyPr>
          <a:lstStyle>
            <a:lvl1pPr algn="ctr" rtl="0" eaLnBrk="0" fontAlgn="base" hangingPunct="0">
              <a:spcBef>
                <a:spcPct val="0"/>
              </a:spcBef>
              <a:spcAft>
                <a:spcPct val="0"/>
              </a:spcAft>
              <a:defRPr kumimoji="1" sz="4400" kern="1200">
                <a:solidFill>
                  <a:schemeClr val="tx1"/>
                </a:solidFill>
                <a:latin typeface="+mj-lt"/>
                <a:ea typeface="+mj-ea"/>
                <a:cs typeface="新細明體" charset="0"/>
              </a:defRPr>
            </a:lvl1pPr>
            <a:lvl2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2pPr>
            <a:lvl3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3pPr>
            <a:lvl4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4pPr>
            <a:lvl5pPr algn="ctr" rtl="0" eaLnBrk="0" fontAlgn="base" hangingPunct="0">
              <a:spcBef>
                <a:spcPct val="0"/>
              </a:spcBef>
              <a:spcAft>
                <a:spcPct val="0"/>
              </a:spcAft>
              <a:defRPr kumimoji="1" sz="4400">
                <a:solidFill>
                  <a:schemeClr val="tx1"/>
                </a:solidFill>
                <a:latin typeface="Calibri" pitchFamily="34" charset="0"/>
                <a:ea typeface="新細明體" pitchFamily="18" charset="-120"/>
                <a:cs typeface="新細明體" charset="0"/>
              </a:defRPr>
            </a:lvl5pPr>
            <a:lvl6pPr marL="457200" algn="ctr" rtl="0" fontAlgn="base">
              <a:spcBef>
                <a:spcPct val="0"/>
              </a:spcBef>
              <a:spcAft>
                <a:spcPct val="0"/>
              </a:spcAft>
              <a:defRPr sz="4400">
                <a:solidFill>
                  <a:schemeClr val="tx1"/>
                </a:solidFill>
                <a:latin typeface="Calibri" pitchFamily="34" charset="0"/>
                <a:ea typeface="新細明體" pitchFamily="18" charset="-120"/>
              </a:defRPr>
            </a:lvl6pPr>
            <a:lvl7pPr marL="914400" algn="ctr" rtl="0" fontAlgn="base">
              <a:spcBef>
                <a:spcPct val="0"/>
              </a:spcBef>
              <a:spcAft>
                <a:spcPct val="0"/>
              </a:spcAft>
              <a:defRPr sz="4400">
                <a:solidFill>
                  <a:schemeClr val="tx1"/>
                </a:solidFill>
                <a:latin typeface="Calibri" pitchFamily="34" charset="0"/>
                <a:ea typeface="新細明體" pitchFamily="18" charset="-120"/>
              </a:defRPr>
            </a:lvl7pPr>
            <a:lvl8pPr marL="1371600" algn="ctr" rtl="0" fontAlgn="base">
              <a:spcBef>
                <a:spcPct val="0"/>
              </a:spcBef>
              <a:spcAft>
                <a:spcPct val="0"/>
              </a:spcAft>
              <a:defRPr sz="4400">
                <a:solidFill>
                  <a:schemeClr val="tx1"/>
                </a:solidFill>
                <a:latin typeface="Calibri" pitchFamily="34" charset="0"/>
                <a:ea typeface="新細明體" pitchFamily="18" charset="-120"/>
              </a:defRPr>
            </a:lvl8pPr>
            <a:lvl9pPr marL="1828800" algn="ctr" rtl="0" fontAlgn="base">
              <a:spcBef>
                <a:spcPct val="0"/>
              </a:spcBef>
              <a:spcAft>
                <a:spcPct val="0"/>
              </a:spcAft>
              <a:defRPr sz="4400">
                <a:solidFill>
                  <a:schemeClr val="tx1"/>
                </a:solidFill>
                <a:latin typeface="Calibri" pitchFamily="34" charset="0"/>
                <a:ea typeface="新細明體" pitchFamily="18" charset="-120"/>
              </a:defRPr>
            </a:lvl9pPr>
          </a:lstStyle>
          <a:p>
            <a:pPr eaLnBrk="1" hangingPunct="1">
              <a:defRPr/>
            </a:pPr>
            <a:r>
              <a:rPr kumimoji="0" lang="en-US" altLang="zh-TW" sz="48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108</a:t>
            </a:r>
            <a:r>
              <a:rPr kumimoji="0" lang="zh-TW" altLang="en-US" sz="48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年中投區延續</a:t>
            </a:r>
            <a:endParaRPr kumimoji="0" lang="en-US" altLang="zh-TW" sz="48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p>
            <a:pPr eaLnBrk="1" hangingPunct="1">
              <a:defRPr/>
            </a:pPr>
            <a:r>
              <a:rPr kumimoji="0" lang="zh-TW" altLang="en-US"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免試入學「</a:t>
            </a:r>
            <a:r>
              <a:rPr kumimoji="0" lang="en-US" altLang="zh-TW"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111</a:t>
            </a:r>
            <a:r>
              <a:rPr kumimoji="0" lang="zh-TW" altLang="en-US"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a:t>
            </a:r>
            <a:r>
              <a:rPr kumimoji="0" lang="zh-TW" altLang="en-US" sz="4800" b="1" dirty="0">
                <a:solidFill>
                  <a:srgbClr val="000099"/>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方案</a:t>
            </a:r>
            <a:endParaRPr kumimoji="0" lang="zh-TW" altLang="en-US" sz="4800" b="1" dirty="0">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p:txBody>
      </p:sp>
      <p:pic>
        <p:nvPicPr>
          <p:cNvPr id="8" name="圖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39250" y="5214939"/>
            <a:ext cx="1162050" cy="1368425"/>
          </a:xfrm>
          <a:prstGeom prst="rect">
            <a:avLst/>
          </a:prstGeom>
          <a:noFill/>
          <a:ln>
            <a:noFill/>
          </a:ln>
          <a:effectLst>
            <a:outerShdw blurRad="50800" dist="38100" dir="2700000" algn="tl" rotWithShape="0">
              <a:prstClr val="black">
                <a:alpha val="40000"/>
              </a:prstClr>
            </a:outerShdw>
          </a:effectLst>
          <a:extLst/>
        </p:spPr>
      </p:pic>
    </p:spTree>
    <p:extLst>
      <p:ext uri="{BB962C8B-B14F-4D97-AF65-F5344CB8AC3E}">
        <p14:creationId xmlns:p14="http://schemas.microsoft.com/office/powerpoint/2010/main" val="9389503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矩形 1"/>
          <p:cNvSpPr>
            <a:spLocks noChangeArrowheads="1"/>
          </p:cNvSpPr>
          <p:nvPr/>
        </p:nvSpPr>
        <p:spPr bwMode="auto">
          <a:xfrm>
            <a:off x="1738313" y="857251"/>
            <a:ext cx="1606550" cy="519113"/>
          </a:xfrm>
          <a:prstGeom prst="rect">
            <a:avLst/>
          </a:prstGeom>
          <a:solidFill>
            <a:srgbClr val="FFCC99"/>
          </a:solidFill>
          <a:ln w="9525">
            <a:noFill/>
            <a:miter lim="800000"/>
            <a:headEnd/>
            <a:tailEnd/>
          </a:ln>
        </p:spPr>
        <p:txBody>
          <a:bodyPr wrap="none">
            <a:spAutoFit/>
          </a:bodyPr>
          <a:lstStyle/>
          <a:p>
            <a:r>
              <a:rPr kumimoji="0" lang="zh-TW" altLang="zh-TW" sz="2800" b="1">
                <a:solidFill>
                  <a:srgbClr val="000099"/>
                </a:solidFill>
                <a:latin typeface="標楷體" pitchFamily="65" charset="-120"/>
                <a:ea typeface="標楷體" pitchFamily="65" charset="-120"/>
              </a:rPr>
              <a:t>超額比序</a:t>
            </a:r>
            <a:endParaRPr kumimoji="0" lang="zh-TW" altLang="en-US" sz="2800" b="1">
              <a:solidFill>
                <a:srgbClr val="000099"/>
              </a:solidFill>
              <a:latin typeface="標楷體" pitchFamily="65" charset="-120"/>
              <a:ea typeface="標楷體" pitchFamily="65" charset="-120"/>
            </a:endParaRPr>
          </a:p>
        </p:txBody>
      </p:sp>
      <p:sp>
        <p:nvSpPr>
          <p:cNvPr id="3" name="矩形 2"/>
          <p:cNvSpPr>
            <a:spLocks noChangeArrowheads="1"/>
          </p:cNvSpPr>
          <p:nvPr/>
        </p:nvSpPr>
        <p:spPr bwMode="auto">
          <a:xfrm>
            <a:off x="3719737" y="854621"/>
            <a:ext cx="6340197" cy="584775"/>
          </a:xfrm>
          <a:prstGeom prst="rect">
            <a:avLst/>
          </a:prstGeom>
          <a:solidFill>
            <a:schemeClr val="bg1"/>
          </a:solidFill>
          <a:ln w="9525">
            <a:noFill/>
            <a:miter lim="800000"/>
            <a:headEnd/>
            <a:tailEnd/>
          </a:ln>
        </p:spPr>
        <p:txBody>
          <a:bodyPr wrap="none">
            <a:spAutoFit/>
          </a:bodyPr>
          <a:lstStyle/>
          <a:p>
            <a:pPr fontAlgn="auto">
              <a:spcBef>
                <a:spcPts val="0"/>
              </a:spcBef>
              <a:spcAft>
                <a:spcPts val="0"/>
              </a:spcAft>
              <a:defRPr/>
            </a:pPr>
            <a:r>
              <a:rPr kumimoji="0" lang="zh-TW" altLang="en-US" sz="3200" b="1" dirty="0">
                <a:solidFill>
                  <a:srgbClr val="000099"/>
                </a:solidFill>
                <a:effectLst>
                  <a:outerShdw blurRad="38100" dist="38100" dir="2700000" algn="tl">
                    <a:srgbClr val="C0C0C0"/>
                  </a:outerShdw>
                </a:effectLst>
                <a:latin typeface="+mn-lt"/>
                <a:ea typeface="+mn-ea"/>
              </a:rPr>
              <a:t>中投區</a:t>
            </a:r>
            <a:r>
              <a:rPr kumimoji="0" lang="zh-TW" altLang="en-US" sz="2400" b="1" dirty="0">
                <a:solidFill>
                  <a:srgbClr val="000099"/>
                </a:solidFill>
                <a:effectLst>
                  <a:outerShdw blurRad="38100" dist="38100" dir="2700000" algn="tl">
                    <a:srgbClr val="C0C0C0"/>
                  </a:outerShdw>
                </a:effectLst>
                <a:latin typeface="+mn-lt"/>
                <a:ea typeface="+mn-ea"/>
              </a:rPr>
              <a:t>免試入學超額比序項目積分採計項目</a:t>
            </a:r>
            <a:endParaRPr kumimoji="0" lang="zh-TW" altLang="en-US" sz="2400" b="1" dirty="0">
              <a:solidFill>
                <a:srgbClr val="000099"/>
              </a:solidFill>
              <a:latin typeface="+mn-lt"/>
              <a:ea typeface="+mn-ea"/>
            </a:endParaRPr>
          </a:p>
        </p:txBody>
      </p:sp>
      <p:graphicFrame>
        <p:nvGraphicFramePr>
          <p:cNvPr id="55353" name="Group 57"/>
          <p:cNvGraphicFramePr>
            <a:graphicFrameLocks noGrp="1"/>
          </p:cNvGraphicFramePr>
          <p:nvPr/>
        </p:nvGraphicFramePr>
        <p:xfrm>
          <a:off x="1881188" y="1643063"/>
          <a:ext cx="8678862" cy="4465258"/>
        </p:xfrm>
        <a:graphic>
          <a:graphicData uri="http://schemas.openxmlformats.org/drawingml/2006/table">
            <a:tbl>
              <a:tblPr/>
              <a:tblGrid>
                <a:gridCol w="1635125">
                  <a:extLst>
                    <a:ext uri="{9D8B030D-6E8A-4147-A177-3AD203B41FA5}">
                      <a16:colId xmlns:a16="http://schemas.microsoft.com/office/drawing/2014/main" xmlns="" val="20000"/>
                    </a:ext>
                  </a:extLst>
                </a:gridCol>
                <a:gridCol w="1257300">
                  <a:extLst>
                    <a:ext uri="{9D8B030D-6E8A-4147-A177-3AD203B41FA5}">
                      <a16:colId xmlns:a16="http://schemas.microsoft.com/office/drawing/2014/main" xmlns="" val="20001"/>
                    </a:ext>
                  </a:extLst>
                </a:gridCol>
                <a:gridCol w="1827212">
                  <a:extLst>
                    <a:ext uri="{9D8B030D-6E8A-4147-A177-3AD203B41FA5}">
                      <a16:colId xmlns:a16="http://schemas.microsoft.com/office/drawing/2014/main" xmlns="" val="20002"/>
                    </a:ext>
                  </a:extLst>
                </a:gridCol>
                <a:gridCol w="1943100">
                  <a:extLst>
                    <a:ext uri="{9D8B030D-6E8A-4147-A177-3AD203B41FA5}">
                      <a16:colId xmlns:a16="http://schemas.microsoft.com/office/drawing/2014/main" xmlns="" val="20003"/>
                    </a:ext>
                  </a:extLst>
                </a:gridCol>
                <a:gridCol w="2016125">
                  <a:extLst>
                    <a:ext uri="{9D8B030D-6E8A-4147-A177-3AD203B41FA5}">
                      <a16:colId xmlns:a16="http://schemas.microsoft.com/office/drawing/2014/main" xmlns="" val="20004"/>
                    </a:ext>
                  </a:extLst>
                </a:gridCol>
              </a:tblGrid>
              <a:tr h="1760538">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800" b="1" i="0" u="none" strike="noStrike" cap="none" normalizeH="0" baseline="0" dirty="0">
                          <a:ln>
                            <a:noFill/>
                          </a:ln>
                          <a:solidFill>
                            <a:schemeClr val="tx1"/>
                          </a:solidFill>
                          <a:effectLst/>
                          <a:latin typeface="新細明體" pitchFamily="18" charset="-120"/>
                          <a:ea typeface="新細明體" pitchFamily="18" charset="-120"/>
                        </a:rPr>
                        <a:t>志願序 </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2000" b="1" i="0" u="none" strike="noStrike" cap="none" normalizeH="0" baseline="0">
                          <a:ln>
                            <a:noFill/>
                          </a:ln>
                          <a:solidFill>
                            <a:srgbClr val="FF0000"/>
                          </a:solidFill>
                          <a:effectLst/>
                          <a:latin typeface="新細明體" pitchFamily="18" charset="-120"/>
                          <a:ea typeface="新細明體" pitchFamily="18" charset="-120"/>
                        </a:rPr>
                        <a:t>30</a:t>
                      </a: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分</a:t>
                      </a:r>
                      <a:endParaRPr kumimoji="0" lang="en-US" altLang="zh-TW" sz="2000" b="1" i="0" u="none" strike="noStrike" cap="none" normalizeH="0" baseline="0">
                        <a:ln>
                          <a:noFill/>
                        </a:ln>
                        <a:solidFill>
                          <a:srgbClr val="FF0000"/>
                        </a:solidFill>
                        <a:effectLst/>
                        <a:latin typeface="新細明體" pitchFamily="18" charset="-120"/>
                        <a:ea typeface="新細明體" pitchFamily="18" charset="-12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第</a:t>
                      </a:r>
                      <a:r>
                        <a:rPr kumimoji="0" lang="en-US" altLang="zh-TW"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1-10</a:t>
                      </a: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志願序</a:t>
                      </a: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1" i="0" u="none" strike="noStrike" cap="none" normalizeH="0" baseline="0">
                          <a:ln>
                            <a:noFill/>
                          </a:ln>
                          <a:solidFill>
                            <a:srgbClr val="990000"/>
                          </a:solidFill>
                          <a:effectLst>
                            <a:outerShdw blurRad="38100" dist="38100" dir="2700000" algn="tl">
                              <a:srgbClr val="C0C0C0"/>
                            </a:outerShdw>
                          </a:effectLst>
                          <a:latin typeface="新細明體" pitchFamily="18" charset="-120"/>
                          <a:ea typeface="新細明體" pitchFamily="18" charset="-120"/>
                        </a:rPr>
                        <a:t>30</a:t>
                      </a:r>
                      <a:r>
                        <a:rPr kumimoji="0" lang="zh-TW" altLang="en-US" sz="28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分</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第</a:t>
                      </a:r>
                      <a:r>
                        <a:rPr kumimoji="0" lang="en-US" altLang="zh-TW"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11-20</a:t>
                      </a: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志願序</a:t>
                      </a: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1" i="0" u="none" strike="noStrike" cap="none" normalizeH="0" baseline="0">
                          <a:ln>
                            <a:noFill/>
                          </a:ln>
                          <a:solidFill>
                            <a:srgbClr val="990000"/>
                          </a:solidFill>
                          <a:effectLst>
                            <a:outerShdw blurRad="38100" dist="38100" dir="2700000" algn="tl">
                              <a:srgbClr val="C0C0C0"/>
                            </a:outerShdw>
                          </a:effectLst>
                          <a:latin typeface="新細明體" pitchFamily="18" charset="-120"/>
                          <a:ea typeface="新細明體" pitchFamily="18" charset="-120"/>
                        </a:rPr>
                        <a:t>29</a:t>
                      </a:r>
                      <a:r>
                        <a:rPr kumimoji="0" lang="zh-TW" altLang="en-US" sz="28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分</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第</a:t>
                      </a:r>
                      <a:r>
                        <a:rPr kumimoji="0" lang="en-US" altLang="zh-TW"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21-50</a:t>
                      </a:r>
                      <a:r>
                        <a:rPr kumimoji="0" lang="zh-TW" altLang="en-US" sz="22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志願序</a:t>
                      </a: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1" i="0" u="none" strike="noStrike" cap="none" normalizeH="0" baseline="0">
                          <a:ln>
                            <a:noFill/>
                          </a:ln>
                          <a:solidFill>
                            <a:srgbClr val="990000"/>
                          </a:solidFill>
                          <a:effectLst>
                            <a:outerShdw blurRad="38100" dist="38100" dir="2700000" algn="tl">
                              <a:srgbClr val="C0C0C0"/>
                            </a:outerShdw>
                          </a:effectLst>
                          <a:latin typeface="新細明體" pitchFamily="18" charset="-120"/>
                          <a:ea typeface="新細明體" pitchFamily="18" charset="-120"/>
                        </a:rPr>
                        <a:t>28</a:t>
                      </a:r>
                      <a:r>
                        <a:rPr kumimoji="0" lang="zh-TW" altLang="en-US" sz="2800" b="1" i="0" u="none" strike="noStrike" cap="none" normalizeH="0" baseline="0">
                          <a:ln>
                            <a:noFill/>
                          </a:ln>
                          <a:solidFill>
                            <a:schemeClr val="tx1"/>
                          </a:solidFill>
                          <a:effectLst>
                            <a:outerShdw blurRad="38100" dist="38100" dir="2700000" algn="tl">
                              <a:srgbClr val="C0C0C0"/>
                            </a:outerShdw>
                          </a:effectLst>
                          <a:latin typeface="新細明體" pitchFamily="18" charset="-120"/>
                          <a:ea typeface="新細明體" pitchFamily="18" charset="-120"/>
                        </a:rPr>
                        <a:t>分</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787400">
                <a:tc gridSpan="5">
                  <a:txBody>
                    <a:bodyPr/>
                    <a:lstStyle/>
                    <a:p>
                      <a:pPr marL="0" marR="0" lvl="0" indent="0" algn="l" defTabSz="914400" rtl="0" eaLnBrk="1" fontAlgn="ctr" latinLnBrk="0" hangingPunct="1">
                        <a:lnSpc>
                          <a:spcPct val="100000"/>
                        </a:lnSpc>
                        <a:spcBef>
                          <a:spcPct val="0"/>
                        </a:spcBef>
                        <a:spcAft>
                          <a:spcPct val="0"/>
                        </a:spcAft>
                        <a:buClrTx/>
                        <a:buSzTx/>
                        <a:buFont typeface="Arial" pitchFamily="34" charset="0"/>
                        <a:buNone/>
                        <a:tabLst/>
                      </a:pPr>
                      <a:endParaRPr kumimoji="0" lang="en-US" altLang="zh-TW" sz="2800" b="1" i="0" u="none" strike="noStrike" cap="none" normalizeH="0" baseline="0">
                        <a:ln>
                          <a:noFill/>
                        </a:ln>
                        <a:solidFill>
                          <a:schemeClr val="tx1"/>
                        </a:solidFill>
                        <a:effectLst/>
                        <a:latin typeface="新細明體" pitchFamily="18" charset="-120"/>
                        <a:ea typeface="新細明體" pitchFamily="18" charset="-12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1"/>
                  </a:ext>
                </a:extLst>
              </a:tr>
              <a:tr h="787400">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800" b="1" i="0" u="none" strike="noStrike" cap="none" normalizeH="0" baseline="0">
                          <a:ln>
                            <a:noFill/>
                          </a:ln>
                          <a:solidFill>
                            <a:schemeClr val="tx1"/>
                          </a:solidFill>
                          <a:effectLst/>
                          <a:latin typeface="新細明體" pitchFamily="18" charset="-120"/>
                          <a:ea typeface="新細明體" pitchFamily="18" charset="-120"/>
                        </a:rPr>
                        <a:t>就近入學</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2000" b="1" i="0" u="none" strike="noStrike" cap="none" normalizeH="0" baseline="0">
                          <a:ln>
                            <a:noFill/>
                          </a:ln>
                          <a:solidFill>
                            <a:srgbClr val="FF0000"/>
                          </a:solidFill>
                          <a:effectLst/>
                          <a:latin typeface="新細明體" pitchFamily="18" charset="-120"/>
                          <a:ea typeface="新細明體" pitchFamily="18" charset="-120"/>
                        </a:rPr>
                        <a:t>10</a:t>
                      </a: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分</a:t>
                      </a:r>
                      <a:endParaRPr kumimoji="0" lang="en-US" altLang="zh-TW" sz="2000" b="1" i="0" u="none" strike="noStrike" cap="none" normalizeH="0" baseline="0">
                        <a:ln>
                          <a:noFill/>
                        </a:ln>
                        <a:solidFill>
                          <a:srgbClr val="FF0000"/>
                        </a:solidFill>
                        <a:effectLst/>
                        <a:latin typeface="新細明體" pitchFamily="18" charset="-120"/>
                        <a:ea typeface="新細明體" pitchFamily="18" charset="-12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符合中投區免試就學區者</a:t>
                      </a:r>
                      <a:r>
                        <a:rPr kumimoji="0" lang="en-US" altLang="zh-TW" sz="2000" b="1" i="0" u="none" strike="noStrike" cap="none" normalizeH="0" baseline="0">
                          <a:ln>
                            <a:noFill/>
                          </a:ln>
                          <a:solidFill>
                            <a:schemeClr val="tx1"/>
                          </a:solidFill>
                          <a:effectLst/>
                          <a:latin typeface="新細明體" pitchFamily="18" charset="-120"/>
                          <a:ea typeface="新細明體" pitchFamily="18" charset="-120"/>
                        </a:rPr>
                        <a:t>10</a:t>
                      </a: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分</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符合中投區共同就學區者</a:t>
                      </a:r>
                      <a:r>
                        <a:rPr kumimoji="0" lang="en-US" altLang="zh-TW" sz="2000" b="1" i="0" u="none" strike="noStrike" cap="none" normalizeH="0" baseline="0">
                          <a:ln>
                            <a:noFill/>
                          </a:ln>
                          <a:solidFill>
                            <a:schemeClr val="tx1"/>
                          </a:solidFill>
                          <a:effectLst/>
                          <a:latin typeface="新細明體" pitchFamily="18" charset="-120"/>
                          <a:ea typeface="新細明體" pitchFamily="18" charset="-120"/>
                        </a:rPr>
                        <a:t>10</a:t>
                      </a: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分</a:t>
                      </a:r>
                      <a:endParaRPr kumimoji="0" lang="en-US" altLang="zh-TW" sz="2000" b="1" i="0" u="none" strike="noStrike" cap="none" normalizeH="0" baseline="0">
                        <a:ln>
                          <a:noFill/>
                        </a:ln>
                        <a:solidFill>
                          <a:schemeClr val="tx1"/>
                        </a:solidFill>
                        <a:effectLst/>
                        <a:latin typeface="新細明體" pitchFamily="18" charset="-120"/>
                        <a:ea typeface="新細明體" pitchFamily="18" charset="-12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2"/>
                  </a:ext>
                </a:extLst>
              </a:tr>
              <a:tr h="1129920">
                <a:tc>
                  <a:txBody>
                    <a:body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pPr>
                      <a:r>
                        <a:rPr kumimoji="0" lang="zh-TW" altLang="en-US" sz="2800" b="1" i="0" u="none" strike="noStrike" cap="none" normalizeH="0" baseline="0">
                          <a:ln>
                            <a:noFill/>
                          </a:ln>
                          <a:solidFill>
                            <a:schemeClr val="tx1"/>
                          </a:solidFill>
                          <a:effectLst/>
                          <a:latin typeface="新細明體" pitchFamily="18" charset="-120"/>
                          <a:ea typeface="新細明體" pitchFamily="18" charset="-120"/>
                        </a:rPr>
                        <a:t>扶助弱勢</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0" i="0" u="none" strike="noStrike" cap="none" normalizeH="0" baseline="0">
                        <a:ln>
                          <a:noFill/>
                        </a:ln>
                        <a:solidFill>
                          <a:srgbClr val="FF0000"/>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2000" b="1" i="0" u="none" strike="noStrike" cap="none" normalizeH="0" baseline="0">
                          <a:ln>
                            <a:noFill/>
                          </a:ln>
                          <a:solidFill>
                            <a:srgbClr val="FF0000"/>
                          </a:solidFill>
                          <a:effectLst/>
                          <a:latin typeface="新細明體" pitchFamily="18" charset="-120"/>
                          <a:ea typeface="新細明體" pitchFamily="18" charset="-120"/>
                        </a:rPr>
                        <a:t>3</a:t>
                      </a:r>
                      <a:r>
                        <a:rPr kumimoji="0" lang="zh-TW" altLang="en-US" sz="2000" b="1" i="0" u="none" strike="noStrike" cap="none" normalizeH="0" baseline="0">
                          <a:ln>
                            <a:noFill/>
                          </a:ln>
                          <a:solidFill>
                            <a:srgbClr val="FF0000"/>
                          </a:solidFill>
                          <a:effectLst/>
                          <a:latin typeface="新細明體" pitchFamily="18" charset="-120"/>
                          <a:ea typeface="新細明體" pitchFamily="18" charset="-120"/>
                        </a:rPr>
                        <a:t>分</a:t>
                      </a:r>
                      <a:endParaRPr kumimoji="0" lang="en-US" altLang="zh-TW" sz="2000" b="1" i="0" u="none" strike="noStrike" cap="none" normalizeH="0" baseline="0">
                        <a:ln>
                          <a:noFill/>
                        </a:ln>
                        <a:solidFill>
                          <a:srgbClr val="FF0000"/>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1" i="0" u="none" strike="noStrike" cap="none" normalizeH="0" baseline="0">
                        <a:ln>
                          <a:noFill/>
                        </a:ln>
                        <a:solidFill>
                          <a:srgbClr val="FF0000"/>
                        </a:solidFill>
                        <a:effectLst/>
                        <a:latin typeface="新細明體" pitchFamily="18" charset="-120"/>
                        <a:ea typeface="新細明體" pitchFamily="18" charset="-120"/>
                      </a:endParaRP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符合偏遠地區者</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1</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分（國中三年就讀偏遠地區學校）</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符合中低收入戶者</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1</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符合低收入戶者</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2</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a:t>
                      </a:r>
                      <a:r>
                        <a:rPr kumimoji="0" lang="zh-TW" altLang="en-US" sz="1800" b="0" i="0" u="none" strike="noStrike" cap="none" normalizeH="0" baseline="0" dirty="0">
                          <a:ln>
                            <a:noFill/>
                          </a:ln>
                          <a:solidFill>
                            <a:schemeClr val="tx1"/>
                          </a:solidFill>
                          <a:effectLst/>
                          <a:latin typeface="新細明體" pitchFamily="18" charset="-120"/>
                          <a:ea typeface="新細明體" pitchFamily="18" charset="-120"/>
                        </a:rPr>
                        <a:t>	</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xmlns="" val="10003"/>
                  </a:ext>
                </a:extLst>
              </a:tr>
            </a:tbl>
          </a:graphicData>
        </a:graphic>
      </p:graphicFrame>
      <p:sp>
        <p:nvSpPr>
          <p:cNvPr id="715817" name="Text Box 41"/>
          <p:cNvSpPr txBox="1">
            <a:spLocks noChangeArrowheads="1"/>
          </p:cNvSpPr>
          <p:nvPr/>
        </p:nvSpPr>
        <p:spPr bwMode="auto">
          <a:xfrm>
            <a:off x="2279651" y="3500438"/>
            <a:ext cx="7993063" cy="457200"/>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kumimoji="0" lang="zh-TW" altLang="en-US" sz="2000" b="1">
                <a:solidFill>
                  <a:srgbClr val="990000"/>
                </a:solidFill>
                <a:latin typeface="Calibri" pitchFamily="34" charset="0"/>
              </a:rPr>
              <a:t>該志願序</a:t>
            </a:r>
            <a:r>
              <a:rPr kumimoji="0" lang="zh-TW" altLang="en-US" sz="2400" b="1">
                <a:solidFill>
                  <a:srgbClr val="FF0000"/>
                </a:solidFill>
                <a:latin typeface="Calibri" pitchFamily="34" charset="0"/>
              </a:rPr>
              <a:t>校科同分</a:t>
            </a:r>
            <a:r>
              <a:rPr kumimoji="0" lang="zh-TW" altLang="en-US" sz="2000" b="1">
                <a:solidFill>
                  <a:srgbClr val="990000"/>
                </a:solidFill>
                <a:latin typeface="Calibri" pitchFamily="34" charset="0"/>
              </a:rPr>
              <a:t>。（連續選填同一學校不同科者皆為同一積分）</a:t>
            </a:r>
            <a:endParaRPr kumimoji="0" lang="zh-TW" altLang="en-US"/>
          </a:p>
        </p:txBody>
      </p:sp>
    </p:spTree>
    <p:extLst>
      <p:ext uri="{BB962C8B-B14F-4D97-AF65-F5344CB8AC3E}">
        <p14:creationId xmlns:p14="http://schemas.microsoft.com/office/powerpoint/2010/main" val="127001385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60" name="Group 40"/>
          <p:cNvGraphicFramePr>
            <a:graphicFrameLocks noGrp="1"/>
          </p:cNvGraphicFramePr>
          <p:nvPr>
            <p:extLst/>
          </p:nvPr>
        </p:nvGraphicFramePr>
        <p:xfrm>
          <a:off x="1774826" y="549276"/>
          <a:ext cx="8640763" cy="6297931"/>
        </p:xfrm>
        <a:graphic>
          <a:graphicData uri="http://schemas.openxmlformats.org/drawingml/2006/table">
            <a:tbl>
              <a:tblPr/>
              <a:tblGrid>
                <a:gridCol w="1066800">
                  <a:extLst>
                    <a:ext uri="{9D8B030D-6E8A-4147-A177-3AD203B41FA5}">
                      <a16:colId xmlns:a16="http://schemas.microsoft.com/office/drawing/2014/main" xmlns="" val="20000"/>
                    </a:ext>
                  </a:extLst>
                </a:gridCol>
                <a:gridCol w="949325">
                  <a:extLst>
                    <a:ext uri="{9D8B030D-6E8A-4147-A177-3AD203B41FA5}">
                      <a16:colId xmlns:a16="http://schemas.microsoft.com/office/drawing/2014/main" xmlns="" val="20001"/>
                    </a:ext>
                  </a:extLst>
                </a:gridCol>
                <a:gridCol w="977900">
                  <a:extLst>
                    <a:ext uri="{9D8B030D-6E8A-4147-A177-3AD203B41FA5}">
                      <a16:colId xmlns:a16="http://schemas.microsoft.com/office/drawing/2014/main" xmlns="" val="20002"/>
                    </a:ext>
                  </a:extLst>
                </a:gridCol>
                <a:gridCol w="5646738">
                  <a:extLst>
                    <a:ext uri="{9D8B030D-6E8A-4147-A177-3AD203B41FA5}">
                      <a16:colId xmlns:a16="http://schemas.microsoft.com/office/drawing/2014/main" xmlns="" val="20003"/>
                    </a:ext>
                  </a:extLst>
                </a:gridCol>
              </a:tblGrid>
              <a:tr h="1511300">
                <a:tc rowSpan="4">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1" i="0" u="none" strike="noStrike" cap="none" normalizeH="0" baseline="0" dirty="0">
                        <a:ln>
                          <a:noFill/>
                        </a:ln>
                        <a:solidFill>
                          <a:srgbClr val="10253F"/>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1" i="0" u="none" strike="noStrike" cap="none" normalizeH="0" baseline="0" dirty="0">
                        <a:ln>
                          <a:noFill/>
                        </a:ln>
                        <a:solidFill>
                          <a:srgbClr val="10253F"/>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1" i="0" u="none" strike="noStrike" cap="none" normalizeH="0" baseline="0" dirty="0">
                        <a:ln>
                          <a:noFill/>
                        </a:ln>
                        <a:solidFill>
                          <a:srgbClr val="10253F"/>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2000" b="1" i="0" u="none" strike="noStrike" cap="none" normalizeH="0" baseline="0" dirty="0">
                        <a:ln>
                          <a:noFill/>
                        </a:ln>
                        <a:solidFill>
                          <a:srgbClr val="10253F"/>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400" b="1" i="0" u="none" strike="noStrike" cap="none" normalizeH="0" baseline="0" dirty="0">
                          <a:ln>
                            <a:noFill/>
                          </a:ln>
                          <a:solidFill>
                            <a:srgbClr val="10253F"/>
                          </a:solidFill>
                          <a:effectLst/>
                          <a:latin typeface="新細明體" pitchFamily="18" charset="-120"/>
                          <a:ea typeface="新細明體" pitchFamily="18" charset="-120"/>
                        </a:rPr>
                        <a:t>多元學習表現</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均衡</a:t>
                      </a:r>
                      <a:endParaRPr kumimoji="0" lang="en-US" altLang="zh-TW" sz="2000" b="1" i="0" u="none" strike="noStrike" cap="none" normalizeH="0" baseline="0">
                        <a:ln>
                          <a:noFill/>
                        </a:ln>
                        <a:solidFill>
                          <a:schemeClr val="tx1"/>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學習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1800" b="1" i="0" u="none" strike="noStrike" cap="none" normalizeH="0" baseline="0">
                        <a:ln>
                          <a:noFill/>
                        </a:ln>
                        <a:solidFill>
                          <a:srgbClr val="FF0000"/>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1800" b="1" i="0" u="none" strike="noStrike" cap="none" normalizeH="0" baseline="0">
                        <a:ln>
                          <a:noFill/>
                        </a:ln>
                        <a:solidFill>
                          <a:srgbClr val="FF0000"/>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1800" b="1" i="0" u="none" strike="noStrike" cap="none" normalizeH="0" baseline="0">
                          <a:ln>
                            <a:noFill/>
                          </a:ln>
                          <a:solidFill>
                            <a:srgbClr val="FF0000"/>
                          </a:solidFill>
                          <a:effectLst/>
                          <a:latin typeface="新細明體" pitchFamily="18" charset="-120"/>
                          <a:ea typeface="新細明體" pitchFamily="18" charset="-120"/>
                        </a:rPr>
                        <a:t>12</a:t>
                      </a: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分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健體、藝文、綜合三領域五學期平均成績達</a:t>
                      </a:r>
                      <a:r>
                        <a:rPr kumimoji="0" lang="en-US" altLang="zh-TW" sz="1800" b="1" i="0" u="none" strike="noStrike" cap="none" normalizeH="0" baseline="0">
                          <a:ln>
                            <a:noFill/>
                          </a:ln>
                          <a:solidFill>
                            <a:schemeClr val="tx1"/>
                          </a:solidFill>
                          <a:effectLst/>
                          <a:latin typeface="新細明體" pitchFamily="18" charset="-120"/>
                          <a:ea typeface="新細明體" pitchFamily="18" charset="-120"/>
                        </a:rPr>
                        <a:t>60</a:t>
                      </a: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分</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en-US" altLang="zh-TW" sz="1800" b="1" i="0" u="none" strike="noStrike" cap="none" normalizeH="0" baseline="0">
                          <a:ln>
                            <a:noFill/>
                          </a:ln>
                          <a:solidFill>
                            <a:schemeClr val="tx1"/>
                          </a:solidFill>
                          <a:effectLst/>
                          <a:latin typeface="新細明體" pitchFamily="18" charset="-120"/>
                          <a:ea typeface="新細明體" pitchFamily="18" charset="-120"/>
                        </a:rPr>
                        <a:t>(</a:t>
                      </a: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含</a:t>
                      </a:r>
                      <a:r>
                        <a:rPr kumimoji="0" lang="en-US" altLang="zh-TW" sz="1800" b="1" i="0" u="none" strike="noStrike" cap="none" normalizeH="0" baseline="0">
                          <a:ln>
                            <a:noFill/>
                          </a:ln>
                          <a:solidFill>
                            <a:schemeClr val="tx1"/>
                          </a:solidFill>
                          <a:effectLst/>
                          <a:latin typeface="新細明體" pitchFamily="18" charset="-120"/>
                          <a:ea typeface="新細明體" pitchFamily="18" charset="-120"/>
                        </a:rPr>
                        <a:t>)</a:t>
                      </a: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以上者。</a:t>
                      </a:r>
                      <a:r>
                        <a:rPr kumimoji="0" lang="zh-TW" altLang="en-US" sz="1800" b="1" i="0" u="sng" strike="noStrike" cap="none" normalizeH="0" baseline="0">
                          <a:ln>
                            <a:noFill/>
                          </a:ln>
                          <a:solidFill>
                            <a:srgbClr val="990000"/>
                          </a:solidFill>
                          <a:effectLst/>
                          <a:latin typeface="新細明體" pitchFamily="18" charset="-120"/>
                          <a:ea typeface="新細明體" pitchFamily="18" charset="-120"/>
                        </a:rPr>
                        <a:t>每一領域可得</a:t>
                      </a:r>
                      <a:r>
                        <a:rPr kumimoji="0" lang="en-US" altLang="zh-TW" sz="1800" b="1" i="0" u="sng" strike="noStrike" cap="none" normalizeH="0" baseline="0">
                          <a:ln>
                            <a:noFill/>
                          </a:ln>
                          <a:solidFill>
                            <a:srgbClr val="990000"/>
                          </a:solidFill>
                          <a:effectLst/>
                          <a:latin typeface="新細明體" pitchFamily="18" charset="-120"/>
                          <a:ea typeface="新細明體" pitchFamily="18" charset="-120"/>
                        </a:rPr>
                        <a:t>4</a:t>
                      </a:r>
                      <a:r>
                        <a:rPr kumimoji="0" lang="zh-TW" altLang="en-US" sz="1800" b="1" i="0" u="sng" strike="noStrike" cap="none" normalizeH="0" baseline="0">
                          <a:ln>
                            <a:noFill/>
                          </a:ln>
                          <a:solidFill>
                            <a:srgbClr val="990000"/>
                          </a:solidFill>
                          <a:effectLst/>
                          <a:latin typeface="新細明體" pitchFamily="18" charset="-120"/>
                          <a:ea typeface="新細明體" pitchFamily="18" charset="-120"/>
                        </a:rPr>
                        <a:t>分</a:t>
                      </a: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zh-TW" sz="1800" b="1" i="0" u="none" strike="noStrike" cap="none" normalizeH="0" baseline="0">
                          <a:ln>
                            <a:noFill/>
                          </a:ln>
                          <a:solidFill>
                            <a:schemeClr val="tx1"/>
                          </a:solidFill>
                          <a:effectLst/>
                          <a:latin typeface="新細明體" pitchFamily="18" charset="-120"/>
                          <a:ea typeface="新細明體" pitchFamily="18" charset="-120"/>
                        </a:rPr>
                        <a:t>採計國中前五個學期。</a:t>
                      </a:r>
                      <a:endParaRPr kumimoji="0" lang="zh-TW" altLang="en-US" sz="1800" b="1" i="0" u="none" strike="noStrike" cap="none" normalizeH="0" baseline="0">
                        <a:ln>
                          <a:noFill/>
                        </a:ln>
                        <a:solidFill>
                          <a:schemeClr val="tx1"/>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97280">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德行</a:t>
                      </a:r>
                      <a:endParaRPr kumimoji="0" lang="en-US" altLang="zh-TW" sz="2000" b="1" i="0" u="none" strike="noStrike" cap="none" normalizeH="0" baseline="0">
                        <a:ln>
                          <a:noFill/>
                        </a:ln>
                        <a:solidFill>
                          <a:schemeClr val="tx1"/>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表現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en-US" altLang="zh-TW" sz="1800" b="1" i="0" u="none" strike="noStrike" cap="none" normalizeH="0" baseline="0">
                        <a:ln>
                          <a:noFill/>
                        </a:ln>
                        <a:solidFill>
                          <a:srgbClr val="FF0000"/>
                        </a:solidFill>
                        <a:effectLst/>
                        <a:latin typeface="新細明體" pitchFamily="18" charset="-120"/>
                        <a:ea typeface="新細明體" pitchFamily="18" charset="-12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1800" b="1" i="0" u="none" strike="noStrike" cap="none" normalizeH="0" baseline="0">
                          <a:ln>
                            <a:noFill/>
                          </a:ln>
                          <a:solidFill>
                            <a:srgbClr val="FF0000"/>
                          </a:solidFill>
                          <a:effectLst/>
                          <a:latin typeface="新細明體" pitchFamily="18" charset="-120"/>
                          <a:ea typeface="新細明體" pitchFamily="18" charset="-120"/>
                        </a:rPr>
                        <a:t>5</a:t>
                      </a: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分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社團</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(2</a:t>
                      </a: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分</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a:t>
                      </a: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、服務學習</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(3</a:t>
                      </a: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分</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a:t>
                      </a: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     </a:t>
                      </a:r>
                      <a:r>
                        <a:rPr kumimoji="0" lang="zh-TW" altLang="en-US" sz="1800" b="1" i="0" u="sng" strike="noStrike" cap="none" normalizeH="0" baseline="0" dirty="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採計到</a:t>
                      </a:r>
                      <a:r>
                        <a:rPr kumimoji="0" lang="en-US" altLang="zh-TW" sz="1800" b="1" i="0" u="sng" strike="noStrike" cap="none" normalizeH="0" baseline="0" dirty="0" smtClean="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108</a:t>
                      </a:r>
                      <a:r>
                        <a:rPr kumimoji="0" lang="zh-TW" altLang="en-US" sz="1800" b="1" i="0" u="sng" strike="noStrike" cap="none" normalizeH="0" baseline="0" dirty="0" smtClean="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年</a:t>
                      </a:r>
                      <a:r>
                        <a:rPr kumimoji="0" lang="en-US" altLang="zh-TW" sz="1800" b="1" i="0" u="sng" strike="noStrike" cap="none" normalizeH="0" baseline="0" dirty="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4</a:t>
                      </a:r>
                      <a:r>
                        <a:rPr kumimoji="0" lang="zh-TW" altLang="en-US" sz="1800" b="1" i="0" u="sng" strike="noStrike" cap="none" normalizeH="0" baseline="0" dirty="0" smtClean="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月</a:t>
                      </a:r>
                      <a:r>
                        <a:rPr kumimoji="0" lang="en-US" altLang="zh-TW" sz="1800" b="1" i="0" u="sng" strike="noStrike" cap="none" normalizeH="0" baseline="0" dirty="0" smtClean="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30</a:t>
                      </a:r>
                      <a:r>
                        <a:rPr kumimoji="0" lang="zh-TW" altLang="en-US" sz="1800" b="1" i="0" u="sng" strike="noStrike" cap="none" normalizeH="0" baseline="0" dirty="0" smtClean="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rPr>
                        <a:t>日</a:t>
                      </a:r>
                      <a:endParaRPr kumimoji="0" lang="zh-TW" altLang="en-US" sz="1800" b="1" i="0" u="sng" strike="noStrike" cap="none" normalizeH="0" baseline="0" dirty="0">
                        <a:ln>
                          <a:noFill/>
                        </a:ln>
                        <a:solidFill>
                          <a:srgbClr val="0043C8"/>
                        </a:solidFill>
                        <a:effectLst>
                          <a:outerShdw blurRad="38100" dist="38100" dir="2700000" algn="tl">
                            <a:srgbClr val="000000">
                              <a:alpha val="43137"/>
                            </a:srgbClr>
                          </a:outerShdw>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1.</a:t>
                      </a:r>
                      <a:r>
                        <a:rPr kumimoji="0" lang="zh-TW" altLang="en-US" sz="1800" b="1" i="0" u="sng" strike="noStrike" cap="none" normalizeH="0" baseline="0" dirty="0">
                          <a:ln>
                            <a:noFill/>
                          </a:ln>
                          <a:solidFill>
                            <a:srgbClr val="990000"/>
                          </a:solidFill>
                          <a:effectLst/>
                          <a:latin typeface="新細明體" pitchFamily="18" charset="-120"/>
                          <a:ea typeface="新細明體" pitchFamily="18" charset="-120"/>
                        </a:rPr>
                        <a:t>由國中認證。</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2.</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任一學期參加一項校內社團者給</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1</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3.</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任一學期累積校內服務學習滿</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6</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小時者給</a:t>
                      </a:r>
                      <a:r>
                        <a:rPr kumimoji="0" lang="en-US" altLang="zh-TW" sz="1800" b="1" i="0" u="none" strike="noStrike" cap="none" normalizeH="0" baseline="0" dirty="0">
                          <a:ln>
                            <a:noFill/>
                          </a:ln>
                          <a:solidFill>
                            <a:schemeClr val="tx1"/>
                          </a:solidFill>
                          <a:effectLst/>
                          <a:latin typeface="新細明體" pitchFamily="18" charset="-120"/>
                          <a:ea typeface="新細明體" pitchFamily="18" charset="-120"/>
                        </a:rPr>
                        <a:t>1</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455738">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無記過 </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a:ln>
                            <a:noFill/>
                          </a:ln>
                          <a:solidFill>
                            <a:schemeClr val="tx1"/>
                          </a:solidFill>
                          <a:effectLst/>
                          <a:latin typeface="新細明體" pitchFamily="18" charset="-120"/>
                          <a:ea typeface="新細明體" pitchFamily="18" charset="-120"/>
                        </a:rPr>
                        <a:t>紀錄 </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zh-TW" altLang="en-US" sz="2000" b="1" i="0" u="none" strike="noStrike" cap="none" normalizeH="0" baseline="0">
                        <a:ln>
                          <a:noFill/>
                        </a:ln>
                        <a:solidFill>
                          <a:schemeClr val="tx1"/>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altLang="zh-TW" sz="1800" b="1" i="0" u="none" strike="noStrike" cap="none" normalizeH="0" baseline="0">
                        <a:ln>
                          <a:noFill/>
                        </a:ln>
                        <a:solidFill>
                          <a:srgbClr val="FC2812"/>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a:ln>
                            <a:noFill/>
                          </a:ln>
                          <a:solidFill>
                            <a:srgbClr val="FC2812"/>
                          </a:solidFill>
                          <a:effectLst/>
                          <a:latin typeface="新細明體" pitchFamily="18" charset="-120"/>
                          <a:ea typeface="新細明體" pitchFamily="18" charset="-120"/>
                        </a:rPr>
                        <a:t>上限</a:t>
                      </a:r>
                      <a:r>
                        <a:rPr kumimoji="0" lang="en-US" altLang="zh-TW" sz="1800" b="1" i="0" u="none" strike="noStrike" cap="none" normalizeH="0" baseline="0">
                          <a:ln>
                            <a:noFill/>
                          </a:ln>
                          <a:solidFill>
                            <a:srgbClr val="FC2812"/>
                          </a:solidFill>
                          <a:effectLst/>
                          <a:latin typeface="新細明體" pitchFamily="18" charset="-120"/>
                          <a:ea typeface="新細明體" pitchFamily="18" charset="-120"/>
                        </a:rPr>
                        <a:t>6</a:t>
                      </a:r>
                      <a:r>
                        <a:rPr kumimoji="0" lang="zh-TW" altLang="en-US" sz="1800" b="1" i="0" u="none" strike="noStrike" cap="none" normalizeH="0" baseline="0">
                          <a:ln>
                            <a:noFill/>
                          </a:ln>
                          <a:solidFill>
                            <a:srgbClr val="FC2812"/>
                          </a:solidFill>
                          <a:effectLst/>
                          <a:latin typeface="新細明體" pitchFamily="18" charset="-120"/>
                          <a:ea typeface="新細明體" pitchFamily="18" charset="-120"/>
                        </a:rPr>
                        <a:t>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zh-TW" sz="2400" b="1" i="0" u="none" strike="noStrike" cap="none" normalizeH="0" baseline="0" dirty="0">
                          <a:ln>
                            <a:noFill/>
                          </a:ln>
                          <a:solidFill>
                            <a:srgbClr val="FF0000"/>
                          </a:solidFill>
                          <a:effectLst/>
                          <a:latin typeface="新細明體" pitchFamily="18" charset="-120"/>
                          <a:ea typeface="新細明體" pitchFamily="18" charset="-120"/>
                        </a:rPr>
                        <a:t>無處分紀錄及銷過後無懲處紀錄者6分；</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zh-TW" sz="2400" b="1" i="0" u="none" strike="noStrike" cap="none" normalizeH="0" baseline="0" dirty="0">
                          <a:ln>
                            <a:noFill/>
                          </a:ln>
                          <a:solidFill>
                            <a:srgbClr val="FF0000"/>
                          </a:solidFill>
                          <a:effectLst/>
                          <a:latin typeface="新細明體" pitchFamily="18" charset="-120"/>
                          <a:ea typeface="新細明體" pitchFamily="18" charset="-120"/>
                        </a:rPr>
                        <a:t>銷過後無小過(含)以上紀錄者3分。</a:t>
                      </a:r>
                      <a:endParaRPr kumimoji="0" lang="en-US" altLang="zh-TW" sz="2400" b="1" i="0" u="none" strike="noStrike" cap="none" normalizeH="0" baseline="0" dirty="0">
                        <a:ln>
                          <a:noFill/>
                        </a:ln>
                        <a:solidFill>
                          <a:srgbClr val="FF0000"/>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defRPr/>
                      </a:pPr>
                      <a:r>
                        <a:rPr kumimoji="0" lang="zh-TW" altLang="en-US" sz="2400" b="1" i="0" u="none" strike="noStrike" cap="none" normalizeH="0" baseline="0" dirty="0">
                          <a:ln>
                            <a:noFill/>
                          </a:ln>
                          <a:solidFill>
                            <a:srgbClr val="FF0000"/>
                          </a:solidFill>
                          <a:effectLst/>
                          <a:latin typeface="新細明體" pitchFamily="18" charset="-120"/>
                          <a:ea typeface="新細明體" pitchFamily="18" charset="-120"/>
                        </a:rPr>
                        <a:t>依銷過後計算。</a:t>
                      </a:r>
                      <a:r>
                        <a:rPr kumimoji="0" lang="zh-TW" altLang="en-US" sz="2400" b="1" i="0" u="sng" strike="noStrike" cap="none" normalizeH="0" baseline="0" dirty="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採計到</a:t>
                      </a:r>
                      <a:r>
                        <a:rPr kumimoji="0" lang="en-US" altLang="zh-TW" sz="24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108</a:t>
                      </a:r>
                      <a:r>
                        <a:rPr kumimoji="0" lang="zh-TW" altLang="en-US" sz="24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年</a:t>
                      </a:r>
                      <a:r>
                        <a:rPr kumimoji="0" lang="en-US" altLang="zh-TW" sz="2400" b="1" i="0" u="sng" strike="noStrike" cap="none" normalizeH="0" baseline="0" dirty="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4</a:t>
                      </a:r>
                      <a:r>
                        <a:rPr kumimoji="0" lang="zh-TW" altLang="en-US" sz="24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月</a:t>
                      </a:r>
                      <a:r>
                        <a:rPr kumimoji="0" lang="en-US" altLang="zh-TW" sz="24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30</a:t>
                      </a:r>
                      <a:r>
                        <a:rPr kumimoji="0" lang="zh-TW" altLang="en-US" sz="24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日</a:t>
                      </a:r>
                      <a:endParaRPr kumimoji="0" lang="zh-TW" altLang="en-US" sz="2400" b="1" i="0" u="none" strike="noStrike" cap="none" normalizeH="0" baseline="0" dirty="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60960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a:ln>
                            <a:noFill/>
                          </a:ln>
                          <a:solidFill>
                            <a:srgbClr val="10253F"/>
                          </a:solidFill>
                          <a:effectLst/>
                          <a:latin typeface="新細明體" pitchFamily="18" charset="-120"/>
                          <a:ea typeface="新細明體" pitchFamily="18" charset="-120"/>
                        </a:rPr>
                        <a:t>獎勵</a:t>
                      </a:r>
                      <a:endParaRPr kumimoji="0" lang="en-US" altLang="zh-TW" sz="2000" b="1" i="0" u="none" strike="noStrike" cap="none" normalizeH="0" baseline="0">
                        <a:ln>
                          <a:noFill/>
                        </a:ln>
                        <a:solidFill>
                          <a:srgbClr val="10253F"/>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none" strike="noStrike" cap="none" normalizeH="0" baseline="0">
                          <a:ln>
                            <a:noFill/>
                          </a:ln>
                          <a:solidFill>
                            <a:srgbClr val="10253F"/>
                          </a:solidFill>
                          <a:effectLst/>
                          <a:latin typeface="新細明體" pitchFamily="18" charset="-120"/>
                          <a:ea typeface="新細明體" pitchFamily="18" charset="-120"/>
                        </a:rPr>
                        <a:t>紀錄</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上限</a:t>
                      </a:r>
                      <a:r>
                        <a:rPr kumimoji="0" lang="en-US" altLang="zh-TW" sz="1800" b="1" i="0" u="none" strike="noStrike" cap="none" normalizeH="0" baseline="0">
                          <a:ln>
                            <a:noFill/>
                          </a:ln>
                          <a:solidFill>
                            <a:srgbClr val="FF0000"/>
                          </a:solidFill>
                          <a:effectLst/>
                          <a:latin typeface="新細明體" pitchFamily="18" charset="-120"/>
                          <a:ea typeface="新細明體" pitchFamily="18" charset="-120"/>
                        </a:rPr>
                        <a:t>4</a:t>
                      </a:r>
                      <a:r>
                        <a:rPr kumimoji="0" lang="zh-TW" altLang="en-US" sz="1800" b="1" i="0" u="none" strike="noStrike" cap="none" normalizeH="0" baseline="0">
                          <a:ln>
                            <a:noFill/>
                          </a:ln>
                          <a:solidFill>
                            <a:srgbClr val="FF0000"/>
                          </a:solidFill>
                          <a:effectLst/>
                          <a:latin typeface="新細明體" pitchFamily="18" charset="-120"/>
                          <a:ea typeface="新細明體" pitchFamily="18" charset="-120"/>
                        </a:rPr>
                        <a:t>分</a:t>
                      </a:r>
                      <a:endParaRPr kumimoji="0" lang="en-US" altLang="zh-TW" sz="1800" b="1" i="0" u="none" strike="noStrike" cap="none" normalizeH="0" baseline="0">
                        <a:ln>
                          <a:noFill/>
                        </a:ln>
                        <a:solidFill>
                          <a:srgbClr val="FF0000"/>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rgbClr val="10253F"/>
                          </a:solidFill>
                          <a:effectLst/>
                          <a:latin typeface="新細明體" pitchFamily="18" charset="-120"/>
                          <a:ea typeface="新細明體" pitchFamily="18" charset="-120"/>
                        </a:rPr>
                        <a:t>大功每支</a:t>
                      </a:r>
                      <a:r>
                        <a:rPr kumimoji="0" lang="en-US" altLang="zh-TW" sz="1800" b="1" i="0" u="none" strike="noStrike" cap="none" normalizeH="0" baseline="0" dirty="0">
                          <a:ln>
                            <a:noFill/>
                          </a:ln>
                          <a:solidFill>
                            <a:srgbClr val="10253F"/>
                          </a:solidFill>
                          <a:effectLst/>
                          <a:latin typeface="新細明體" pitchFamily="18" charset="-120"/>
                          <a:ea typeface="新細明體" pitchFamily="18" charset="-120"/>
                        </a:rPr>
                        <a:t>3</a:t>
                      </a:r>
                      <a:r>
                        <a:rPr kumimoji="0" lang="zh-TW" altLang="en-US" sz="1800" b="1" i="0" u="none" strike="noStrike" cap="none" normalizeH="0" baseline="0" dirty="0">
                          <a:ln>
                            <a:noFill/>
                          </a:ln>
                          <a:solidFill>
                            <a:srgbClr val="10253F"/>
                          </a:solidFill>
                          <a:effectLst/>
                          <a:latin typeface="新細明體" pitchFamily="18" charset="-120"/>
                          <a:ea typeface="新細明體" pitchFamily="18" charset="-120"/>
                        </a:rPr>
                        <a:t>分；小功每支</a:t>
                      </a:r>
                      <a:r>
                        <a:rPr kumimoji="0" lang="en-US" altLang="zh-TW" sz="1800" b="1" i="0" u="none" strike="noStrike" cap="none" normalizeH="0" baseline="0" dirty="0">
                          <a:ln>
                            <a:noFill/>
                          </a:ln>
                          <a:solidFill>
                            <a:srgbClr val="10253F"/>
                          </a:solidFill>
                          <a:effectLst/>
                          <a:latin typeface="新細明體" pitchFamily="18" charset="-120"/>
                          <a:ea typeface="新細明體" pitchFamily="18" charset="-120"/>
                        </a:rPr>
                        <a:t>1</a:t>
                      </a:r>
                      <a:r>
                        <a:rPr kumimoji="0" lang="zh-TW" altLang="en-US" sz="1800" b="1" i="0" u="none" strike="noStrike" cap="none" normalizeH="0" baseline="0" dirty="0">
                          <a:ln>
                            <a:noFill/>
                          </a:ln>
                          <a:solidFill>
                            <a:srgbClr val="10253F"/>
                          </a:solidFill>
                          <a:effectLst/>
                          <a:latin typeface="新細明體" pitchFamily="18" charset="-120"/>
                          <a:ea typeface="新細明體" pitchFamily="18" charset="-120"/>
                        </a:rPr>
                        <a:t>分；嘉獎每支</a:t>
                      </a:r>
                      <a:r>
                        <a:rPr kumimoji="0" lang="en-US" altLang="zh-TW" sz="1800" b="1" i="0" u="none" strike="noStrike" cap="none" normalizeH="0" baseline="0" dirty="0">
                          <a:ln>
                            <a:noFill/>
                          </a:ln>
                          <a:solidFill>
                            <a:srgbClr val="10253F"/>
                          </a:solidFill>
                          <a:effectLst/>
                          <a:latin typeface="新細明體" pitchFamily="18" charset="-120"/>
                          <a:ea typeface="新細明體" pitchFamily="18" charset="-120"/>
                        </a:rPr>
                        <a:t>0.5</a:t>
                      </a:r>
                      <a:r>
                        <a:rPr kumimoji="0" lang="zh-TW" altLang="en-US" sz="1800" b="1" i="0" u="none" strike="noStrike" cap="none" normalizeH="0" baseline="0" dirty="0">
                          <a:ln>
                            <a:noFill/>
                          </a:ln>
                          <a:solidFill>
                            <a:srgbClr val="10253F"/>
                          </a:solidFill>
                          <a:effectLst/>
                          <a:latin typeface="新細明體" pitchFamily="18" charset="-120"/>
                          <a:ea typeface="新細明體" pitchFamily="18" charset="-120"/>
                        </a:rPr>
                        <a:t>分。</a:t>
                      </a:r>
                      <a:endParaRPr kumimoji="0" lang="en-US" altLang="zh-TW" sz="1800" b="1" i="0" u="none" strike="noStrike" cap="none" normalizeH="0" baseline="0" dirty="0">
                        <a:ln>
                          <a:noFill/>
                        </a:ln>
                        <a:solidFill>
                          <a:srgbClr val="10253F"/>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1" i="0" u="sng" strike="noStrike" cap="none" normalizeH="0" baseline="0" dirty="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採計到</a:t>
                      </a:r>
                      <a:r>
                        <a:rPr kumimoji="0" lang="en-US" altLang="zh-TW" sz="20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108</a:t>
                      </a:r>
                      <a:r>
                        <a:rPr kumimoji="0" lang="zh-TW" altLang="en-US" sz="20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年</a:t>
                      </a:r>
                      <a:r>
                        <a:rPr kumimoji="0" lang="en-US" altLang="zh-TW" sz="2000" b="1" i="0" u="sng" strike="noStrike" cap="none" normalizeH="0" baseline="0" dirty="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4</a:t>
                      </a:r>
                      <a:r>
                        <a:rPr kumimoji="0" lang="zh-TW" altLang="en-US" sz="20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月</a:t>
                      </a:r>
                      <a:r>
                        <a:rPr kumimoji="0" lang="en-US" altLang="zh-TW" sz="20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30</a:t>
                      </a:r>
                      <a:r>
                        <a:rPr kumimoji="0" lang="zh-TW" altLang="en-US" sz="2000" b="1" i="0" u="sng" strike="noStrike" cap="none" normalizeH="0" baseline="0" dirty="0" smtClean="0">
                          <a:ln>
                            <a:noFill/>
                          </a:ln>
                          <a:solidFill>
                            <a:srgbClr val="043598"/>
                          </a:solidFill>
                          <a:effectLst>
                            <a:outerShdw blurRad="38100" dist="38100" dir="2700000" algn="tl">
                              <a:srgbClr val="000000">
                                <a:alpha val="43137"/>
                              </a:srgbClr>
                            </a:outerShdw>
                          </a:effectLst>
                          <a:latin typeface="新細明體" pitchFamily="18" charset="-120"/>
                          <a:ea typeface="新細明體" pitchFamily="18" charset="-120"/>
                        </a:rPr>
                        <a:t>日</a:t>
                      </a:r>
                      <a:endParaRPr kumimoji="0" lang="zh-TW" altLang="en-US" sz="2000" b="1" i="0" u="none" strike="noStrike" cap="none" normalizeH="0" baseline="0" dirty="0">
                        <a:ln>
                          <a:noFill/>
                        </a:ln>
                        <a:solidFill>
                          <a:srgbClr val="10253F"/>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1131888">
                <a:tc grid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endParaRPr kumimoji="0" lang="en-US" altLang="zh-TW" sz="2000" b="1" i="0" u="none" strike="noStrike" cap="none" normalizeH="0" baseline="0">
                        <a:ln>
                          <a:noFill/>
                        </a:ln>
                        <a:solidFill>
                          <a:schemeClr val="tx1"/>
                        </a:solidFill>
                        <a:effectLst/>
                        <a:latin typeface="新細明體" pitchFamily="18" charset="-120"/>
                        <a:ea typeface="新細明體" pitchFamily="18" charset="-120"/>
                      </a:endParaRP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chemeClr val="tx1"/>
                          </a:solidFill>
                          <a:effectLst/>
                          <a:latin typeface="新細明體" pitchFamily="18" charset="-120"/>
                          <a:ea typeface="新細明體" pitchFamily="18" charset="-120"/>
                        </a:rPr>
                        <a:t>教育會考表現</a:t>
                      </a: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altLang="zh-TW" sz="1800" b="1" i="0" u="none" strike="noStrike" cap="none" normalizeH="0" baseline="0">
                        <a:ln>
                          <a:noFill/>
                        </a:ln>
                        <a:solidFill>
                          <a:schemeClr val="tx1"/>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a:ln>
                            <a:noFill/>
                          </a:ln>
                          <a:solidFill>
                            <a:srgbClr val="FC2812"/>
                          </a:solidFill>
                          <a:effectLst/>
                          <a:latin typeface="新細明體" pitchFamily="18" charset="-120"/>
                          <a:ea typeface="新細明體" pitchFamily="18" charset="-120"/>
                        </a:rPr>
                        <a:t>上限</a:t>
                      </a:r>
                      <a:r>
                        <a:rPr kumimoji="0" lang="en-US" altLang="zh-TW" sz="1800" b="1" i="0" u="none" strike="noStrike" cap="none" normalizeH="0" baseline="0">
                          <a:ln>
                            <a:noFill/>
                          </a:ln>
                          <a:solidFill>
                            <a:srgbClr val="FC2812"/>
                          </a:solidFill>
                          <a:effectLst/>
                          <a:latin typeface="新細明體" pitchFamily="18" charset="-120"/>
                          <a:ea typeface="新細明體" pitchFamily="18" charset="-120"/>
                        </a:rPr>
                        <a:t>30</a:t>
                      </a:r>
                      <a:r>
                        <a:rPr kumimoji="0" lang="zh-TW" altLang="en-US" sz="1800" b="1" i="0" u="none" strike="noStrike" cap="none" normalizeH="0" baseline="0">
                          <a:ln>
                            <a:noFill/>
                          </a:ln>
                          <a:solidFill>
                            <a:srgbClr val="FC2812"/>
                          </a:solidFill>
                          <a:effectLst/>
                          <a:latin typeface="新細明體" pitchFamily="18" charset="-120"/>
                          <a:ea typeface="新細明體" pitchFamily="18" charset="-120"/>
                        </a:rPr>
                        <a:t>分</a:t>
                      </a:r>
                      <a:endParaRPr kumimoji="0" lang="en-US" altLang="zh-TW" sz="1800" b="1" i="0" u="none" strike="noStrike" cap="none" normalizeH="0" baseline="0">
                        <a:ln>
                          <a:noFill/>
                        </a:ln>
                        <a:solidFill>
                          <a:srgbClr val="FC2812"/>
                        </a:solidFill>
                        <a:effectLst/>
                        <a:latin typeface="新細明體" pitchFamily="18" charset="-120"/>
                        <a:ea typeface="新細明體" pitchFamily="18" charset="-120"/>
                      </a:endParaRP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endParaRPr kumimoji="0" lang="en-US" altLang="zh-TW" sz="1800" b="1" i="0" u="none" strike="noStrike" cap="none" normalizeH="0" baseline="0">
                        <a:ln>
                          <a:noFill/>
                        </a:ln>
                        <a:solidFill>
                          <a:schemeClr val="tx1"/>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「精熟」者每科得</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6</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分；「基礎」者每科得</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4</a:t>
                      </a: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分；</a:t>
                      </a:r>
                    </a:p>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新細明體" pitchFamily="18" charset="-120"/>
                          <a:ea typeface="新細明體" pitchFamily="18" charset="-120"/>
                        </a:rPr>
                        <a:t>「待加強」者每科得</a:t>
                      </a:r>
                      <a:r>
                        <a:rPr kumimoji="0" lang="en-US" altLang="zh-TW" sz="1800" b="1" i="0" u="sng" strike="noStrike" cap="none" normalizeH="0" baseline="0" dirty="0">
                          <a:ln>
                            <a:noFill/>
                          </a:ln>
                          <a:solidFill>
                            <a:srgbClr val="990000"/>
                          </a:solidFill>
                          <a:effectLst/>
                          <a:latin typeface="新細明體" pitchFamily="18" charset="-120"/>
                          <a:ea typeface="新細明體" pitchFamily="18" charset="-120"/>
                        </a:rPr>
                        <a:t>2</a:t>
                      </a:r>
                      <a:r>
                        <a:rPr kumimoji="0" lang="zh-TW" altLang="en-US" sz="1800" b="1" i="0" u="none" strike="noStrike" cap="none" normalizeH="0" baseline="0">
                          <a:ln>
                            <a:noFill/>
                          </a:ln>
                          <a:solidFill>
                            <a:schemeClr val="tx1"/>
                          </a:solidFill>
                          <a:effectLst/>
                          <a:latin typeface="新細明體" pitchFamily="18" charset="-120"/>
                          <a:ea typeface="新細明體" pitchFamily="18" charset="-120"/>
                        </a:rPr>
                        <a:t>分。	</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92125">
                <a:tc gridSpan="2">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r>
                        <a:rPr kumimoji="0" lang="zh-TW" altLang="en-US" sz="2400" b="1" i="0" u="none" strike="noStrike" cap="none" normalizeH="0" baseline="0">
                          <a:ln>
                            <a:noFill/>
                          </a:ln>
                          <a:solidFill>
                            <a:schemeClr val="tx1"/>
                          </a:solidFill>
                          <a:effectLst/>
                          <a:latin typeface="新細明體" pitchFamily="18" charset="-120"/>
                          <a:ea typeface="新細明體" pitchFamily="18" charset="-120"/>
                        </a:rPr>
                        <a:t> 總分</a:t>
                      </a: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chemeClr val="tx1"/>
                          </a:solidFill>
                          <a:effectLst/>
                          <a:latin typeface="新細明體" pitchFamily="18" charset="-120"/>
                          <a:ea typeface="新細明體" pitchFamily="18" charset="-120"/>
                        </a:rPr>
                        <a:t>100</a:t>
                      </a:r>
                      <a:r>
                        <a:rPr kumimoji="0" lang="zh-TW" altLang="en-US" sz="2400" b="1" i="0" u="none" strike="noStrike" cap="none" normalizeH="0" baseline="0" dirty="0">
                          <a:ln>
                            <a:noFill/>
                          </a:ln>
                          <a:solidFill>
                            <a:schemeClr val="tx1"/>
                          </a:solidFill>
                          <a:effectLst/>
                          <a:latin typeface="新細明體" pitchFamily="18" charset="-120"/>
                          <a:ea typeface="新細明體" pitchFamily="18" charset="-120"/>
                        </a:rPr>
                        <a:t>分</a:t>
                      </a:r>
                      <a:endParaRPr kumimoji="0" lang="en-US" altLang="zh-TW" sz="2400" b="1" i="0" u="none" strike="noStrike" cap="none" normalizeH="0" baseline="0" dirty="0">
                        <a:ln>
                          <a:noFill/>
                        </a:ln>
                        <a:solidFill>
                          <a:schemeClr val="tx1"/>
                        </a:solidFill>
                        <a:effectLst/>
                        <a:latin typeface="新細明體" pitchFamily="18" charset="-120"/>
                        <a:ea typeface="新細明體" pitchFamily="18" charset="-120"/>
                      </a:endParaRPr>
                    </a:p>
                  </a:txBody>
                  <a:tcPr marL="0" marR="0" marT="0" marB="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9464360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1992313" y="404813"/>
            <a:ext cx="8229600" cy="1143000"/>
          </a:xfrm>
          <a:prstGeom prst="rect">
            <a:avLst/>
          </a:prstGeom>
          <a:noFill/>
          <a:ln>
            <a:noFill/>
          </a:ln>
          <a:effectLst>
            <a:outerShdw blurRad="50800" dist="38100" dir="2700000" algn="tl" rotWithShape="0">
              <a:srgbClr val="808080">
                <a:alpha val="39998"/>
              </a:srgbClr>
            </a:outerShdw>
          </a:effectLst>
          <a:extLst/>
        </p:spPr>
        <p:txBody>
          <a:bodyPr anchor="ctr"/>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4800" b="1">
                <a:solidFill>
                  <a:srgbClr val="0000FF"/>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免試入學</a:t>
            </a:r>
          </a:p>
        </p:txBody>
      </p:sp>
      <p:sp>
        <p:nvSpPr>
          <p:cNvPr id="3" name="內容版面配置區 2"/>
          <p:cNvSpPr>
            <a:spLocks noGrp="1"/>
          </p:cNvSpPr>
          <p:nvPr>
            <p:ph idx="1"/>
          </p:nvPr>
        </p:nvSpPr>
        <p:spPr>
          <a:xfrm>
            <a:off x="1992313" y="1412876"/>
            <a:ext cx="8229600" cy="720725"/>
          </a:xfrm>
          <a:effectLst>
            <a:outerShdw blurRad="50800" dist="38100" dir="2700000" algn="tl" rotWithShape="0">
              <a:srgbClr val="000000">
                <a:alpha val="39998"/>
              </a:srgbClr>
            </a:outerShdw>
          </a:effectLst>
        </p:spPr>
        <p:txBody>
          <a:bodyPr/>
          <a:lstStyle/>
          <a:p>
            <a:pPr eaLnBrk="1" fontAlgn="auto" hangingPunct="1">
              <a:spcAft>
                <a:spcPts val="0"/>
              </a:spcAft>
              <a:defRPr/>
            </a:pPr>
            <a:r>
              <a:rPr lang="zh-TW" altLang="en-US" dirty="0">
                <a:solidFill>
                  <a:schemeClr val="accent1">
                    <a:lumMod val="75000"/>
                  </a:schemeClr>
                </a:solidFill>
                <a:latin typeface="微軟正黑體" panose="020B0604030504040204" pitchFamily="34" charset="-120"/>
                <a:ea typeface="微軟正黑體" panose="020B0604030504040204" pitchFamily="34" charset="-120"/>
              </a:rPr>
              <a:t>超額比序及分發作業範例</a:t>
            </a:r>
            <a:endParaRPr lang="en-US" altLang="zh-TW" dirty="0">
              <a:solidFill>
                <a:schemeClr val="accent1">
                  <a:lumMod val="75000"/>
                </a:schemeClr>
              </a:solidFill>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zh-TW" altLang="en-US" dirty="0">
              <a:solidFill>
                <a:schemeClr val="accent1">
                  <a:lumMod val="75000"/>
                </a:schemeClr>
              </a:solidFill>
              <a:latin typeface="微軟正黑體" panose="020B0604030504040204" pitchFamily="34" charset="-120"/>
              <a:ea typeface="微軟正黑體" panose="020B0604030504040204" pitchFamily="34" charset="-120"/>
            </a:endParaRPr>
          </a:p>
          <a:p>
            <a:pPr eaLnBrk="1" fontAlgn="auto" hangingPunct="1">
              <a:spcAft>
                <a:spcPts val="0"/>
              </a:spcAft>
              <a:defRPr/>
            </a:pPr>
            <a:endParaRPr lang="zh-TW" altLang="en-US" dirty="0">
              <a:solidFill>
                <a:schemeClr val="accent1">
                  <a:lumMod val="75000"/>
                </a:schemeClr>
              </a:solidFill>
              <a:latin typeface="微軟正黑體" panose="020B0604030504040204" pitchFamily="34" charset="-120"/>
              <a:ea typeface="微軟正黑體" panose="020B0604030504040204" pitchFamily="34" charset="-120"/>
            </a:endParaRPr>
          </a:p>
        </p:txBody>
      </p:sp>
      <p:sp>
        <p:nvSpPr>
          <p:cNvPr id="4" name="流程圖: 文件 3"/>
          <p:cNvSpPr>
            <a:spLocks/>
          </p:cNvSpPr>
          <p:nvPr/>
        </p:nvSpPr>
        <p:spPr bwMode="auto">
          <a:xfrm>
            <a:off x="2640014" y="2205038"/>
            <a:ext cx="2663825" cy="855662"/>
          </a:xfrm>
          <a:custGeom>
            <a:avLst/>
            <a:gdLst>
              <a:gd name="T0" fmla="*/ 0 w 21600"/>
              <a:gd name="T1" fmla="*/ 0 h 24595"/>
              <a:gd name="T2" fmla="*/ 261467371 w 21600"/>
              <a:gd name="T3" fmla="*/ 0 h 24595"/>
              <a:gd name="T4" fmla="*/ 261467371 w 21600"/>
              <a:gd name="T5" fmla="*/ 20965685 h 24595"/>
              <a:gd name="T6" fmla="*/ 0 w 21600"/>
              <a:gd name="T7" fmla="*/ 24415156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p>
            <a:pPr algn="ctr" fontAlgn="auto">
              <a:spcBef>
                <a:spcPts val="0"/>
              </a:spcBef>
              <a:spcAft>
                <a:spcPts val="0"/>
              </a:spcAft>
              <a:defRPr/>
            </a:pPr>
            <a:r>
              <a:rPr kumimoji="0" lang="zh-TW" altLang="en-US" sz="2000" dirty="0">
                <a:latin typeface="微軟正黑體" panose="020B0604030504040204" pitchFamily="34" charset="-120"/>
                <a:ea typeface="微軟正黑體" panose="020B0604030504040204" pitchFamily="34" charset="-120"/>
              </a:rPr>
              <a:t>會考成績總點數</a:t>
            </a:r>
          </a:p>
        </p:txBody>
      </p:sp>
      <p:sp>
        <p:nvSpPr>
          <p:cNvPr id="12" name="向下箭號 11"/>
          <p:cNvSpPr/>
          <p:nvPr/>
        </p:nvSpPr>
        <p:spPr>
          <a:xfrm>
            <a:off x="3981450" y="3059113"/>
            <a:ext cx="323850" cy="1560512"/>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4" name="流程圖: 文件 3"/>
          <p:cNvSpPr>
            <a:spLocks/>
          </p:cNvSpPr>
          <p:nvPr/>
        </p:nvSpPr>
        <p:spPr bwMode="auto">
          <a:xfrm>
            <a:off x="2640014" y="4652963"/>
            <a:ext cx="2663825" cy="855662"/>
          </a:xfrm>
          <a:custGeom>
            <a:avLst/>
            <a:gdLst>
              <a:gd name="T0" fmla="*/ 0 w 21600"/>
              <a:gd name="T1" fmla="*/ 0 h 24595"/>
              <a:gd name="T2" fmla="*/ 328516835 w 21600"/>
              <a:gd name="T3" fmla="*/ 0 h 24595"/>
              <a:gd name="T4" fmla="*/ 328516835 w 21600"/>
              <a:gd name="T5" fmla="*/ 20965709 h 24595"/>
              <a:gd name="T6" fmla="*/ 0 w 21600"/>
              <a:gd name="T7" fmla="*/ 24415219 h 24595"/>
              <a:gd name="T8" fmla="*/ 0 w 21600"/>
              <a:gd name="T9" fmla="*/ 0 h 24595"/>
              <a:gd name="T10" fmla="*/ 0 60000 65536"/>
              <a:gd name="T11" fmla="*/ 0 60000 65536"/>
              <a:gd name="T12" fmla="*/ 0 60000 65536"/>
              <a:gd name="T13" fmla="*/ 0 60000 65536"/>
              <a:gd name="T14" fmla="*/ 0 60000 65536"/>
              <a:gd name="T15" fmla="*/ 0 w 21600"/>
              <a:gd name="T16" fmla="*/ 0 h 24595"/>
              <a:gd name="T17" fmla="*/ 21600 w 21600"/>
              <a:gd name="T18" fmla="*/ 24595 h 24595"/>
            </a:gdLst>
            <a:ahLst/>
            <a:cxnLst>
              <a:cxn ang="T10">
                <a:pos x="T0" y="T1"/>
              </a:cxn>
              <a:cxn ang="T11">
                <a:pos x="T2" y="T3"/>
              </a:cxn>
              <a:cxn ang="T12">
                <a:pos x="T4" y="T5"/>
              </a:cxn>
              <a:cxn ang="T13">
                <a:pos x="T6" y="T7"/>
              </a:cxn>
              <a:cxn ang="T14">
                <a:pos x="T8" y="T9"/>
              </a:cxn>
            </a:cxnLst>
            <a:rect l="T15" t="T16" r="T17" b="T18"/>
            <a:pathLst>
              <a:path w="21600" h="24595">
                <a:moveTo>
                  <a:pt x="0" y="0"/>
                </a:moveTo>
                <a:lnTo>
                  <a:pt x="21600" y="0"/>
                </a:lnTo>
                <a:lnTo>
                  <a:pt x="21600" y="17322"/>
                </a:lnTo>
                <a:cubicBezTo>
                  <a:pt x="10800" y="17322"/>
                  <a:pt x="9184" y="31580"/>
                  <a:pt x="0" y="20172"/>
                </a:cubicBezTo>
                <a:lnTo>
                  <a:pt x="0" y="0"/>
                </a:lnTo>
                <a:close/>
              </a:path>
            </a:pathLst>
          </a:custGeom>
          <a:solidFill>
            <a:srgbClr val="C6D9F1"/>
          </a:solidFill>
          <a:ln w="25400">
            <a:solidFill>
              <a:srgbClr val="385D8A"/>
            </a:solidFill>
            <a:miter lim="800000"/>
            <a:headEnd/>
            <a:tailEnd/>
          </a:ln>
          <a:effectLst>
            <a:outerShdw blurRad="50800" dist="76201" dir="2700000" algn="tl" rotWithShape="0">
              <a:srgbClr val="808080">
                <a:alpha val="39998"/>
              </a:srgbClr>
            </a:outerShdw>
          </a:effectLst>
        </p:spPr>
        <p:txBody>
          <a:bodyPr tIns="180000" bIns="0"/>
          <a:lstStyle>
            <a:lvl1pPr eaLnBrk="0" hangingPunct="0">
              <a:defRPr kumimoji="1">
                <a:solidFill>
                  <a:schemeClr val="tx1"/>
                </a:solidFill>
                <a:latin typeface="Arial" panose="020B0604020202020204" pitchFamily="34" charset="0"/>
                <a:ea typeface="新細明體" panose="02020500000000000000" pitchFamily="18" charset="-120"/>
              </a:defRPr>
            </a:lvl1pPr>
            <a:lvl2pPr marL="742950" indent="-285750" eaLnBrk="0" hangingPunct="0">
              <a:defRPr kumimoji="1">
                <a:solidFill>
                  <a:schemeClr val="tx1"/>
                </a:solidFill>
                <a:latin typeface="Arial" panose="020B0604020202020204" pitchFamily="34" charset="0"/>
                <a:ea typeface="新細明體" panose="02020500000000000000" pitchFamily="18" charset="-120"/>
              </a:defRPr>
            </a:lvl2pPr>
            <a:lvl3pPr marL="1143000" indent="-228600" eaLnBrk="0" hangingPunct="0">
              <a:defRPr kumimoji="1">
                <a:solidFill>
                  <a:schemeClr val="tx1"/>
                </a:solidFill>
                <a:latin typeface="Arial" panose="020B0604020202020204" pitchFamily="34" charset="0"/>
                <a:ea typeface="新細明體" panose="02020500000000000000" pitchFamily="18" charset="-120"/>
              </a:defRPr>
            </a:lvl3pPr>
            <a:lvl4pPr marL="1600200" indent="-228600" eaLnBrk="0" hangingPunct="0">
              <a:defRPr kumimoji="1">
                <a:solidFill>
                  <a:schemeClr val="tx1"/>
                </a:solidFill>
                <a:latin typeface="Arial" panose="020B0604020202020204" pitchFamily="34" charset="0"/>
                <a:ea typeface="新細明體" panose="02020500000000000000" pitchFamily="18" charset="-120"/>
              </a:defRPr>
            </a:lvl4pPr>
            <a:lvl5pPr marL="2057400" indent="-228600" eaLnBrk="0" hangingPunct="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eaLnBrk="1" hangingPunct="1">
              <a:defRPr/>
            </a:pPr>
            <a:r>
              <a:rPr kumimoji="0" lang="zh-TW" altLang="en-US" sz="1900" dirty="0">
                <a:latin typeface="微軟正黑體" panose="020B0604030504040204" pitchFamily="34" charset="-120"/>
                <a:ea typeface="微軟正黑體" panose="020B0604030504040204" pitchFamily="34" charset="-120"/>
              </a:rPr>
              <a:t>會考成績等級標示加總</a:t>
            </a:r>
          </a:p>
        </p:txBody>
      </p:sp>
      <p:grpSp>
        <p:nvGrpSpPr>
          <p:cNvPr id="2" name="群組 28"/>
          <p:cNvGrpSpPr>
            <a:grpSpLocks/>
          </p:cNvGrpSpPr>
          <p:nvPr/>
        </p:nvGrpSpPr>
        <p:grpSpPr bwMode="auto">
          <a:xfrm>
            <a:off x="5448301" y="2205039"/>
            <a:ext cx="4968875" cy="503237"/>
            <a:chOff x="3923928" y="2060847"/>
            <a:chExt cx="4968552" cy="664394"/>
          </a:xfrm>
        </p:grpSpPr>
        <p:sp>
          <p:nvSpPr>
            <p:cNvPr id="30" name="矩形 29"/>
            <p:cNvSpPr>
              <a:spLocks noChangeArrowheads="1"/>
            </p:cNvSpPr>
            <p:nvPr/>
          </p:nvSpPr>
          <p:spPr bwMode="auto">
            <a:xfrm>
              <a:off x="4428720" y="2060847"/>
              <a:ext cx="4463760" cy="664394"/>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defRPr/>
              </a:pPr>
              <a:r>
                <a:rPr kumimoji="0" lang="zh-TW" altLang="en-US" sz="1700" dirty="0">
                  <a:solidFill>
                    <a:srgbClr val="FF0000"/>
                  </a:solidFill>
                  <a:latin typeface="微軟正黑體" panose="020B0604030504040204" pitchFamily="34" charset="-120"/>
                  <a:ea typeface="微軟正黑體" panose="020B0604030504040204" pitchFamily="34" charset="-120"/>
                </a:rPr>
                <a:t>總點數</a:t>
              </a:r>
              <a:r>
                <a:rPr kumimoji="0" lang="en-US" altLang="zh-TW" sz="1700" dirty="0">
                  <a:solidFill>
                    <a:srgbClr val="FF0000"/>
                  </a:solidFill>
                  <a:latin typeface="微軟正黑體" panose="020B0604030504040204" pitchFamily="34" charset="-120"/>
                  <a:ea typeface="微軟正黑體" panose="020B0604030504040204" pitchFamily="34" charset="-120"/>
                </a:rPr>
                <a:t>=</a:t>
              </a:r>
              <a:r>
                <a:rPr kumimoji="0" lang="zh-TW" altLang="en-US" sz="1700" dirty="0">
                  <a:solidFill>
                    <a:srgbClr val="FF0000"/>
                  </a:solidFill>
                  <a:latin typeface="微軟正黑體" panose="020B0604030504040204" pitchFamily="34" charset="-120"/>
                  <a:ea typeface="微軟正黑體" panose="020B0604030504040204" pitchFamily="34" charset="-120"/>
                </a:rPr>
                <a:t>教育會考各科點數與作文點數總和</a:t>
              </a:r>
            </a:p>
          </p:txBody>
        </p:sp>
        <p:cxnSp>
          <p:nvCxnSpPr>
            <p:cNvPr id="35" name="直線單箭頭接點 34"/>
            <p:cNvCxnSpPr/>
            <p:nvPr/>
          </p:nvCxnSpPr>
          <p:spPr>
            <a:xfrm flipH="1">
              <a:off x="3923928" y="2272530"/>
              <a:ext cx="504792"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42" name="向下箭號 41"/>
          <p:cNvSpPr/>
          <p:nvPr/>
        </p:nvSpPr>
        <p:spPr>
          <a:xfrm>
            <a:off x="3981450" y="1946276"/>
            <a:ext cx="323850" cy="2587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25" name="向下箭號 24"/>
          <p:cNvSpPr/>
          <p:nvPr/>
        </p:nvSpPr>
        <p:spPr>
          <a:xfrm>
            <a:off x="3981450" y="5451475"/>
            <a:ext cx="323850" cy="330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aphicFrame>
        <p:nvGraphicFramePr>
          <p:cNvPr id="26" name="Group 462"/>
          <p:cNvGraphicFramePr>
            <a:graphicFrameLocks/>
          </p:cNvGraphicFramePr>
          <p:nvPr/>
        </p:nvGraphicFramePr>
        <p:xfrm>
          <a:off x="4799859" y="3015976"/>
          <a:ext cx="5760641" cy="710560"/>
        </p:xfrm>
        <a:graphic>
          <a:graphicData uri="http://schemas.openxmlformats.org/drawingml/2006/table">
            <a:tbl>
              <a:tblPr>
                <a:effectLst>
                  <a:outerShdw blurRad="50800" dist="38100" dir="2700000" algn="tl" rotWithShape="0">
                    <a:prstClr val="black">
                      <a:alpha val="40000"/>
                    </a:prstClr>
                  </a:outerShdw>
                </a:effectLst>
              </a:tblPr>
              <a:tblGrid>
                <a:gridCol w="1512166">
                  <a:extLst>
                    <a:ext uri="{9D8B030D-6E8A-4147-A177-3AD203B41FA5}">
                      <a16:colId xmlns:a16="http://schemas.microsoft.com/office/drawing/2014/main" xmlns="" val="20000"/>
                    </a:ext>
                  </a:extLst>
                </a:gridCol>
                <a:gridCol w="606925">
                  <a:extLst>
                    <a:ext uri="{9D8B030D-6E8A-4147-A177-3AD203B41FA5}">
                      <a16:colId xmlns:a16="http://schemas.microsoft.com/office/drawing/2014/main" xmlns="" val="20001"/>
                    </a:ext>
                  </a:extLst>
                </a:gridCol>
                <a:gridCol w="606925">
                  <a:extLst>
                    <a:ext uri="{9D8B030D-6E8A-4147-A177-3AD203B41FA5}">
                      <a16:colId xmlns:a16="http://schemas.microsoft.com/office/drawing/2014/main" xmlns="" val="20002"/>
                    </a:ext>
                  </a:extLst>
                </a:gridCol>
                <a:gridCol w="606925">
                  <a:extLst>
                    <a:ext uri="{9D8B030D-6E8A-4147-A177-3AD203B41FA5}">
                      <a16:colId xmlns:a16="http://schemas.microsoft.com/office/drawing/2014/main" xmlns="" val="20003"/>
                    </a:ext>
                  </a:extLst>
                </a:gridCol>
                <a:gridCol w="606925">
                  <a:extLst>
                    <a:ext uri="{9D8B030D-6E8A-4147-A177-3AD203B41FA5}">
                      <a16:colId xmlns:a16="http://schemas.microsoft.com/office/drawing/2014/main" xmlns="" val="20004"/>
                    </a:ext>
                  </a:extLst>
                </a:gridCol>
                <a:gridCol w="606925">
                  <a:extLst>
                    <a:ext uri="{9D8B030D-6E8A-4147-A177-3AD203B41FA5}">
                      <a16:colId xmlns:a16="http://schemas.microsoft.com/office/drawing/2014/main" xmlns="" val="20005"/>
                    </a:ext>
                  </a:extLst>
                </a:gridCol>
                <a:gridCol w="606925">
                  <a:extLst>
                    <a:ext uri="{9D8B030D-6E8A-4147-A177-3AD203B41FA5}">
                      <a16:colId xmlns:a16="http://schemas.microsoft.com/office/drawing/2014/main" xmlns="" val="20006"/>
                    </a:ext>
                  </a:extLst>
                </a:gridCol>
                <a:gridCol w="606925">
                  <a:extLst>
                    <a:ext uri="{9D8B030D-6E8A-4147-A177-3AD203B41FA5}">
                      <a16:colId xmlns:a16="http://schemas.microsoft.com/office/drawing/2014/main" xmlns="" val="20007"/>
                    </a:ext>
                  </a:extLst>
                </a:gridCol>
              </a:tblGrid>
              <a:tr h="350520">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會考等級標示</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3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Ａ</a:t>
                      </a:r>
                      <a:r>
                        <a:rPr kumimoji="1" lang="en-US" altLang="zh-TW" sz="13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3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Ａ</a:t>
                      </a:r>
                      <a:r>
                        <a:rPr kumimoji="1" lang="en-US" altLang="zh-TW" sz="13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3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Ａ</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3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Ｂ</a:t>
                      </a:r>
                      <a:r>
                        <a:rPr kumimoji="1" lang="en-US" altLang="zh-TW" sz="13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3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Ｂ</a:t>
                      </a:r>
                      <a:r>
                        <a:rPr kumimoji="1" lang="en-US" altLang="zh-TW" sz="13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3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Ｂ</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3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Ｃ</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360040">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點數</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21</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18</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15</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12</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9</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6</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6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3</a:t>
                      </a:r>
                    </a:p>
                  </a:txBody>
                  <a:tcPr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bl>
          </a:graphicData>
        </a:graphic>
      </p:graphicFrame>
      <p:graphicFrame>
        <p:nvGraphicFramePr>
          <p:cNvPr id="27" name="Group 464"/>
          <p:cNvGraphicFramePr>
            <a:graphicFrameLocks/>
          </p:cNvGraphicFramePr>
          <p:nvPr/>
        </p:nvGraphicFramePr>
        <p:xfrm>
          <a:off x="4871865" y="3807680"/>
          <a:ext cx="5616575" cy="701440"/>
        </p:xfrm>
        <a:graphic>
          <a:graphicData uri="http://schemas.openxmlformats.org/drawingml/2006/table">
            <a:tbl>
              <a:tblPr>
                <a:effectLst>
                  <a:outerShdw blurRad="50800" dist="38100" dir="2700000" algn="tl" rotWithShape="0">
                    <a:prstClr val="black">
                      <a:alpha val="40000"/>
                    </a:prstClr>
                  </a:outerShdw>
                </a:effectLst>
              </a:tblPr>
              <a:tblGrid>
                <a:gridCol w="1609725">
                  <a:extLst>
                    <a:ext uri="{9D8B030D-6E8A-4147-A177-3AD203B41FA5}">
                      <a16:colId xmlns:a16="http://schemas.microsoft.com/office/drawing/2014/main" xmlns="" val="20000"/>
                    </a:ext>
                  </a:extLst>
                </a:gridCol>
                <a:gridCol w="666750">
                  <a:extLst>
                    <a:ext uri="{9D8B030D-6E8A-4147-A177-3AD203B41FA5}">
                      <a16:colId xmlns:a16="http://schemas.microsoft.com/office/drawing/2014/main" xmlns="" val="20001"/>
                    </a:ext>
                  </a:extLst>
                </a:gridCol>
                <a:gridCol w="666750">
                  <a:extLst>
                    <a:ext uri="{9D8B030D-6E8A-4147-A177-3AD203B41FA5}">
                      <a16:colId xmlns:a16="http://schemas.microsoft.com/office/drawing/2014/main" xmlns="" val="20002"/>
                    </a:ext>
                  </a:extLst>
                </a:gridCol>
                <a:gridCol w="668338">
                  <a:extLst>
                    <a:ext uri="{9D8B030D-6E8A-4147-A177-3AD203B41FA5}">
                      <a16:colId xmlns:a16="http://schemas.microsoft.com/office/drawing/2014/main" xmlns="" val="20003"/>
                    </a:ext>
                  </a:extLst>
                </a:gridCol>
                <a:gridCol w="669925">
                  <a:extLst>
                    <a:ext uri="{9D8B030D-6E8A-4147-A177-3AD203B41FA5}">
                      <a16:colId xmlns:a16="http://schemas.microsoft.com/office/drawing/2014/main" xmlns="" val="20004"/>
                    </a:ext>
                  </a:extLst>
                </a:gridCol>
                <a:gridCol w="666750">
                  <a:extLst>
                    <a:ext uri="{9D8B030D-6E8A-4147-A177-3AD203B41FA5}">
                      <a16:colId xmlns:a16="http://schemas.microsoft.com/office/drawing/2014/main" xmlns="" val="20005"/>
                    </a:ext>
                  </a:extLst>
                </a:gridCol>
                <a:gridCol w="668337">
                  <a:extLst>
                    <a:ext uri="{9D8B030D-6E8A-4147-A177-3AD203B41FA5}">
                      <a16:colId xmlns:a16="http://schemas.microsoft.com/office/drawing/2014/main" xmlns="" val="20006"/>
                    </a:ext>
                  </a:extLst>
                </a:gridCol>
              </a:tblGrid>
              <a:tr h="350838">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寫作測驗級分</a:t>
                      </a: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6</a:t>
                      </a:r>
                      <a:r>
                        <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級</a:t>
                      </a:r>
                      <a:endPar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5</a:t>
                      </a:r>
                      <a:r>
                        <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級</a:t>
                      </a:r>
                      <a:endPar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4</a:t>
                      </a:r>
                      <a:r>
                        <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級</a:t>
                      </a:r>
                      <a:endPar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3</a:t>
                      </a:r>
                      <a:r>
                        <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級</a:t>
                      </a:r>
                      <a:endPar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2</a:t>
                      </a:r>
                      <a:r>
                        <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級</a:t>
                      </a:r>
                      <a:endPar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1</a:t>
                      </a:r>
                      <a:r>
                        <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級</a:t>
                      </a:r>
                      <a:endPar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0"/>
                  </a:ext>
                </a:extLst>
              </a:tr>
              <a:tr h="350602">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rPr>
                        <a:t>點數</a:t>
                      </a: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6</a:t>
                      </a:r>
                      <a:endPar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5</a:t>
                      </a:r>
                      <a:endPar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4</a:t>
                      </a:r>
                      <a:endPar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3</a:t>
                      </a:r>
                      <a:endPar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2</a:t>
                      </a:r>
                      <a:endPar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buFont typeface="Arial" panose="020B0604020202020204" pitchFamily="34" charset="0"/>
                        <a:defRPr kumimoji="1" sz="28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defRPr kumimoji="1" sz="24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defRPr kumimoji="1" sz="20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kumimoji="1">
                          <a:solidFill>
                            <a:schemeClr val="tx1"/>
                          </a:solidFill>
                          <a:latin typeface="Calibri" panose="020F0502020204030204" pitchFamily="34" charset="0"/>
                          <a:ea typeface="新細明體" panose="02020500000000000000" pitchFamily="18" charset="-120"/>
                        </a:defRPr>
                      </a:lvl9p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cs typeface="Arial Unicode MS" panose="020B0604020202020204" pitchFamily="34" charset="-120"/>
                        </a:rPr>
                        <a:t>1</a:t>
                      </a:r>
                      <a:endParaRPr kumimoji="1" lang="en-US" altLang="zh-TW" sz="1700" b="1" i="0" u="none" strike="noStrike" cap="none" normalizeH="0" baseline="0" dirty="0">
                        <a:ln>
                          <a:noFill/>
                        </a:ln>
                        <a:solidFill>
                          <a:srgbClr val="FF0000"/>
                        </a:solidFill>
                        <a:effectLst>
                          <a:outerShdw blurRad="38100" dist="38100" dir="2700000" algn="tl">
                            <a:srgbClr val="C0C0C0"/>
                          </a:outerShdw>
                        </a:effectLst>
                        <a:latin typeface="微軟正黑體" panose="020B0604030504040204" pitchFamily="34" charset="-120"/>
                        <a:ea typeface="微軟正黑體" panose="020B0604030504040204" pitchFamily="34" charset="-120"/>
                      </a:endParaRPr>
                    </a:p>
                  </a:txBody>
                  <a:tcPr marT="45761" marB="45761" anchor="ctr"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xmlns="" val="10001"/>
                  </a:ext>
                </a:extLst>
              </a:tr>
            </a:tbl>
          </a:graphicData>
        </a:graphic>
      </p:graphicFrame>
      <p:grpSp>
        <p:nvGrpSpPr>
          <p:cNvPr id="6" name="群組 28"/>
          <p:cNvGrpSpPr>
            <a:grpSpLocks/>
          </p:cNvGrpSpPr>
          <p:nvPr/>
        </p:nvGrpSpPr>
        <p:grpSpPr bwMode="auto">
          <a:xfrm>
            <a:off x="5448301" y="4829175"/>
            <a:ext cx="4968875" cy="1120105"/>
            <a:chOff x="3923928" y="2060847"/>
            <a:chExt cx="4968552" cy="664394"/>
          </a:xfrm>
        </p:grpSpPr>
        <p:sp>
          <p:nvSpPr>
            <p:cNvPr id="29" name="矩形 28"/>
            <p:cNvSpPr>
              <a:spLocks noChangeArrowheads="1"/>
            </p:cNvSpPr>
            <p:nvPr/>
          </p:nvSpPr>
          <p:spPr bwMode="auto">
            <a:xfrm>
              <a:off x="4428720" y="2060847"/>
              <a:ext cx="4463760" cy="664394"/>
            </a:xfrm>
            <a:prstGeom prst="rect">
              <a:avLst/>
            </a:prstGeom>
            <a:solidFill>
              <a:schemeClr val="bg1"/>
            </a:solidFill>
            <a:ln w="25400">
              <a:solidFill>
                <a:srgbClr val="FF0000"/>
              </a:solidFill>
              <a:prstDash val="sysDash"/>
              <a:miter lim="800000"/>
              <a:headEnd/>
              <a:tailEnd/>
            </a:ln>
            <a:effectLst>
              <a:outerShdw blurRad="50800" dist="63500" dir="2700000" algn="tl" rotWithShape="0">
                <a:srgbClr val="808080">
                  <a:alpha val="39998"/>
                </a:srgbClr>
              </a:outerShdw>
            </a:effectLst>
          </p:spPr>
          <p:txBody>
            <a:bodyPr anchor="ctr"/>
            <a:lstStyle>
              <a:lvl1pPr>
                <a:defRPr kumimoji="1" sz="2400">
                  <a:solidFill>
                    <a:schemeClr val="tx1"/>
                  </a:solidFill>
                  <a:latin typeface="Arial" panose="020B0604020202020204" pitchFamily="34" charset="0"/>
                  <a:ea typeface="新細明體" panose="02020500000000000000" pitchFamily="18" charset="-120"/>
                </a:defRPr>
              </a:lvl1pPr>
              <a:lvl2pPr marL="742950" indent="-285750">
                <a:defRPr kumimoji="1" sz="2400">
                  <a:solidFill>
                    <a:schemeClr val="tx1"/>
                  </a:solidFill>
                  <a:latin typeface="Arial" panose="020B0604020202020204" pitchFamily="34" charset="0"/>
                  <a:ea typeface="新細明體" panose="02020500000000000000" pitchFamily="18" charset="-120"/>
                </a:defRPr>
              </a:lvl2pPr>
              <a:lvl3pPr marL="1143000" indent="-228600">
                <a:defRPr kumimoji="1" sz="2400">
                  <a:solidFill>
                    <a:schemeClr val="tx1"/>
                  </a:solidFill>
                  <a:latin typeface="Arial" panose="020B0604020202020204" pitchFamily="34" charset="0"/>
                  <a:ea typeface="新細明體" panose="02020500000000000000" pitchFamily="18" charset="-120"/>
                </a:defRPr>
              </a:lvl3pPr>
              <a:lvl4pPr marL="1600200" indent="-228600">
                <a:defRPr kumimoji="1" sz="2400">
                  <a:solidFill>
                    <a:schemeClr val="tx1"/>
                  </a:solidFill>
                  <a:latin typeface="Arial" panose="020B0604020202020204" pitchFamily="34" charset="0"/>
                  <a:ea typeface="新細明體" panose="02020500000000000000" pitchFamily="18" charset="-120"/>
                </a:defRPr>
              </a:lvl4pPr>
              <a:lvl5pPr marL="2057400" indent="-228600">
                <a:defRPr kumimoji="1" sz="24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新細明體" panose="02020500000000000000" pitchFamily="18" charset="-120"/>
                </a:defRPr>
              </a:lvl9pPr>
            </a:lstStyle>
            <a:p>
              <a:pPr algn="ctr">
                <a:defRPr/>
              </a:pPr>
              <a:r>
                <a:rPr kumimoji="0" lang="zh-TW" altLang="en-US" sz="1700" dirty="0">
                  <a:solidFill>
                    <a:srgbClr val="FF0000"/>
                  </a:solidFill>
                  <a:latin typeface="微軟正黑體" panose="020B0604030504040204" pitchFamily="34" charset="-120"/>
                  <a:ea typeface="微軟正黑體" panose="020B0604030504040204" pitchFamily="34" charset="-120"/>
                </a:rPr>
                <a:t>教育會考各科成績等級標示</a:t>
              </a:r>
              <a:r>
                <a:rPr kumimoji="0" lang="en-US" altLang="zh-TW" sz="1700" dirty="0">
                  <a:solidFill>
                    <a:srgbClr val="FF0000"/>
                  </a:solidFill>
                  <a:latin typeface="微軟正黑體" panose="020B0604030504040204" pitchFamily="34" charset="-120"/>
                  <a:ea typeface="微軟正黑體" panose="020B0604030504040204" pitchFamily="34" charset="-120"/>
                </a:rPr>
                <a:t>+</a:t>
              </a:r>
              <a:r>
                <a:rPr kumimoji="0" lang="zh-TW" altLang="en-US" sz="1700" dirty="0">
                  <a:solidFill>
                    <a:srgbClr val="FF0000"/>
                  </a:solidFill>
                  <a:latin typeface="微軟正黑體" panose="020B0604030504040204" pitchFamily="34" charset="-120"/>
                  <a:ea typeface="微軟正黑體" panose="020B0604030504040204" pitchFamily="34" charset="-120"/>
                </a:rPr>
                <a:t>號的加總</a:t>
              </a:r>
              <a:endParaRPr kumimoji="0" lang="en-US" altLang="zh-TW" sz="1700" dirty="0">
                <a:solidFill>
                  <a:srgbClr val="FF0000"/>
                </a:solidFill>
                <a:latin typeface="微軟正黑體" panose="020B0604030504040204" pitchFamily="34" charset="-120"/>
                <a:ea typeface="微軟正黑體" panose="020B0604030504040204" pitchFamily="34" charset="-120"/>
              </a:endParaRPr>
            </a:p>
            <a:p>
              <a:pPr algn="ctr">
                <a:defRPr/>
              </a:pPr>
              <a:r>
                <a:rPr kumimoji="0" lang="zh-TW" altLang="en-US" sz="1700" dirty="0">
                  <a:solidFill>
                    <a:srgbClr val="FF0000"/>
                  </a:solidFill>
                  <a:latin typeface="微軟正黑體" panose="020B0604030504040204" pitchFamily="34" charset="-120"/>
                  <a:ea typeface="微軟正黑體" panose="020B0604030504040204" pitchFamily="34" charset="-120"/>
                </a:rPr>
                <a:t>先比</a:t>
              </a:r>
              <a:r>
                <a:rPr kumimoji="0" lang="en-US" altLang="zh-TW" sz="1700" dirty="0">
                  <a:solidFill>
                    <a:srgbClr val="FF0000"/>
                  </a:solidFill>
                  <a:latin typeface="微軟正黑體" panose="020B0604030504040204" pitchFamily="34" charset="-120"/>
                  <a:ea typeface="微軟正黑體" panose="020B0604030504040204" pitchFamily="34" charset="-120"/>
                </a:rPr>
                <a:t>A</a:t>
              </a:r>
              <a:r>
                <a:rPr kumimoji="0" lang="zh-TW" altLang="en-US" sz="1700" dirty="0">
                  <a:solidFill>
                    <a:srgbClr val="FF0000"/>
                  </a:solidFill>
                  <a:latin typeface="微軟正黑體" panose="020B0604030504040204" pitchFamily="34" charset="-120"/>
                  <a:ea typeface="微軟正黑體" panose="020B0604030504040204" pitchFamily="34" charset="-120"/>
                </a:rPr>
                <a:t>的＋號總和</a:t>
              </a:r>
              <a:endParaRPr kumimoji="0" lang="en-US" altLang="zh-TW" sz="1700" dirty="0">
                <a:solidFill>
                  <a:srgbClr val="FF0000"/>
                </a:solidFill>
                <a:latin typeface="微軟正黑體" panose="020B0604030504040204" pitchFamily="34" charset="-120"/>
                <a:ea typeface="微軟正黑體" panose="020B0604030504040204" pitchFamily="34" charset="-120"/>
              </a:endParaRPr>
            </a:p>
            <a:p>
              <a:pPr algn="ctr">
                <a:defRPr/>
              </a:pPr>
              <a:r>
                <a:rPr kumimoji="0" lang="zh-TW" altLang="en-US" sz="1700" dirty="0">
                  <a:solidFill>
                    <a:srgbClr val="FF0000"/>
                  </a:solidFill>
                  <a:latin typeface="微軟正黑體" panose="020B0604030504040204" pitchFamily="34" charset="-120"/>
                  <a:ea typeface="微軟正黑體" panose="020B0604030504040204" pitchFamily="34" charset="-120"/>
                </a:rPr>
                <a:t>再比</a:t>
              </a:r>
              <a:r>
                <a:rPr kumimoji="0" lang="en-US" altLang="zh-TW" sz="1700" dirty="0">
                  <a:solidFill>
                    <a:srgbClr val="FF0000"/>
                  </a:solidFill>
                  <a:latin typeface="微軟正黑體" panose="020B0604030504040204" pitchFamily="34" charset="-120"/>
                  <a:ea typeface="微軟正黑體" panose="020B0604030504040204" pitchFamily="34" charset="-120"/>
                </a:rPr>
                <a:t>B</a:t>
              </a:r>
              <a:r>
                <a:rPr kumimoji="0" lang="zh-TW" altLang="en-US" sz="1700" dirty="0">
                  <a:solidFill>
                    <a:srgbClr val="FF0000"/>
                  </a:solidFill>
                  <a:latin typeface="微軟正黑體" panose="020B0604030504040204" pitchFamily="34" charset="-120"/>
                  <a:ea typeface="微軟正黑體" panose="020B0604030504040204" pitchFamily="34" charset="-120"/>
                </a:rPr>
                <a:t>的＋號總和</a:t>
              </a:r>
            </a:p>
          </p:txBody>
        </p:sp>
        <p:cxnSp>
          <p:nvCxnSpPr>
            <p:cNvPr id="31" name="直線單箭頭接點 30"/>
            <p:cNvCxnSpPr/>
            <p:nvPr/>
          </p:nvCxnSpPr>
          <p:spPr>
            <a:xfrm flipH="1">
              <a:off x="3923928" y="2272531"/>
              <a:ext cx="504792" cy="0"/>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18" name="椭圆 17"/>
          <p:cNvSpPr/>
          <p:nvPr/>
        </p:nvSpPr>
        <p:spPr>
          <a:xfrm>
            <a:off x="3000376" y="2205038"/>
            <a:ext cx="2016125" cy="79216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eaLnBrk="0" hangingPunct="0">
              <a:defRPr/>
            </a:pPr>
            <a:endParaRPr lang="zh-CN" altLang="en-US">
              <a:solidFill>
                <a:srgbClr val="FFFFFF"/>
              </a:solidFill>
            </a:endParaRPr>
          </a:p>
        </p:txBody>
      </p:sp>
    </p:spTree>
    <p:extLst>
      <p:ext uri="{BB962C8B-B14F-4D97-AF65-F5344CB8AC3E}">
        <p14:creationId xmlns:p14="http://schemas.microsoft.com/office/powerpoint/2010/main" val="2543772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nodeType="afterGroup">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24" grpId="0" animBg="1"/>
      <p:bldP spid="42" grpId="0" animBg="1"/>
      <p:bldP spid="2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文字方塊 7"/>
          <p:cNvSpPr>
            <a:spLocks noGrp="1" noChangeArrowheads="1"/>
          </p:cNvSpPr>
          <p:nvPr>
            <p:ph type="title" idx="4294967295"/>
          </p:nvPr>
        </p:nvSpPr>
        <p:spPr>
          <a:noFill/>
        </p:spPr>
        <p:txBody>
          <a:bodyPr/>
          <a:lstStyle/>
          <a:p>
            <a:pPr algn="l"/>
            <a:r>
              <a:rPr kumimoji="1" lang="zh-TW" altLang="en-US" b="1" smtClean="0">
                <a:ea typeface="新細明體" pitchFamily="18" charset="-120"/>
              </a:rPr>
              <a:t>竹苗區免試入學</a:t>
            </a:r>
            <a:r>
              <a:rPr kumimoji="1" lang="en-US" altLang="zh-TW" b="1" smtClean="0">
                <a:ea typeface="新細明體" pitchFamily="18" charset="-120"/>
              </a:rPr>
              <a:t>--</a:t>
            </a:r>
            <a:r>
              <a:rPr kumimoji="1" lang="zh-TW" altLang="en-US" b="1" smtClean="0">
                <a:ea typeface="新細明體" pitchFamily="18" charset="-120"/>
              </a:rPr>
              <a:t>共同就學區</a:t>
            </a:r>
          </a:p>
        </p:txBody>
      </p:sp>
      <p:graphicFrame>
        <p:nvGraphicFramePr>
          <p:cNvPr id="356355" name="Group 3"/>
          <p:cNvGraphicFramePr>
            <a:graphicFrameLocks noGrp="1"/>
          </p:cNvGraphicFramePr>
          <p:nvPr>
            <p:ph idx="4294967295"/>
            <p:extLst>
              <p:ext uri="{D42A27DB-BD31-4B8C-83A1-F6EECF244321}">
                <p14:modId xmlns:p14="http://schemas.microsoft.com/office/powerpoint/2010/main" val="3101857203"/>
              </p:ext>
            </p:extLst>
          </p:nvPr>
        </p:nvGraphicFramePr>
        <p:xfrm>
          <a:off x="609600" y="1268760"/>
          <a:ext cx="10972800" cy="5256583"/>
        </p:xfrm>
        <a:graphic>
          <a:graphicData uri="http://schemas.openxmlformats.org/drawingml/2006/table">
            <a:tbl>
              <a:tblPr/>
              <a:tblGrid>
                <a:gridCol w="1825625">
                  <a:extLst>
                    <a:ext uri="{9D8B030D-6E8A-4147-A177-3AD203B41FA5}"/>
                  </a:extLst>
                </a:gridCol>
                <a:gridCol w="4092575">
                  <a:extLst>
                    <a:ext uri="{9D8B030D-6E8A-4147-A177-3AD203B41FA5}"/>
                  </a:extLst>
                </a:gridCol>
                <a:gridCol w="2333625">
                  <a:extLst>
                    <a:ext uri="{9D8B030D-6E8A-4147-A177-3AD203B41FA5}"/>
                  </a:extLst>
                </a:gridCol>
                <a:gridCol w="1411288">
                  <a:extLst>
                    <a:ext uri="{9D8B030D-6E8A-4147-A177-3AD203B41FA5}"/>
                  </a:extLst>
                </a:gridCol>
                <a:gridCol w="1309687">
                  <a:extLst>
                    <a:ext uri="{9D8B030D-6E8A-4147-A177-3AD203B41FA5}"/>
                  </a:extLst>
                </a:gridCol>
              </a:tblGrid>
              <a:tr h="105094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免試</a:t>
                      </a:r>
                      <a:endParaRPr kumimoji="0" lang="en-US" altLang="zh-TW"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rPr>
                        <a:t>就學區</a:t>
                      </a:r>
                      <a:endParaRPr kumimoji="0" lang="zh-TW" altLang="en-US" sz="2000" b="1" i="0" u="none" strike="noStrike" cap="none" normalizeH="0" baseline="0" dirty="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可跨入本區高中職就讀之鄰近鄉鎮區</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本區國中生可跨入他區就讀之鄉鎮區</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開放就學</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情形</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備註</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extLst>
              </a:tr>
              <a:tr h="70676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桃園區</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20638" indent="-20638"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20638" marR="0" lvl="0" indent="-20638"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竹苗區之新竹縣新埔鎮、關西鎮、新豐鄉、湖口鄉</a:t>
                      </a:r>
                      <a:endPar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楊梅市、龍潭鄉、新屋鄉</a:t>
                      </a:r>
                      <a:endPar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部分開放</a:t>
                      </a:r>
                      <a:endPar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 </a:t>
                      </a:r>
                      <a:endParaRPr kumimoji="0" lang="zh-TW" altLang="zh-TW"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extLst>
              </a:tr>
              <a:tr h="1049108">
                <a:tc row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竹苗區</a:t>
                      </a:r>
                      <a:endParaRPr kumimoji="0" lang="zh-TW" altLang="en-US" sz="20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marL="495300" indent="-495300"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495300" marR="0" lvl="0" indent="-49530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桃園區楊梅市、龍潭鄉、新屋鄉</a:t>
                      </a:r>
                      <a:endPar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新埔鎮、關西鎮、新豐鄉、湖口鄉</a:t>
                      </a:r>
                      <a:endPar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部分開放</a:t>
                      </a:r>
                      <a:endParaRPr kumimoji="0" lang="zh-TW" altLang="en-US"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 </a:t>
                      </a:r>
                      <a:endParaRPr kumimoji="0" lang="zh-TW" altLang="zh-TW" sz="20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extLst>
                  <a:ext uri="{0D108BD9-81ED-4DB2-BD59-A6C34878D82A}"/>
                </a:extLst>
              </a:tr>
              <a:tr h="2449759">
                <a:tc v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東勢、新社、豐原、神岡、和平、石岡、大雅、潭子、大甲、大安、清水、沙鹿、梧棲、大肚、龍井、后里等區</a:t>
                      </a:r>
                      <a:endPar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卓蘭、苑裡、通霄、三義</a:t>
                      </a:r>
                      <a:endPar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部分開放</a:t>
                      </a:r>
                      <a:endParaRPr kumimoji="0" lang="zh-TW" altLang="en-US" sz="20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卓蘭、苑裡、通霄、三義可跨入臺中市全區就讀</a:t>
                      </a:r>
                      <a:endParaRPr kumimoji="0" lang="zh-TW" altLang="en-US" sz="2000" b="1"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9743" marR="59743"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extLst>
                  <a:ext uri="{0D108BD9-81ED-4DB2-BD59-A6C34878D82A}"/>
                </a:extLst>
              </a:tr>
            </a:tbl>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p:cNvSpPr>
          <p:nvPr>
            <p:ph type="title"/>
          </p:nvPr>
        </p:nvSpPr>
        <p:spPr>
          <a:xfrm>
            <a:off x="1981200" y="588963"/>
            <a:ext cx="8229600" cy="1143000"/>
          </a:xfrm>
        </p:spPr>
        <p:txBody>
          <a:bodyPr/>
          <a:lstStyle/>
          <a:p>
            <a:r>
              <a:rPr lang="zh-TW" altLang="en-US" b="1" smtClean="0">
                <a:solidFill>
                  <a:srgbClr val="FF0000"/>
                </a:solidFill>
                <a:ea typeface="新細明體" panose="02020500000000000000" pitchFamily="18" charset="-120"/>
              </a:rPr>
              <a:t>竹苗及中投</a:t>
            </a:r>
            <a:r>
              <a:rPr lang="zh-TW" altLang="zh-TW" b="1" smtClean="0">
                <a:solidFill>
                  <a:srgbClr val="FF0000"/>
                </a:solidFill>
                <a:ea typeface="新細明體" panose="02020500000000000000" pitchFamily="18" charset="-120"/>
              </a:rPr>
              <a:t>共同就學區</a:t>
            </a:r>
            <a:endParaRPr lang="zh-TW" altLang="en-US" b="1" smtClean="0">
              <a:solidFill>
                <a:srgbClr val="FF0000"/>
              </a:solidFill>
              <a:ea typeface="新細明體" panose="02020500000000000000" pitchFamily="18" charset="-120"/>
            </a:endParaRPr>
          </a:p>
        </p:txBody>
      </p:sp>
      <p:sp>
        <p:nvSpPr>
          <p:cNvPr id="209923" name="Rectangle 3"/>
          <p:cNvSpPr>
            <a:spLocks noGrp="1"/>
          </p:cNvSpPr>
          <p:nvPr>
            <p:ph type="body" idx="1"/>
          </p:nvPr>
        </p:nvSpPr>
        <p:spPr>
          <a:xfrm>
            <a:off x="1981200" y="1731963"/>
            <a:ext cx="8229600" cy="4525962"/>
          </a:xfrm>
        </p:spPr>
        <p:txBody>
          <a:bodyPr/>
          <a:lstStyle/>
          <a:p>
            <a:r>
              <a:rPr lang="zh-TW" altLang="en-US" b="1" dirty="0" smtClean="0">
                <a:solidFill>
                  <a:srgbClr val="CC0000"/>
                </a:solidFill>
                <a:ea typeface="新細明體" panose="02020500000000000000" pitchFamily="18" charset="-120"/>
              </a:rPr>
              <a:t>通霄</a:t>
            </a:r>
            <a:r>
              <a:rPr lang="zh-TW" altLang="en-US" dirty="0" smtClean="0">
                <a:solidFill>
                  <a:srgbClr val="CC0000"/>
                </a:solidFill>
                <a:ea typeface="新細明體" panose="02020500000000000000" pitchFamily="18" charset="-120"/>
              </a:rPr>
              <a:t>、</a:t>
            </a:r>
            <a:r>
              <a:rPr lang="zh-TW" altLang="en-US" b="1" dirty="0" smtClean="0">
                <a:solidFill>
                  <a:srgbClr val="CC0000"/>
                </a:solidFill>
                <a:ea typeface="新細明體" panose="02020500000000000000" pitchFamily="18" charset="-120"/>
              </a:rPr>
              <a:t>苑裡</a:t>
            </a:r>
            <a:r>
              <a:rPr lang="zh-TW" altLang="en-US" dirty="0" smtClean="0">
                <a:solidFill>
                  <a:srgbClr val="CC0000"/>
                </a:solidFill>
                <a:ea typeface="新細明體" panose="02020500000000000000" pitchFamily="18" charset="-120"/>
              </a:rPr>
              <a:t>、</a:t>
            </a:r>
            <a:r>
              <a:rPr lang="zh-TW" altLang="en-US" b="1" dirty="0" smtClean="0">
                <a:solidFill>
                  <a:srgbClr val="CC0000"/>
                </a:solidFill>
                <a:ea typeface="新細明體" panose="02020500000000000000" pitchFamily="18" charset="-120"/>
              </a:rPr>
              <a:t>三義</a:t>
            </a:r>
            <a:r>
              <a:rPr lang="zh-TW" altLang="en-US" dirty="0" smtClean="0">
                <a:solidFill>
                  <a:srgbClr val="CC0000"/>
                </a:solidFill>
                <a:ea typeface="新細明體" panose="02020500000000000000" pitchFamily="18" charset="-120"/>
              </a:rPr>
              <a:t>、</a:t>
            </a:r>
            <a:r>
              <a:rPr lang="zh-TW" altLang="en-US" b="1" dirty="0" smtClean="0">
                <a:solidFill>
                  <a:srgbClr val="CC0000"/>
                </a:solidFill>
                <a:ea typeface="新細明體" panose="02020500000000000000" pitchFamily="18" charset="-120"/>
              </a:rPr>
              <a:t>卓蘭</a:t>
            </a:r>
            <a:r>
              <a:rPr lang="zh-TW" altLang="en-US" b="1" dirty="0" smtClean="0">
                <a:ea typeface="新細明體" panose="02020500000000000000" pitchFamily="18" charset="-120"/>
              </a:rPr>
              <a:t>四鄉鎮國中學生</a:t>
            </a:r>
          </a:p>
          <a:p>
            <a:r>
              <a:rPr lang="zh-TW" altLang="en-US" b="1" dirty="0" smtClean="0">
                <a:ea typeface="新細明體" panose="02020500000000000000" pitchFamily="18" charset="-120"/>
              </a:rPr>
              <a:t>使用</a:t>
            </a:r>
            <a:r>
              <a:rPr lang="zh-TW" altLang="en-US" b="1" dirty="0" smtClean="0">
                <a:solidFill>
                  <a:srgbClr val="0000FF"/>
                </a:solidFill>
                <a:ea typeface="新細明體" panose="02020500000000000000" pitchFamily="18" charset="-120"/>
              </a:rPr>
              <a:t>竹苗區</a:t>
            </a:r>
            <a:r>
              <a:rPr lang="zh-TW" altLang="en-US" b="1" dirty="0" smtClean="0">
                <a:ea typeface="新細明體" panose="02020500000000000000" pitchFamily="18" charset="-120"/>
              </a:rPr>
              <a:t>之超額比序條件</a:t>
            </a:r>
          </a:p>
          <a:p>
            <a:r>
              <a:rPr lang="zh-TW" altLang="en-US" b="1" dirty="0" smtClean="0">
                <a:ea typeface="新細明體" panose="02020500000000000000" pitchFamily="18" charset="-120"/>
              </a:rPr>
              <a:t>總志願數至多仍為選填</a:t>
            </a:r>
            <a:r>
              <a:rPr lang="en-US" altLang="zh-TW" b="1" dirty="0">
                <a:solidFill>
                  <a:srgbClr val="CC0000"/>
                </a:solidFill>
                <a:ea typeface="新細明體" panose="02020500000000000000" pitchFamily="18" charset="-120"/>
              </a:rPr>
              <a:t>2</a:t>
            </a:r>
            <a:r>
              <a:rPr lang="en-US" altLang="zh-TW" b="1" dirty="0" smtClean="0">
                <a:solidFill>
                  <a:srgbClr val="CC0000"/>
                </a:solidFill>
                <a:ea typeface="新細明體" panose="02020500000000000000" pitchFamily="18" charset="-120"/>
              </a:rPr>
              <a:t>5</a:t>
            </a:r>
            <a:r>
              <a:rPr lang="zh-TW" altLang="en-US" b="1" dirty="0" smtClean="0">
                <a:ea typeface="新細明體" panose="02020500000000000000" pitchFamily="18" charset="-120"/>
              </a:rPr>
              <a:t>個：</a:t>
            </a:r>
          </a:p>
          <a:p>
            <a:pPr>
              <a:buFont typeface="Arial" panose="020B0604020202020204" pitchFamily="34" charset="0"/>
              <a:buNone/>
            </a:pPr>
            <a:r>
              <a:rPr lang="zh-TW" altLang="en-US" b="1" dirty="0" smtClean="0">
                <a:ea typeface="新細明體" panose="02020500000000000000" pitchFamily="18" charset="-120"/>
              </a:rPr>
              <a:t>    可同時選填</a:t>
            </a:r>
            <a:r>
              <a:rPr lang="zh-TW" altLang="en-US" b="1" dirty="0" smtClean="0">
                <a:solidFill>
                  <a:srgbClr val="0043C8"/>
                </a:solidFill>
                <a:ea typeface="新細明體" panose="02020500000000000000" pitchFamily="18" charset="-120"/>
              </a:rPr>
              <a:t>竹苗區</a:t>
            </a:r>
            <a:r>
              <a:rPr lang="en-US" altLang="zh-TW" b="1" dirty="0" smtClean="0">
                <a:solidFill>
                  <a:srgbClr val="0043C8"/>
                </a:solidFill>
                <a:ea typeface="新細明體" panose="02020500000000000000" pitchFamily="18" charset="-120"/>
              </a:rPr>
              <a:t>+</a:t>
            </a:r>
            <a:r>
              <a:rPr lang="zh-TW" altLang="en-US" b="1" dirty="0" smtClean="0">
                <a:solidFill>
                  <a:srgbClr val="0043C8"/>
                </a:solidFill>
                <a:ea typeface="新細明體" panose="02020500000000000000" pitchFamily="18" charset="-120"/>
              </a:rPr>
              <a:t>中投區</a:t>
            </a:r>
            <a:r>
              <a:rPr lang="zh-TW" altLang="en-US" b="1" dirty="0" smtClean="0">
                <a:ea typeface="新細明體" panose="02020500000000000000" pitchFamily="18" charset="-120"/>
              </a:rPr>
              <a:t>另外開給四鄉鎮的名額</a:t>
            </a:r>
          </a:p>
          <a:p>
            <a:r>
              <a:rPr lang="zh-TW" altLang="en-US" b="1" dirty="0" smtClean="0">
                <a:solidFill>
                  <a:srgbClr val="0043C8"/>
                </a:solidFill>
                <a:ea typeface="新細明體" panose="02020500000000000000" pitchFamily="18" charset="-120"/>
              </a:rPr>
              <a:t>中投區</a:t>
            </a:r>
            <a:r>
              <a:rPr lang="zh-TW" altLang="en-US" b="1" dirty="0" smtClean="0">
                <a:solidFill>
                  <a:srgbClr val="0070C0"/>
                </a:solidFill>
                <a:ea typeface="新細明體" panose="02020500000000000000" pitchFamily="18" charset="-120"/>
              </a:rPr>
              <a:t>另外所開名額由四鄉鎮國中生競爭</a:t>
            </a:r>
          </a:p>
          <a:p>
            <a:r>
              <a:rPr lang="zh-TW" altLang="en-US" b="1" dirty="0" smtClean="0">
                <a:ea typeface="新細明體" panose="02020500000000000000" pitchFamily="18" charset="-120"/>
              </a:rPr>
              <a:t>高中以校、</a:t>
            </a:r>
            <a:r>
              <a:rPr lang="zh-TW" altLang="en-US" b="1" dirty="0" smtClean="0">
                <a:solidFill>
                  <a:srgbClr val="FF0000"/>
                </a:solidFill>
                <a:ea typeface="新細明體" panose="02020500000000000000" pitchFamily="18" charset="-120"/>
              </a:rPr>
              <a:t>高職以連續選填同校同職群為相同志願序位為原則</a:t>
            </a:r>
          </a:p>
          <a:p>
            <a:endParaRPr lang="zh-TW" altLang="en-US" b="1" dirty="0" smtClean="0">
              <a:ea typeface="新細明體" panose="02020500000000000000" pitchFamily="18" charset="-120"/>
            </a:endParaRPr>
          </a:p>
        </p:txBody>
      </p:sp>
    </p:spTree>
    <p:extLst>
      <p:ext uri="{BB962C8B-B14F-4D97-AF65-F5344CB8AC3E}">
        <p14:creationId xmlns:p14="http://schemas.microsoft.com/office/powerpoint/2010/main" val="309312375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314" name="Group 162"/>
          <p:cNvGraphicFramePr>
            <a:graphicFrameLocks noGrp="1"/>
          </p:cNvGraphicFramePr>
          <p:nvPr>
            <p:ph idx="1"/>
            <p:extLst/>
          </p:nvPr>
        </p:nvGraphicFramePr>
        <p:xfrm>
          <a:off x="1905000" y="1417638"/>
          <a:ext cx="8305800" cy="4724400"/>
        </p:xfrm>
        <a:graphic>
          <a:graphicData uri="http://schemas.openxmlformats.org/drawingml/2006/table">
            <a:tbl>
              <a:tblPr/>
              <a:tblGrid>
                <a:gridCol w="514350"/>
                <a:gridCol w="514350"/>
                <a:gridCol w="514350"/>
                <a:gridCol w="571500"/>
                <a:gridCol w="533400"/>
                <a:gridCol w="514350"/>
                <a:gridCol w="514350"/>
                <a:gridCol w="514350"/>
                <a:gridCol w="514350"/>
                <a:gridCol w="514350"/>
                <a:gridCol w="514350"/>
                <a:gridCol w="514350"/>
                <a:gridCol w="514350"/>
                <a:gridCol w="514350"/>
                <a:gridCol w="514350"/>
                <a:gridCol w="514350"/>
              </a:tblGrid>
              <a:tr h="581025">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學校</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學校</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名額</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台中一中</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B050"/>
                          </a:solidFill>
                          <a:effectLst/>
                          <a:latin typeface="標楷體" pitchFamily="65" charset="-120"/>
                          <a:ea typeface="標楷體" pitchFamily="65" charset="-12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台中女中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B050"/>
                          </a:solidFill>
                          <a:effectLst/>
                          <a:latin typeface="標楷體" pitchFamily="65" charset="-120"/>
                          <a:ea typeface="標楷體" pitchFamily="65" charset="-12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文華高中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B050"/>
                          </a:solidFill>
                          <a:effectLst/>
                          <a:latin typeface="標楷體" pitchFamily="65" charset="-120"/>
                          <a:ea typeface="標楷體" pitchFamily="65" charset="-12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台中二中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男</a:t>
                      </a: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3</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女</a:t>
                      </a: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600" b="1" i="0" u="none" strike="noStrike" cap="none" normalizeH="0" baseline="0" dirty="0" smtClean="0">
                          <a:ln>
                            <a:noFill/>
                          </a:ln>
                          <a:solidFill>
                            <a:srgbClr val="CC0000"/>
                          </a:solidFill>
                          <a:effectLst/>
                          <a:latin typeface="標楷體" pitchFamily="65" charset="-120"/>
                          <a:ea typeface="標楷體" pitchFamily="65" charset="-120"/>
                        </a:rPr>
                        <a:t>興大附中</a:t>
                      </a:r>
                      <a:r>
                        <a:rPr kumimoji="0" lang="en-US" altLang="zh-TW" sz="1600" b="1" i="0" u="none" strike="noStrike" cap="none" normalizeH="0" baseline="0" dirty="0" smtClean="0">
                          <a:ln>
                            <a:noFill/>
                          </a:ln>
                          <a:solidFill>
                            <a:srgbClr val="CC0000"/>
                          </a:solidFill>
                          <a:effectLst/>
                          <a:latin typeface="標楷體" pitchFamily="65" charset="-120"/>
                          <a:ea typeface="標楷體" pitchFamily="65" charset="-120"/>
                        </a:rPr>
                        <a:t>(</a:t>
                      </a:r>
                      <a:r>
                        <a:rPr kumimoji="0" lang="zh-TW" altLang="en-US" sz="1600" b="1" i="0" u="none" strike="noStrike" cap="none" normalizeH="0" baseline="0" dirty="0" smtClean="0">
                          <a:ln>
                            <a:noFill/>
                          </a:ln>
                          <a:solidFill>
                            <a:srgbClr val="CC0000"/>
                          </a:solidFill>
                          <a:effectLst/>
                          <a:latin typeface="標楷體" pitchFamily="65" charset="-120"/>
                          <a:ea typeface="標楷體" pitchFamily="65" charset="-120"/>
                        </a:rPr>
                        <a:t>國立大里</a:t>
                      </a:r>
                      <a:r>
                        <a:rPr kumimoji="0" lang="en-US" altLang="zh-TW" sz="1600" b="1" i="0" u="none" strike="noStrike" cap="none" normalizeH="0" baseline="0" dirty="0" smtClean="0">
                          <a:ln>
                            <a:noFill/>
                          </a:ln>
                          <a:solidFill>
                            <a:srgbClr val="CC0000"/>
                          </a:solidFill>
                          <a:effectLst/>
                          <a:latin typeface="標楷體" pitchFamily="65" charset="-120"/>
                          <a:ea typeface="標楷體" pitchFamily="65" charset="-12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B050"/>
                          </a:solidFill>
                          <a:effectLst/>
                          <a:latin typeface="標楷體" pitchFamily="65" charset="-120"/>
                          <a:ea typeface="標楷體" pitchFamily="65" charset="-12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豐原高中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清水高中</a:t>
                      </a:r>
                      <a:endParaRPr kumimoji="0" lang="en-US" altLang="zh-TW" sz="1800" b="1" i="0" u="none" strike="noStrike" cap="none" normalizeH="0" baseline="0" smtClean="0">
                        <a:ln>
                          <a:noFill/>
                        </a:ln>
                        <a:solidFill>
                          <a:srgbClr val="CC0000"/>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rPr>
                        <a:t>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大甲高中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台中家商</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smtClean="0">
                          <a:ln>
                            <a:noFill/>
                          </a:ln>
                          <a:solidFill>
                            <a:srgbClr val="0043C8"/>
                          </a:solidFill>
                          <a:effectLst/>
                          <a:latin typeface="標楷體" pitchFamily="65" charset="-120"/>
                          <a:ea typeface="標楷體" pitchFamily="65" charset="-120"/>
                        </a:rPr>
                        <a:t>7</a:t>
                      </a: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科</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0043C8"/>
                          </a:solidFill>
                          <a:effectLst/>
                          <a:latin typeface="標楷體" pitchFamily="65" charset="-120"/>
                          <a:ea typeface="標楷體" pitchFamily="65" charset="-120"/>
                        </a:rPr>
                        <a:t>各</a:t>
                      </a:r>
                      <a:r>
                        <a:rPr kumimoji="0" lang="en-US" altLang="zh-TW" sz="1800" b="1" i="0" u="none" strike="noStrike" cap="none" normalizeH="0" baseline="0" smtClean="0">
                          <a:ln>
                            <a:noFill/>
                          </a:ln>
                          <a:solidFill>
                            <a:srgbClr val="0043C8"/>
                          </a:solidFill>
                          <a:effectLst/>
                          <a:latin typeface="標楷體" pitchFamily="65" charset="-120"/>
                          <a:ea typeface="標楷體" pitchFamily="65"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台中高工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4</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科</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各</a:t>
                      </a:r>
                      <a:endPar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endParaRP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1</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600" b="1" i="0" u="none" strike="noStrike" cap="none" normalizeH="0" baseline="0" smtClean="0">
                          <a:ln>
                            <a:noFill/>
                          </a:ln>
                          <a:solidFill>
                            <a:srgbClr val="CC0000"/>
                          </a:solidFill>
                          <a:effectLst/>
                          <a:latin typeface="標楷體" pitchFamily="65" charset="-120"/>
                          <a:ea typeface="標楷體" pitchFamily="65" charset="-120"/>
                        </a:rPr>
                        <a:t>興大附屬台中高農</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FF0000"/>
                          </a:solidFill>
                          <a:effectLst/>
                          <a:latin typeface="標楷體" pitchFamily="65" charset="-120"/>
                          <a:ea typeface="標楷體" pitchFamily="65" charset="-120"/>
                        </a:rPr>
                        <a:t>0</a:t>
                      </a:r>
                      <a:endParaRPr kumimoji="0" lang="zh-TW" altLang="en-US" sz="1800" b="1" i="0" u="none" strike="noStrike" cap="none" normalizeH="0" baseline="0" dirty="0" smtClean="0">
                        <a:ln>
                          <a:noFill/>
                        </a:ln>
                        <a:solidFill>
                          <a:srgbClr val="FF0000"/>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豐原高商</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2</a:t>
                      </a: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科</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各</a:t>
                      </a: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大甲高工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6</a:t>
                      </a: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科</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各</a:t>
                      </a: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2</a:t>
                      </a:r>
                      <a:endPar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smtClean="0">
                          <a:ln>
                            <a:noFill/>
                          </a:ln>
                          <a:solidFill>
                            <a:srgbClr val="CC0000"/>
                          </a:solidFill>
                          <a:effectLst/>
                          <a:latin typeface="標楷體" pitchFamily="65" charset="-120"/>
                          <a:ea typeface="標楷體" pitchFamily="65" charset="-120"/>
                        </a:rPr>
                        <a:t>沙鹿高工</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FF00FF"/>
                          </a:solidFill>
                          <a:effectLst/>
                          <a:latin typeface="標楷體" pitchFamily="65" charset="-120"/>
                          <a:ea typeface="標楷體" pitchFamily="65" charset="-120"/>
                        </a:rPr>
                        <a:t>製圖</a:t>
                      </a: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CC0000"/>
                          </a:solidFill>
                          <a:effectLst/>
                          <a:latin typeface="標楷體" pitchFamily="65" charset="-120"/>
                          <a:ea typeface="標楷體" pitchFamily="65" charset="-120"/>
                        </a:rPr>
                        <a:t>致用高中</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en-US" altLang="zh-TW" sz="1800" b="1" i="0" u="none" strike="noStrike" cap="none" normalizeH="0" baseline="0" dirty="0" smtClean="0">
                          <a:ln>
                            <a:noFill/>
                          </a:ln>
                          <a:solidFill>
                            <a:srgbClr val="0043C8"/>
                          </a:solidFill>
                          <a:effectLst/>
                          <a:latin typeface="標楷體" pitchFamily="65" charset="-120"/>
                          <a:ea typeface="標楷體" pitchFamily="65" charset="-120"/>
                        </a:rPr>
                        <a:t>9</a:t>
                      </a: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科</a:t>
                      </a:r>
                    </a:p>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rPr>
                        <a:t>共</a:t>
                      </a:r>
                      <a:r>
                        <a:rPr kumimoji="0" lang="en-US" altLang="zh-TW" sz="1700" b="1" i="0" u="none" strike="noStrike" cap="none" normalizeH="0" baseline="0" dirty="0" smtClean="0">
                          <a:ln>
                            <a:noFill/>
                          </a:ln>
                          <a:solidFill>
                            <a:srgbClr val="FF00FF"/>
                          </a:solidFill>
                          <a:effectLst/>
                          <a:latin typeface="標楷體" pitchFamily="65" charset="-120"/>
                          <a:ea typeface="標楷體" pitchFamily="65" charset="-120"/>
                        </a:rPr>
                        <a:t>160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1" i="0" u="none" strike="noStrike" cap="none" normalizeH="0" baseline="0" smtClean="0">
                        <a:ln>
                          <a:noFill/>
                        </a:ln>
                        <a:solidFill>
                          <a:srgbClr val="0043C8"/>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1" i="0" u="none" strike="noStrike" cap="none" normalizeH="0" baseline="0" dirty="0" smtClean="0">
                        <a:ln>
                          <a:noFill/>
                        </a:ln>
                        <a:solidFill>
                          <a:srgbClr val="0043C8"/>
                        </a:solidFill>
                        <a:effectLst/>
                        <a:latin typeface="標楷體" pitchFamily="65" charset="-120"/>
                        <a:ea typeface="標楷體" pitchFamily="65" charset="-12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11016" name="Rectangle 2"/>
          <p:cNvSpPr>
            <a:spLocks noGrp="1"/>
          </p:cNvSpPr>
          <p:nvPr>
            <p:ph type="title"/>
          </p:nvPr>
        </p:nvSpPr>
        <p:spPr/>
        <p:txBody>
          <a:bodyPr/>
          <a:lstStyle/>
          <a:p>
            <a:pPr eaLnBrk="1" hangingPunct="1"/>
            <a:r>
              <a:rPr lang="zh-TW" altLang="en-US" sz="4000" b="1" smtClean="0">
                <a:solidFill>
                  <a:srgbClr val="FF0000"/>
                </a:solidFill>
              </a:rPr>
              <a:t>竹苗及</a:t>
            </a:r>
            <a:r>
              <a:rPr lang="zh-TW" altLang="en-US" sz="4000" b="1" smtClean="0">
                <a:solidFill>
                  <a:srgbClr val="CC0000"/>
                </a:solidFill>
              </a:rPr>
              <a:t>中投</a:t>
            </a:r>
            <a:r>
              <a:rPr lang="zh-TW" altLang="zh-TW" sz="4000" b="1" smtClean="0">
                <a:solidFill>
                  <a:srgbClr val="CC0000"/>
                </a:solidFill>
              </a:rPr>
              <a:t>共同就學區名額(部分)</a:t>
            </a:r>
            <a:endParaRPr lang="en-US" altLang="zh-TW" sz="4000" b="1" smtClean="0">
              <a:solidFill>
                <a:srgbClr val="CC0000"/>
              </a:solidFill>
            </a:endParaRPr>
          </a:p>
        </p:txBody>
      </p:sp>
    </p:spTree>
    <p:extLst>
      <p:ext uri="{BB962C8B-B14F-4D97-AF65-F5344CB8AC3E}">
        <p14:creationId xmlns:p14="http://schemas.microsoft.com/office/powerpoint/2010/main" val="9528752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7"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6524625"/>
            <a:ext cx="2206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矩形 4"/>
          <p:cNvSpPr>
            <a:spLocks noChangeArrowheads="1"/>
          </p:cNvSpPr>
          <p:nvPr/>
        </p:nvSpPr>
        <p:spPr bwMode="auto">
          <a:xfrm>
            <a:off x="209550" y="5661025"/>
            <a:ext cx="2709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spcBef>
                <a:spcPct val="50000"/>
              </a:spcBef>
              <a:buClr>
                <a:srgbClr val="DDE89A"/>
              </a:buClr>
            </a:pPr>
            <a:r>
              <a:rPr kumimoji="0" lang="zh-TW" altLang="en-US" b="1">
                <a:solidFill>
                  <a:srgbClr val="FFFFFF"/>
                </a:solidFill>
                <a:latin typeface="微軟正黑體" pitchFamily="34" charset="-120"/>
                <a:ea typeface="微軟正黑體" pitchFamily="34" charset="-120"/>
                <a:cs typeface="Arial" pitchFamily="34" charset="0"/>
              </a:rPr>
              <a:t>國中學校承辦人員</a:t>
            </a:r>
            <a:endParaRPr kumimoji="0" lang="en-US" altLang="zh-TW" b="1">
              <a:solidFill>
                <a:srgbClr val="FFFFFF"/>
              </a:solidFill>
              <a:latin typeface="微軟正黑體" pitchFamily="34" charset="-120"/>
              <a:ea typeface="微軟正黑體" pitchFamily="34" charset="-120"/>
              <a:cs typeface="Arial" pitchFamily="34" charset="0"/>
            </a:endParaRPr>
          </a:p>
        </p:txBody>
      </p:sp>
      <p:sp>
        <p:nvSpPr>
          <p:cNvPr id="134149" name="投影片編號版面配置區 3"/>
          <p:cNvSpPr txBox="1">
            <a:spLocks noGrp="1"/>
          </p:cNvSpPr>
          <p:nvPr/>
        </p:nvSpPr>
        <p:spPr bwMode="gray">
          <a:xfrm>
            <a:off x="9488488" y="6323013"/>
            <a:ext cx="21558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1A3EAB2B-C485-4292-BCDE-99D2FE9F6B0F}" type="slidenum">
              <a:rPr kumimoji="0" lang="en-US" altLang="zh-TW" sz="1000">
                <a:solidFill>
                  <a:srgbClr val="000000"/>
                </a:solidFill>
              </a:rPr>
              <a:pPr algn="r" eaLnBrk="1" hangingPunct="1"/>
              <a:t>68</a:t>
            </a:fld>
            <a:endParaRPr kumimoji="0" lang="en-US" altLang="zh-TW" sz="1000">
              <a:solidFill>
                <a:srgbClr val="000000"/>
              </a:solidFill>
            </a:endParaRPr>
          </a:p>
        </p:txBody>
      </p:sp>
      <p:sp>
        <p:nvSpPr>
          <p:cNvPr id="10" name="矩形 9"/>
          <p:cNvSpPr/>
          <p:nvPr/>
        </p:nvSpPr>
        <p:spPr bwMode="auto">
          <a:xfrm>
            <a:off x="0" y="6151563"/>
            <a:ext cx="12192000" cy="706437"/>
          </a:xfrm>
          <a:prstGeom prst="rect">
            <a:avLst/>
          </a:prstGeom>
          <a:solidFill>
            <a:srgbClr val="000099"/>
          </a:solidFill>
          <a:ln w="9525" cap="flat" cmpd="sng" algn="ctr">
            <a:solidFill>
              <a:schemeClr val="tx1"/>
            </a:solidFill>
            <a:prstDash val="solid"/>
            <a:round/>
            <a:headEnd type="none" w="med" len="med"/>
            <a:tailEnd type="none" w="med" len="med"/>
          </a:ln>
          <a:effectLst/>
        </p:spPr>
        <p:txBody>
          <a:bodyPr/>
          <a:lstStyle/>
          <a:p>
            <a:pPr marL="342900" indent="-342900" algn="ctr" eaLnBrk="1" hangingPunct="1">
              <a:lnSpc>
                <a:spcPts val="4300"/>
              </a:lnSpc>
              <a:buFont typeface="Wingdings" panose="05000000000000000000" pitchFamily="2" charset="2"/>
              <a:buChar char="l"/>
              <a:defRPr/>
            </a:pPr>
            <a:r>
              <a:rPr lang="zh-TW" altLang="en-US" sz="2000" b="1" dirty="0">
                <a:solidFill>
                  <a:srgbClr val="FFFFFF"/>
                </a:solidFill>
                <a:latin typeface="華康細圓體" panose="020F0309000000000000" pitchFamily="49" charset="-120"/>
                <a:ea typeface="華康細圓體" panose="020F0309000000000000" pitchFamily="49" charset="-120"/>
              </a:rPr>
              <a:t>請使</a:t>
            </a:r>
            <a:r>
              <a:rPr lang="zh-TW" altLang="zh-TW" sz="2000" b="1" dirty="0">
                <a:solidFill>
                  <a:srgbClr val="FFFFFF"/>
                </a:solidFill>
                <a:latin typeface="華康細圓體" panose="020F0309000000000000" pitchFamily="49" charset="-120"/>
                <a:ea typeface="華康細圓體" panose="020F0309000000000000" pitchFamily="49" charset="-120"/>
              </a:rPr>
              <a:t>用</a:t>
            </a:r>
            <a:r>
              <a:rPr lang="en-US" altLang="zh-TW" sz="2000" b="1" u="sng" spc="100" dirty="0">
                <a:solidFill>
                  <a:srgbClr val="FFFFFF"/>
                </a:solidFill>
                <a:latin typeface="華康粗圓體" panose="020F0709000000000000" pitchFamily="49" charset="-120"/>
                <a:ea typeface="華康粗圓體" panose="020F0709000000000000" pitchFamily="49" charset="-120"/>
              </a:rPr>
              <a:t>Chrome</a:t>
            </a:r>
            <a:r>
              <a:rPr lang="zh-TW" altLang="en-US" sz="2000" b="1" dirty="0">
                <a:solidFill>
                  <a:srgbClr val="FFFFFF"/>
                </a:solidFill>
                <a:latin typeface="華康粗圓體" panose="020F0709000000000000" pitchFamily="49" charset="-120"/>
                <a:ea typeface="華康細圓體" panose="020F0309000000000000" pitchFamily="49" charset="-120"/>
              </a:rPr>
              <a:t>或</a:t>
            </a:r>
            <a:r>
              <a:rPr lang="en-US" altLang="zh-TW" sz="2000" b="1" u="sng" dirty="0">
                <a:solidFill>
                  <a:srgbClr val="FFFFFF"/>
                </a:solidFill>
                <a:latin typeface="華康細圓體" panose="020F0309000000000000" pitchFamily="49" charset="-120"/>
                <a:ea typeface="華康細圓體" panose="020F0309000000000000" pitchFamily="49" charset="-120"/>
              </a:rPr>
              <a:t>Ie9.0</a:t>
            </a:r>
            <a:r>
              <a:rPr lang="zh-TW" altLang="zh-TW" sz="2000" b="1" u="sng" dirty="0">
                <a:solidFill>
                  <a:srgbClr val="FFFFFF"/>
                </a:solidFill>
                <a:latin typeface="華康細圓體" panose="020F0309000000000000" pitchFamily="49" charset="-120"/>
                <a:ea typeface="華康細圓體" panose="020F0309000000000000" pitchFamily="49" charset="-120"/>
              </a:rPr>
              <a:t>以上</a:t>
            </a:r>
            <a:r>
              <a:rPr lang="zh-TW" altLang="zh-TW" sz="2000" b="1" dirty="0">
                <a:solidFill>
                  <a:srgbClr val="FFFFFF"/>
                </a:solidFill>
                <a:latin typeface="華康細圓體" panose="020F0309000000000000" pitchFamily="49" charset="-120"/>
                <a:ea typeface="華康細圓體" panose="020F0309000000000000" pitchFamily="49" charset="-120"/>
              </a:rPr>
              <a:t>版本瀏覽器</a:t>
            </a:r>
            <a:r>
              <a:rPr lang="en-US" altLang="zh-TW" sz="2000" b="1" dirty="0">
                <a:solidFill>
                  <a:srgbClr val="FFFFFF"/>
                </a:solidFill>
                <a:latin typeface="華康細圓體" panose="020F0309000000000000" pitchFamily="49" charset="-120"/>
                <a:ea typeface="華康細圓體" panose="020F0309000000000000" pitchFamily="49" charset="-120"/>
              </a:rPr>
              <a:t>)</a:t>
            </a:r>
            <a:endParaRPr kumimoji="0" lang="zh-TW" altLang="en-US" sz="2000" dirty="0">
              <a:solidFill>
                <a:srgbClr val="FFFFFF"/>
              </a:solidFill>
              <a:latin typeface="+mn-lt"/>
            </a:endParaRPr>
          </a:p>
        </p:txBody>
      </p:sp>
      <p:sp>
        <p:nvSpPr>
          <p:cNvPr id="134151" name="矩形 8"/>
          <p:cNvSpPr>
            <a:spLocks noChangeArrowheads="1"/>
          </p:cNvSpPr>
          <p:nvPr/>
        </p:nvSpPr>
        <p:spPr bwMode="auto">
          <a:xfrm>
            <a:off x="95250" y="58250"/>
            <a:ext cx="11952288" cy="1198563"/>
          </a:xfrm>
          <a:prstGeom prst="rect">
            <a:avLst/>
          </a:prstGeom>
          <a:solidFill>
            <a:srgbClr val="000099"/>
          </a:solidFill>
          <a:ln w="9525" algn="ctr">
            <a:solidFill>
              <a:schemeClr val="tx1"/>
            </a:solidFill>
            <a:round/>
            <a:headEnd/>
            <a:tailEnd/>
          </a:ln>
        </p:spPr>
        <p:txBody>
          <a:bodyPr anchor="ctr"/>
          <a:lstStyle/>
          <a:p>
            <a:pPr marL="342900" indent="-342900" algn="ctr" eaLnBrk="1" hangingPunct="1"/>
            <a:r>
              <a:rPr lang="en-US" altLang="zh-TW" sz="3000" b="1" dirty="0" smtClean="0">
                <a:solidFill>
                  <a:srgbClr val="FFFFFF"/>
                </a:solidFill>
                <a:latin typeface="華康細圓體"/>
                <a:ea typeface="華康細圓體"/>
                <a:cs typeface="華康細圓體"/>
              </a:rPr>
              <a:t>108</a:t>
            </a:r>
            <a:r>
              <a:rPr lang="zh-TW" altLang="en-US" sz="3000" b="1" dirty="0" smtClean="0">
                <a:solidFill>
                  <a:srgbClr val="FFFFFF"/>
                </a:solidFill>
                <a:latin typeface="華康細圓體"/>
                <a:ea typeface="華康細圓體"/>
                <a:cs typeface="華康細圓體"/>
              </a:rPr>
              <a:t>竹</a:t>
            </a:r>
            <a:r>
              <a:rPr lang="zh-TW" altLang="en-US" sz="3000" b="1" dirty="0">
                <a:solidFill>
                  <a:srgbClr val="FFFFFF"/>
                </a:solidFill>
                <a:latin typeface="華康細圓體"/>
                <a:ea typeface="華康細圓體"/>
                <a:cs typeface="華康細圓體"/>
              </a:rPr>
              <a:t>苗區高級中等學校免試入學委員會 </a:t>
            </a:r>
            <a:endParaRPr lang="en-US" altLang="zh-TW" sz="3000" b="1" dirty="0" smtClean="0">
              <a:solidFill>
                <a:srgbClr val="FFFFFF"/>
              </a:solidFill>
              <a:latin typeface="華康細圓體"/>
              <a:ea typeface="華康細圓體"/>
              <a:cs typeface="華康細圓體"/>
            </a:endParaRPr>
          </a:p>
          <a:p>
            <a:pPr marL="342900" indent="-342900" algn="ctr" eaLnBrk="1" hangingPunct="1"/>
            <a:r>
              <a:rPr lang="en-US" altLang="zh-TW" sz="3000" b="1" dirty="0">
                <a:solidFill>
                  <a:srgbClr val="FFFFFF"/>
                </a:solidFill>
                <a:latin typeface="華康細圓體"/>
                <a:ea typeface="華康細圓體"/>
                <a:cs typeface="華康細圓體"/>
              </a:rPr>
              <a:t>(https://hhm.entry.edu.tw)</a:t>
            </a:r>
            <a:endParaRPr kumimoji="0" lang="zh-TW" altLang="en-US" sz="3000" b="1" dirty="0">
              <a:solidFill>
                <a:srgbClr val="FFFFFF"/>
              </a:solidFill>
            </a:endParaRPr>
          </a:p>
        </p:txBody>
      </p:sp>
      <p:pic>
        <p:nvPicPr>
          <p:cNvPr id="2" name="圖片 1"/>
          <p:cNvPicPr>
            <a:picLocks noChangeAspect="1"/>
          </p:cNvPicPr>
          <p:nvPr/>
        </p:nvPicPr>
        <p:blipFill>
          <a:blip r:embed="rId4"/>
          <a:stretch>
            <a:fillRect/>
          </a:stretch>
        </p:blipFill>
        <p:spPr>
          <a:xfrm>
            <a:off x="67022" y="1292108"/>
            <a:ext cx="11952288" cy="4877288"/>
          </a:xfrm>
          <a:prstGeom prst="rect">
            <a:avLst/>
          </a:prstGeom>
        </p:spPr>
      </p:pic>
      <p:sp>
        <p:nvSpPr>
          <p:cNvPr id="134152" name="矩形 8"/>
          <p:cNvSpPr>
            <a:spLocks noChangeArrowheads="1"/>
          </p:cNvSpPr>
          <p:nvPr/>
        </p:nvSpPr>
        <p:spPr bwMode="auto">
          <a:xfrm>
            <a:off x="502444" y="2864586"/>
            <a:ext cx="3887788" cy="1223962"/>
          </a:xfrm>
          <a:prstGeom prst="rect">
            <a:avLst/>
          </a:prstGeom>
          <a:noFill/>
          <a:ln w="571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kumimoji="0" lang="zh-TW" altLang="en-US">
              <a:solidFill>
                <a:srgbClr val="DDE89A"/>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03512" y="980728"/>
            <a:ext cx="8064896" cy="1477328"/>
          </a:xfrm>
          <a:prstGeom prst="rect">
            <a:avLst/>
          </a:prstGeom>
          <a:solidFill>
            <a:srgbClr val="FFFF00"/>
          </a:solidFill>
        </p:spPr>
        <p:txBody>
          <a:bodyPr wrap="square">
            <a:spAutoFit/>
          </a:bodyPr>
          <a:lstStyle/>
          <a:p>
            <a:pPr algn="ctr"/>
            <a:r>
              <a:rPr lang="en-US" altLang="zh-TW" sz="3600" b="1" dirty="0" smtClean="0">
                <a:latin typeface="標楷體" pitchFamily="65" charset="-120"/>
                <a:ea typeface="標楷體" pitchFamily="65" charset="-120"/>
              </a:rPr>
              <a:t>108</a:t>
            </a:r>
            <a:r>
              <a:rPr lang="zh-TW" altLang="en-US" sz="3600" b="1" dirty="0" smtClean="0">
                <a:latin typeface="標楷體" pitchFamily="65" charset="-120"/>
                <a:ea typeface="標楷體" pitchFamily="65" charset="-120"/>
              </a:rPr>
              <a:t>學年</a:t>
            </a:r>
            <a:r>
              <a:rPr lang="zh-TW" altLang="en-US" sz="3600" b="1" dirty="0">
                <a:latin typeface="標楷體" pitchFamily="65" charset="-120"/>
                <a:ea typeface="標楷體" pitchFamily="65" charset="-120"/>
              </a:rPr>
              <a:t>度竹苗區高級中等學校免試入學報名作業資訊系統平台</a:t>
            </a:r>
            <a:endParaRPr lang="en-US" altLang="zh-TW" sz="3600" b="1" dirty="0">
              <a:latin typeface="標楷體" pitchFamily="65" charset="-120"/>
              <a:ea typeface="標楷體" pitchFamily="65" charset="-120"/>
            </a:endParaRPr>
          </a:p>
          <a:p>
            <a:pPr algn="ctr"/>
            <a:endParaRPr lang="en-US" altLang="zh-TW" b="1" dirty="0">
              <a:latin typeface="微軟正黑體" pitchFamily="34" charset="-120"/>
              <a:ea typeface="微軟正黑體" pitchFamily="34" charset="-120"/>
            </a:endParaRPr>
          </a:p>
        </p:txBody>
      </p:sp>
      <p:sp>
        <p:nvSpPr>
          <p:cNvPr id="4" name="矩形 3"/>
          <p:cNvSpPr/>
          <p:nvPr/>
        </p:nvSpPr>
        <p:spPr>
          <a:xfrm>
            <a:off x="2687960" y="3501008"/>
            <a:ext cx="6096000" cy="2308324"/>
          </a:xfrm>
          <a:prstGeom prst="rect">
            <a:avLst/>
          </a:prstGeom>
        </p:spPr>
        <p:txBody>
          <a:bodyPr>
            <a:spAutoFit/>
          </a:bodyPr>
          <a:lstStyle/>
          <a:p>
            <a:r>
              <a:rPr lang="zh-TW" altLang="en-US" sz="3600" dirty="0">
                <a:solidFill>
                  <a:schemeClr val="bg2">
                    <a:lumMod val="50000"/>
                  </a:schemeClr>
                </a:solidFill>
                <a:latin typeface="華康勘亭流" pitchFamily="65" charset="-120"/>
                <a:ea typeface="華康勘亭流" pitchFamily="65" charset="-120"/>
              </a:rPr>
              <a:t>模擬志願選填</a:t>
            </a:r>
          </a:p>
          <a:p>
            <a:r>
              <a:rPr lang="zh-TW" altLang="en-US" sz="3600" dirty="0">
                <a:solidFill>
                  <a:schemeClr val="bg2">
                    <a:lumMod val="50000"/>
                  </a:schemeClr>
                </a:solidFill>
                <a:latin typeface="華康勘亭流" pitchFamily="65" charset="-120"/>
                <a:ea typeface="華康勘亭流" pitchFamily="65" charset="-120"/>
              </a:rPr>
              <a:t>正式志願選填</a:t>
            </a:r>
            <a:r>
              <a:rPr lang="en-US" altLang="zh-TW" sz="3600" dirty="0">
                <a:solidFill>
                  <a:schemeClr val="bg2">
                    <a:lumMod val="50000"/>
                  </a:schemeClr>
                </a:solidFill>
                <a:latin typeface="華康勘亭流" pitchFamily="65" charset="-120"/>
                <a:ea typeface="華康勘亭流" pitchFamily="65" charset="-120"/>
              </a:rPr>
              <a:t>(</a:t>
            </a:r>
            <a:r>
              <a:rPr lang="zh-TW" altLang="en-US" sz="3600" dirty="0">
                <a:solidFill>
                  <a:schemeClr val="bg2">
                    <a:lumMod val="50000"/>
                  </a:schemeClr>
                </a:solidFill>
                <a:latin typeface="華康勘亭流" pitchFamily="65" charset="-120"/>
                <a:ea typeface="華康勘亭流" pitchFamily="65" charset="-120"/>
              </a:rPr>
              <a:t>免試</a:t>
            </a:r>
            <a:r>
              <a:rPr lang="en-US" altLang="zh-TW" sz="3600" dirty="0">
                <a:solidFill>
                  <a:schemeClr val="bg2">
                    <a:lumMod val="50000"/>
                  </a:schemeClr>
                </a:solidFill>
                <a:latin typeface="華康勘亭流" pitchFamily="65" charset="-120"/>
                <a:ea typeface="華康勘亭流" pitchFamily="65" charset="-120"/>
              </a:rPr>
              <a:t>)</a:t>
            </a:r>
          </a:p>
          <a:p>
            <a:r>
              <a:rPr lang="zh-TW" altLang="en-US" sz="3600" dirty="0">
                <a:solidFill>
                  <a:schemeClr val="bg2">
                    <a:lumMod val="50000"/>
                  </a:schemeClr>
                </a:solidFill>
                <a:latin typeface="華康勘亭流" pitchFamily="65" charset="-120"/>
                <a:ea typeface="華康勘亭流" pitchFamily="65" charset="-120"/>
              </a:rPr>
              <a:t>個別序位區間查詢</a:t>
            </a:r>
          </a:p>
          <a:p>
            <a:r>
              <a:rPr lang="zh-TW" altLang="en-US" sz="3600" dirty="0">
                <a:solidFill>
                  <a:schemeClr val="bg2">
                    <a:lumMod val="50000"/>
                  </a:schemeClr>
                </a:solidFill>
                <a:latin typeface="華康勘亭流" pitchFamily="65" charset="-120"/>
                <a:ea typeface="華康勘亭流" pitchFamily="65" charset="-120"/>
              </a:rPr>
              <a:t>列印報名表</a:t>
            </a:r>
          </a:p>
        </p:txBody>
      </p:sp>
      <p:sp>
        <p:nvSpPr>
          <p:cNvPr id="7" name="矩形 6"/>
          <p:cNvSpPr/>
          <p:nvPr/>
        </p:nvSpPr>
        <p:spPr>
          <a:xfrm>
            <a:off x="1719205" y="2577678"/>
            <a:ext cx="5724644"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zh-TW" altLang="en-US" sz="5400" b="1" cap="none" spc="0" dirty="0" smtClean="0">
                <a:ln w="11430"/>
                <a:solidFill>
                  <a:srgbClr val="FF0000"/>
                </a:solidFill>
                <a:effectLst>
                  <a:outerShdw blurRad="50800" dist="39000" dir="5460000" algn="tl">
                    <a:srgbClr val="000000">
                      <a:alpha val="38000"/>
                    </a:srgbClr>
                  </a:outerShdw>
                </a:effectLst>
              </a:rPr>
              <a:t>學生可由此查詢：</a:t>
            </a:r>
            <a:endParaRPr lang="zh-TW" altLang="en-US" sz="5400" b="1" cap="none" spc="0" dirty="0">
              <a:ln w="11430"/>
              <a:solidFill>
                <a:srgbClr val="FF0000"/>
              </a:soli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6210484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s://weforum-assets-production.s3-eu-west-1.amazonaws.com/editor/bD4ikTLC2_fTr1843WCwYsZFbkCs-VwJBAQu2COD1rE.png"/>
          <p:cNvPicPr>
            <a:picLocks noGrp="1" noChangeAspect="1" noChangeArrowheads="1"/>
          </p:cNvPicPr>
          <p:nvPr>
            <p:ph idx="1"/>
          </p:nvPr>
        </p:nvPicPr>
        <p:blipFill>
          <a:blip r:embed="rId3" cstate="print"/>
          <a:srcRect/>
          <a:stretch>
            <a:fillRect/>
          </a:stretch>
        </p:blipFill>
        <p:spPr>
          <a:xfrm>
            <a:off x="1919537" y="2276872"/>
            <a:ext cx="3887787" cy="3290888"/>
          </a:xfrm>
          <a:effectLst>
            <a:outerShdw blurRad="190500" algn="tl" rotWithShape="0">
              <a:srgbClr val="000000">
                <a:alpha val="70000"/>
              </a:srgbClr>
            </a:outerShdw>
          </a:effectLst>
        </p:spPr>
      </p:pic>
      <p:sp>
        <p:nvSpPr>
          <p:cNvPr id="16388"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244456FF-84E9-4855-824F-5260124908D6}" type="slidenum">
              <a:rPr kumimoji="0" lang="zh-TW" altLang="en-US" sz="1200">
                <a:solidFill>
                  <a:srgbClr val="898989"/>
                </a:solidFill>
                <a:latin typeface="Calibri" pitchFamily="34" charset="0"/>
              </a:rPr>
              <a:pPr algn="r" eaLnBrk="1" hangingPunct="1"/>
              <a:t>7</a:t>
            </a:fld>
            <a:endParaRPr kumimoji="0" lang="zh-TW" altLang="en-US" sz="1200">
              <a:solidFill>
                <a:srgbClr val="898989"/>
              </a:solidFill>
              <a:latin typeface="Calibri" pitchFamily="34" charset="0"/>
            </a:endParaRPr>
          </a:p>
        </p:txBody>
      </p:sp>
      <p:sp>
        <p:nvSpPr>
          <p:cNvPr id="16389" name="文字方塊 6"/>
          <p:cNvSpPr txBox="1">
            <a:spLocks noChangeArrowheads="1"/>
          </p:cNvSpPr>
          <p:nvPr/>
        </p:nvSpPr>
        <p:spPr bwMode="auto">
          <a:xfrm>
            <a:off x="1524000" y="6396038"/>
            <a:ext cx="4932040" cy="461962"/>
          </a:xfrm>
          <a:prstGeom prst="rect">
            <a:avLst/>
          </a:prstGeom>
          <a:noFill/>
          <a:ln w="9525">
            <a:noFill/>
            <a:miter lim="800000"/>
            <a:headEnd/>
            <a:tailEnd/>
          </a:ln>
        </p:spPr>
        <p:txBody>
          <a:bodyPr wrap="square">
            <a:spAutoFit/>
          </a:bodyPr>
          <a:lstStyle/>
          <a:p>
            <a:pPr eaLnBrk="1" hangingPunct="1"/>
            <a:r>
              <a:rPr lang="zh-TW" altLang="en-US" sz="1200" b="1" dirty="0">
                <a:solidFill>
                  <a:prstClr val="black"/>
                </a:solidFill>
                <a:latin typeface="標楷體" pitchFamily="65" charset="-120"/>
                <a:ea typeface="標楷體" pitchFamily="65" charset="-120"/>
              </a:rPr>
              <a:t>資料來源：</a:t>
            </a:r>
            <a:r>
              <a:rPr lang="en-US" altLang="zh-TW" sz="1200" b="1" dirty="0">
                <a:solidFill>
                  <a:prstClr val="black"/>
                </a:solidFill>
                <a:latin typeface="標楷體" pitchFamily="65" charset="-120"/>
                <a:ea typeface="標楷體" pitchFamily="65" charset="-120"/>
              </a:rPr>
              <a:t>http://www.weforum.org/agenda/2016/01/the-10-skills-you-need-to-thrive-in-the-fourth-industrial-revolution</a:t>
            </a:r>
            <a:endParaRPr lang="zh-TW" altLang="en-US" sz="1200" b="1" dirty="0">
              <a:solidFill>
                <a:prstClr val="black"/>
              </a:solidFill>
              <a:latin typeface="標楷體" pitchFamily="65" charset="-120"/>
              <a:ea typeface="標楷體" pitchFamily="65" charset="-120"/>
            </a:endParaRPr>
          </a:p>
        </p:txBody>
      </p:sp>
      <p:sp>
        <p:nvSpPr>
          <p:cNvPr id="16390" name="矩形 6"/>
          <p:cNvSpPr>
            <a:spLocks noChangeArrowheads="1"/>
          </p:cNvSpPr>
          <p:nvPr/>
        </p:nvSpPr>
        <p:spPr bwMode="auto">
          <a:xfrm>
            <a:off x="6275349" y="2236751"/>
            <a:ext cx="3959225" cy="3939540"/>
          </a:xfrm>
          <a:prstGeom prst="rect">
            <a:avLst/>
          </a:prstGeom>
          <a:solidFill>
            <a:schemeClr val="accent6">
              <a:lumMod val="40000"/>
              <a:lumOff val="60000"/>
            </a:schemeClr>
          </a:solidFill>
          <a:ln w="38100">
            <a:solidFill>
              <a:srgbClr val="FF0000"/>
            </a:solidFill>
            <a:miter lim="800000"/>
            <a:headEnd/>
            <a:tailEnd/>
          </a:ln>
        </p:spPr>
        <p:txBody>
          <a:bodyPr wrap="square">
            <a:spAutoFit/>
          </a:bodyPr>
          <a:lstStyle/>
          <a:p>
            <a:pPr marL="358775" indent="-358775" eaLnBrk="1" hangingPunct="1">
              <a:lnSpc>
                <a:spcPts val="3000"/>
              </a:lnSpc>
              <a:spcBef>
                <a:spcPts val="0"/>
              </a:spcBef>
              <a:buFont typeface="Calibri" pitchFamily="34" charset="0"/>
              <a:buAutoNum type="arabicPeriod"/>
            </a:pPr>
            <a:r>
              <a:rPr lang="zh-TW" altLang="en-US" sz="2800" b="1" dirty="0">
                <a:solidFill>
                  <a:prstClr val="black"/>
                </a:solidFill>
                <a:latin typeface="Times New Roman" panose="02020603050405020304" pitchFamily="18" charset="0"/>
                <a:ea typeface="微軟正黑體" pitchFamily="34" charset="-120"/>
                <a:cs typeface="Times New Roman" panose="02020603050405020304" pitchFamily="18" charset="0"/>
              </a:rPr>
              <a:t>複雜問題解決</a:t>
            </a:r>
            <a:endParaRPr lang="en-US" altLang="zh-TW" sz="2800" b="1" dirty="0">
              <a:solidFill>
                <a:prstClr val="black"/>
              </a:solidFill>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solidFill>
                  <a:prstClr val="black"/>
                </a:solidFill>
                <a:latin typeface="Times New Roman" panose="02020603050405020304" pitchFamily="18" charset="0"/>
                <a:ea typeface="微軟正黑體" pitchFamily="34" charset="-120"/>
                <a:cs typeface="Times New Roman" panose="02020603050405020304" pitchFamily="18" charset="0"/>
              </a:rPr>
              <a:t>批判式思考</a:t>
            </a:r>
            <a:endParaRPr lang="en-US" altLang="zh-TW" sz="2800" b="1" dirty="0">
              <a:solidFill>
                <a:prstClr val="black"/>
              </a:solidFill>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solidFill>
                  <a:prstClr val="black"/>
                </a:solidFill>
                <a:latin typeface="Times New Roman" panose="02020603050405020304" pitchFamily="18" charset="0"/>
                <a:ea typeface="微軟正黑體" pitchFamily="34" charset="-120"/>
                <a:cs typeface="Times New Roman" panose="02020603050405020304" pitchFamily="18" charset="0"/>
              </a:rPr>
              <a:t>創新</a:t>
            </a:r>
            <a:endParaRPr lang="en-US" altLang="zh-TW" sz="2800" b="1" dirty="0">
              <a:solidFill>
                <a:prstClr val="black"/>
              </a:solidFill>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solidFill>
                  <a:prstClr val="black"/>
                </a:solidFill>
                <a:latin typeface="Times New Roman" panose="02020603050405020304" pitchFamily="18" charset="0"/>
                <a:ea typeface="微軟正黑體" pitchFamily="34" charset="-120"/>
                <a:cs typeface="Times New Roman" panose="02020603050405020304" pitchFamily="18" charset="0"/>
              </a:rPr>
              <a:t>人際經營</a:t>
            </a:r>
            <a:endParaRPr lang="en-US" altLang="zh-TW" sz="2800" b="1" dirty="0">
              <a:solidFill>
                <a:prstClr val="black"/>
              </a:solidFill>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solidFill>
                  <a:prstClr val="black"/>
                </a:solidFill>
                <a:latin typeface="Times New Roman" panose="02020603050405020304" pitchFamily="18" charset="0"/>
                <a:ea typeface="微軟正黑體" pitchFamily="34" charset="-120"/>
                <a:cs typeface="Times New Roman" panose="02020603050405020304" pitchFamily="18" charset="0"/>
              </a:rPr>
              <a:t>協同合作</a:t>
            </a:r>
            <a:endParaRPr lang="en-US" altLang="zh-TW" sz="2800" b="1" dirty="0">
              <a:solidFill>
                <a:prstClr val="black"/>
              </a:solidFill>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solidFill>
                  <a:prstClr val="black"/>
                </a:solidFill>
                <a:latin typeface="Times New Roman" panose="02020603050405020304" pitchFamily="18" charset="0"/>
                <a:ea typeface="微軟正黑體" pitchFamily="34" charset="-120"/>
                <a:cs typeface="Times New Roman" panose="02020603050405020304" pitchFamily="18" charset="0"/>
              </a:rPr>
              <a:t>情緒智力</a:t>
            </a:r>
            <a:r>
              <a:rPr lang="en-US" altLang="zh-TW" sz="2800" b="1" dirty="0">
                <a:solidFill>
                  <a:prstClr val="black"/>
                </a:solidFill>
                <a:latin typeface="Times New Roman" panose="02020603050405020304" pitchFamily="18" charset="0"/>
                <a:ea typeface="微軟正黑體" pitchFamily="34" charset="-120"/>
                <a:cs typeface="Times New Roman" panose="02020603050405020304" pitchFamily="18" charset="0"/>
              </a:rPr>
              <a:t>EI</a:t>
            </a:r>
          </a:p>
          <a:p>
            <a:pPr marL="358775" indent="-358775" eaLnBrk="1" hangingPunct="1">
              <a:lnSpc>
                <a:spcPts val="3000"/>
              </a:lnSpc>
              <a:spcBef>
                <a:spcPts val="0"/>
              </a:spcBef>
              <a:buFont typeface="Calibri" pitchFamily="34" charset="0"/>
              <a:buAutoNum type="arabicPeriod"/>
            </a:pPr>
            <a:r>
              <a:rPr lang="zh-TW" altLang="en-US" sz="2800" b="1" dirty="0">
                <a:solidFill>
                  <a:prstClr val="black"/>
                </a:solidFill>
                <a:latin typeface="Times New Roman" panose="02020603050405020304" pitchFamily="18" charset="0"/>
                <a:ea typeface="微軟正黑體" pitchFamily="34" charset="-120"/>
                <a:cs typeface="Times New Roman" panose="02020603050405020304" pitchFamily="18" charset="0"/>
              </a:rPr>
              <a:t>判斷與決策</a:t>
            </a:r>
            <a:endParaRPr lang="en-US" altLang="zh-TW" sz="2800" b="1" dirty="0">
              <a:solidFill>
                <a:prstClr val="black"/>
              </a:solidFill>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solidFill>
                  <a:prstClr val="black"/>
                </a:solidFill>
                <a:latin typeface="Times New Roman" panose="02020603050405020304" pitchFamily="18" charset="0"/>
                <a:ea typeface="微軟正黑體" pitchFamily="34" charset="-120"/>
                <a:cs typeface="Times New Roman" panose="02020603050405020304" pitchFamily="18" charset="0"/>
              </a:rPr>
              <a:t>服務導向思維</a:t>
            </a:r>
            <a:endParaRPr lang="en-US" altLang="zh-TW" sz="2800" b="1" dirty="0">
              <a:solidFill>
                <a:prstClr val="black"/>
              </a:solidFill>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solidFill>
                  <a:prstClr val="black"/>
                </a:solidFill>
                <a:latin typeface="Times New Roman" panose="02020603050405020304" pitchFamily="18" charset="0"/>
                <a:ea typeface="微軟正黑體" pitchFamily="34" charset="-120"/>
                <a:cs typeface="Times New Roman" panose="02020603050405020304" pitchFamily="18" charset="0"/>
              </a:rPr>
              <a:t>協商</a:t>
            </a:r>
            <a:endParaRPr lang="en-US" altLang="zh-TW" sz="2800" b="1" dirty="0">
              <a:solidFill>
                <a:prstClr val="black"/>
              </a:solidFill>
              <a:latin typeface="Times New Roman" panose="02020603050405020304" pitchFamily="18" charset="0"/>
              <a:ea typeface="微軟正黑體" pitchFamily="34" charset="-120"/>
              <a:cs typeface="Times New Roman" panose="02020603050405020304" pitchFamily="18" charset="0"/>
            </a:endParaRPr>
          </a:p>
          <a:p>
            <a:pPr marL="358775" indent="-358775" eaLnBrk="1" hangingPunct="1">
              <a:lnSpc>
                <a:spcPts val="3000"/>
              </a:lnSpc>
              <a:spcBef>
                <a:spcPts val="0"/>
              </a:spcBef>
              <a:buFont typeface="Calibri" pitchFamily="34" charset="0"/>
              <a:buAutoNum type="arabicPeriod"/>
            </a:pPr>
            <a:r>
              <a:rPr lang="zh-TW" altLang="en-US" sz="2800" b="1" dirty="0">
                <a:solidFill>
                  <a:prstClr val="black"/>
                </a:solidFill>
                <a:latin typeface="Times New Roman" panose="02020603050405020304" pitchFamily="18" charset="0"/>
                <a:ea typeface="微軟正黑體" pitchFamily="34" charset="-120"/>
                <a:cs typeface="Times New Roman" panose="02020603050405020304" pitchFamily="18" charset="0"/>
              </a:rPr>
              <a:t>認知靈活性</a:t>
            </a:r>
            <a:endParaRPr lang="en-US" altLang="zh-TW" sz="2800" b="1" dirty="0">
              <a:solidFill>
                <a:prstClr val="black"/>
              </a:solidFill>
              <a:latin typeface="Times New Roman" panose="02020603050405020304" pitchFamily="18" charset="0"/>
              <a:ea typeface="微軟正黑體" pitchFamily="34" charset="-120"/>
              <a:cs typeface="Times New Roman" panose="02020603050405020304" pitchFamily="18" charset="0"/>
            </a:endParaRPr>
          </a:p>
        </p:txBody>
      </p:sp>
      <p:sp>
        <p:nvSpPr>
          <p:cNvPr id="11" name="矩形 10"/>
          <p:cNvSpPr/>
          <p:nvPr/>
        </p:nvSpPr>
        <p:spPr>
          <a:xfrm>
            <a:off x="1631504" y="1414518"/>
            <a:ext cx="8136904" cy="64633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algn="ctr" defTabSz="1422400" eaLnBrk="1" hangingPunct="1">
              <a:spcAft>
                <a:spcPct val="35000"/>
              </a:spcAft>
              <a:defRPr/>
            </a:pPr>
            <a:r>
              <a:rPr lang="zh-TW" altLang="en-US" sz="3600" b="1" dirty="0">
                <a:solidFill>
                  <a:prstClr val="black"/>
                </a:solidFill>
                <a:latin typeface="微軟正黑體" pitchFamily="34" charset="-120"/>
                <a:ea typeface="微軟正黑體" pitchFamily="34" charset="-120"/>
              </a:rPr>
              <a:t>預測未來面對工業</a:t>
            </a:r>
            <a:r>
              <a:rPr lang="en-US" altLang="zh-TW" sz="3600" b="1" dirty="0">
                <a:solidFill>
                  <a:prstClr val="black"/>
                </a:solidFill>
                <a:latin typeface="微軟正黑體" pitchFamily="34" charset="-120"/>
                <a:ea typeface="微軟正黑體" pitchFamily="34" charset="-120"/>
              </a:rPr>
              <a:t>4.0</a:t>
            </a:r>
            <a:r>
              <a:rPr lang="zh-TW" altLang="en-US" sz="3600" b="1" dirty="0">
                <a:solidFill>
                  <a:prstClr val="black"/>
                </a:solidFill>
                <a:latin typeface="微軟正黑體" pitchFamily="34" charset="-120"/>
                <a:ea typeface="微軟正黑體" pitchFamily="34" charset="-120"/>
              </a:rPr>
              <a:t>，所需要的能力</a:t>
            </a:r>
          </a:p>
        </p:txBody>
      </p:sp>
      <p:sp>
        <p:nvSpPr>
          <p:cNvPr id="13" name="矩形 12"/>
          <p:cNvSpPr/>
          <p:nvPr/>
        </p:nvSpPr>
        <p:spPr>
          <a:xfrm>
            <a:off x="1919536" y="694438"/>
            <a:ext cx="6696744" cy="646331"/>
          </a:xfrm>
          <a:prstGeom prst="rect">
            <a:avLst/>
          </a:prstGeom>
          <a:solidFill>
            <a:srgbClr val="9E0000"/>
          </a:solidFill>
        </p:spPr>
        <p:txBody>
          <a:bodyPr wrap="square">
            <a:spAutoFit/>
          </a:bodyPr>
          <a:lstStyle/>
          <a:p>
            <a:pPr algn="just" defTabSz="1422400" eaLnBrk="1" hangingPunct="1">
              <a:spcAft>
                <a:spcPts val="0"/>
              </a:spcAft>
              <a:defRPr/>
            </a:pPr>
            <a:r>
              <a:rPr lang="zh-TW" altLang="en-US" sz="3600" b="1" dirty="0">
                <a:solidFill>
                  <a:prstClr val="white"/>
                </a:solidFill>
                <a:effectLst>
                  <a:outerShdw blurRad="38100" dist="38100" dir="2700000" algn="tl">
                    <a:srgbClr val="000000">
                      <a:alpha val="43137"/>
                    </a:srgbClr>
                  </a:outerShdw>
                </a:effectLst>
                <a:latin typeface="微軟正黑體" pitchFamily="34" charset="-120"/>
                <a:ea typeface="微軟正黑體" pitchFamily="34" charset="-120"/>
                <a:cs typeface="Times New Roman" pitchFamily="18" charset="0"/>
              </a:rPr>
              <a:t>課程教學需要幫助學生面對未來</a:t>
            </a:r>
          </a:p>
        </p:txBody>
      </p:sp>
    </p:spTree>
    <p:extLst>
      <p:ext uri="{BB962C8B-B14F-4D97-AF65-F5344CB8AC3E}">
        <p14:creationId xmlns:p14="http://schemas.microsoft.com/office/powerpoint/2010/main" val="1410325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390"/>
                                        </p:tgtEl>
                                        <p:attrNameLst>
                                          <p:attrName>style.visibility</p:attrName>
                                        </p:attrNameLst>
                                      </p:cBhvr>
                                      <p:to>
                                        <p:strVal val="visible"/>
                                      </p:to>
                                    </p:set>
                                    <p:animEffect transition="in" filter="fade">
                                      <p:cBhvr>
                                        <p:cTn id="17" dur="500"/>
                                        <p:tgtEl>
                                          <p:spTgt spid="16390"/>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89"/>
                                        </p:tgtEl>
                                        <p:attrNameLst>
                                          <p:attrName>style.visibility</p:attrName>
                                        </p:attrNameLst>
                                      </p:cBhvr>
                                      <p:to>
                                        <p:strVal val="visible"/>
                                      </p:to>
                                    </p:set>
                                    <p:animEffect transition="in" filter="fade">
                                      <p:cBhvr>
                                        <p:cTn id="23" dur="5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90" grpId="0" animBg="1"/>
      <p:bldP spid="11" grpId="0"/>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0209" y="459130"/>
            <a:ext cx="5286813" cy="625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a:spLocks noChangeArrowheads="1"/>
          </p:cNvSpPr>
          <p:nvPr/>
        </p:nvSpPr>
        <p:spPr bwMode="auto">
          <a:xfrm>
            <a:off x="3694616" y="5879551"/>
            <a:ext cx="2703512" cy="615950"/>
          </a:xfrm>
          <a:prstGeom prst="rect">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kumimoji="0" lang="zh-TW" altLang="en-US">
              <a:solidFill>
                <a:srgbClr val="DDE89A"/>
              </a:solidFill>
            </a:endParaRPr>
          </a:p>
        </p:txBody>
      </p:sp>
      <p:sp>
        <p:nvSpPr>
          <p:cNvPr id="145412" name="向右箭號 8"/>
          <p:cNvSpPr>
            <a:spLocks noChangeArrowheads="1"/>
          </p:cNvSpPr>
          <p:nvPr/>
        </p:nvSpPr>
        <p:spPr bwMode="auto">
          <a:xfrm rot="10800000">
            <a:off x="9005888" y="1436688"/>
            <a:ext cx="673100" cy="504825"/>
          </a:xfrm>
          <a:prstGeom prst="rightArrow">
            <a:avLst>
              <a:gd name="adj1" fmla="val 50000"/>
              <a:gd name="adj2" fmla="val 66667"/>
            </a:avLst>
          </a:prstGeom>
          <a:solidFill>
            <a:schemeClr val="accent1"/>
          </a:solidFill>
          <a:ln w="9525" algn="ctr">
            <a:solidFill>
              <a:schemeClr val="tx1"/>
            </a:solidFill>
            <a:round/>
            <a:headEnd/>
            <a:tailEnd/>
          </a:ln>
        </p:spPr>
        <p:txBody>
          <a:bodyPr/>
          <a:lstStyle/>
          <a:p>
            <a:pPr eaLnBrk="1" hangingPunct="1"/>
            <a:endParaRPr kumimoji="0" lang="zh-TW" altLang="en-US"/>
          </a:p>
        </p:txBody>
      </p:sp>
      <p:sp>
        <p:nvSpPr>
          <p:cNvPr id="145413" name="文字方塊 10"/>
          <p:cNvSpPr txBox="1">
            <a:spLocks noChangeArrowheads="1"/>
          </p:cNvSpPr>
          <p:nvPr/>
        </p:nvSpPr>
        <p:spPr bwMode="auto">
          <a:xfrm>
            <a:off x="9678988" y="1436688"/>
            <a:ext cx="2162175" cy="523875"/>
          </a:xfrm>
          <a:prstGeom prst="rect">
            <a:avLst/>
          </a:prstGeom>
          <a:solidFill>
            <a:srgbClr val="80CB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2800" b="1">
                <a:solidFill>
                  <a:srgbClr val="000000"/>
                </a:solidFill>
                <a:latin typeface="標楷體" pitchFamily="65" charset="-120"/>
                <a:ea typeface="標楷體" pitchFamily="65" charset="-120"/>
              </a:rPr>
              <a:t>基本資料</a:t>
            </a:r>
          </a:p>
        </p:txBody>
      </p:sp>
      <p:sp>
        <p:nvSpPr>
          <p:cNvPr id="145414" name="向右箭號 11"/>
          <p:cNvSpPr>
            <a:spLocks noChangeArrowheads="1"/>
          </p:cNvSpPr>
          <p:nvPr/>
        </p:nvSpPr>
        <p:spPr bwMode="auto">
          <a:xfrm rot="10800000">
            <a:off x="9005888" y="2762250"/>
            <a:ext cx="673100" cy="503238"/>
          </a:xfrm>
          <a:prstGeom prst="rightArrow">
            <a:avLst>
              <a:gd name="adj1" fmla="val 50000"/>
              <a:gd name="adj2" fmla="val 66877"/>
            </a:avLst>
          </a:prstGeom>
          <a:solidFill>
            <a:schemeClr val="accent1"/>
          </a:solidFill>
          <a:ln w="9525" algn="ctr">
            <a:solidFill>
              <a:schemeClr val="tx1"/>
            </a:solidFill>
            <a:round/>
            <a:headEnd/>
            <a:tailEnd/>
          </a:ln>
        </p:spPr>
        <p:txBody>
          <a:bodyPr/>
          <a:lstStyle/>
          <a:p>
            <a:pPr eaLnBrk="1" hangingPunct="1"/>
            <a:endParaRPr kumimoji="0" lang="zh-TW" altLang="en-US"/>
          </a:p>
        </p:txBody>
      </p:sp>
      <p:sp>
        <p:nvSpPr>
          <p:cNvPr id="145415" name="文字方塊 12"/>
          <p:cNvSpPr txBox="1">
            <a:spLocks noChangeArrowheads="1"/>
          </p:cNvSpPr>
          <p:nvPr/>
        </p:nvSpPr>
        <p:spPr bwMode="auto">
          <a:xfrm>
            <a:off x="9678988" y="2538413"/>
            <a:ext cx="2162175" cy="954087"/>
          </a:xfrm>
          <a:prstGeom prst="rect">
            <a:avLst/>
          </a:prstGeom>
          <a:solidFill>
            <a:srgbClr val="80CB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2800" b="1">
                <a:solidFill>
                  <a:srgbClr val="000000"/>
                </a:solidFill>
                <a:latin typeface="標楷體" pitchFamily="65" charset="-120"/>
                <a:ea typeface="標楷體" pitchFamily="65" charset="-120"/>
              </a:rPr>
              <a:t>超額比序</a:t>
            </a:r>
            <a:r>
              <a:rPr kumimoji="0" lang="en-US" altLang="zh-TW" sz="2800" b="1">
                <a:solidFill>
                  <a:srgbClr val="000000"/>
                </a:solidFill>
                <a:latin typeface="標楷體" pitchFamily="65" charset="-120"/>
                <a:ea typeface="標楷體" pitchFamily="65" charset="-120"/>
              </a:rPr>
              <a:t/>
            </a:r>
            <a:br>
              <a:rPr kumimoji="0" lang="en-US" altLang="zh-TW" sz="2800" b="1">
                <a:solidFill>
                  <a:srgbClr val="000000"/>
                </a:solidFill>
                <a:latin typeface="標楷體" pitchFamily="65" charset="-120"/>
                <a:ea typeface="標楷體" pitchFamily="65" charset="-120"/>
              </a:rPr>
            </a:br>
            <a:r>
              <a:rPr kumimoji="0" lang="zh-TW" altLang="en-US" sz="2800" b="1">
                <a:solidFill>
                  <a:srgbClr val="000000"/>
                </a:solidFill>
                <a:latin typeface="標楷體" pitchFamily="65" charset="-120"/>
                <a:ea typeface="標楷體" pitchFamily="65" charset="-120"/>
              </a:rPr>
              <a:t>積分</a:t>
            </a:r>
          </a:p>
        </p:txBody>
      </p:sp>
      <p:sp>
        <p:nvSpPr>
          <p:cNvPr id="145416" name="向右箭號 13"/>
          <p:cNvSpPr>
            <a:spLocks noChangeArrowheads="1"/>
          </p:cNvSpPr>
          <p:nvPr/>
        </p:nvSpPr>
        <p:spPr bwMode="auto">
          <a:xfrm rot="10800000">
            <a:off x="9005888" y="4591050"/>
            <a:ext cx="673100" cy="503238"/>
          </a:xfrm>
          <a:prstGeom prst="rightArrow">
            <a:avLst>
              <a:gd name="adj1" fmla="val 50000"/>
              <a:gd name="adj2" fmla="val 66877"/>
            </a:avLst>
          </a:prstGeom>
          <a:solidFill>
            <a:schemeClr val="accent1"/>
          </a:solidFill>
          <a:ln w="9525" algn="ctr">
            <a:solidFill>
              <a:schemeClr val="tx1"/>
            </a:solidFill>
            <a:round/>
            <a:headEnd/>
            <a:tailEnd/>
          </a:ln>
        </p:spPr>
        <p:txBody>
          <a:bodyPr/>
          <a:lstStyle/>
          <a:p>
            <a:pPr eaLnBrk="1" hangingPunct="1"/>
            <a:endParaRPr kumimoji="0" lang="zh-TW" altLang="en-US"/>
          </a:p>
        </p:txBody>
      </p:sp>
      <p:sp>
        <p:nvSpPr>
          <p:cNvPr id="145417" name="文字方塊 14"/>
          <p:cNvSpPr txBox="1">
            <a:spLocks noChangeArrowheads="1"/>
          </p:cNvSpPr>
          <p:nvPr/>
        </p:nvSpPr>
        <p:spPr bwMode="auto">
          <a:xfrm>
            <a:off x="9678988" y="4591050"/>
            <a:ext cx="2162175" cy="522288"/>
          </a:xfrm>
          <a:prstGeom prst="rect">
            <a:avLst/>
          </a:prstGeom>
          <a:solidFill>
            <a:srgbClr val="80CB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2800" b="1">
                <a:solidFill>
                  <a:srgbClr val="000000"/>
                </a:solidFill>
                <a:latin typeface="標楷體" pitchFamily="65" charset="-120"/>
                <a:ea typeface="標楷體" pitchFamily="65" charset="-120"/>
              </a:rPr>
              <a:t>志願資料</a:t>
            </a:r>
          </a:p>
        </p:txBody>
      </p:sp>
      <p:sp>
        <p:nvSpPr>
          <p:cNvPr id="16" name="向右箭號 15"/>
          <p:cNvSpPr>
            <a:spLocks noChangeArrowheads="1"/>
          </p:cNvSpPr>
          <p:nvPr/>
        </p:nvSpPr>
        <p:spPr bwMode="auto">
          <a:xfrm>
            <a:off x="2563813" y="5878513"/>
            <a:ext cx="669925" cy="503237"/>
          </a:xfrm>
          <a:prstGeom prst="rightArrow">
            <a:avLst>
              <a:gd name="adj1" fmla="val 50000"/>
              <a:gd name="adj2" fmla="val 66562"/>
            </a:avLst>
          </a:prstGeom>
          <a:solidFill>
            <a:schemeClr val="accent1"/>
          </a:solidFill>
          <a:ln w="9525" algn="ctr">
            <a:solidFill>
              <a:schemeClr val="tx1"/>
            </a:solidFill>
            <a:round/>
            <a:headEnd/>
            <a:tailEnd/>
          </a:ln>
        </p:spPr>
        <p:txBody>
          <a:bodyPr/>
          <a:lstStyle/>
          <a:p>
            <a:pPr eaLnBrk="1" hangingPunct="1"/>
            <a:endParaRPr kumimoji="0" lang="zh-TW" altLang="en-US"/>
          </a:p>
        </p:txBody>
      </p:sp>
      <p:sp>
        <p:nvSpPr>
          <p:cNvPr id="17" name="文字方塊 16"/>
          <p:cNvSpPr txBox="1">
            <a:spLocks noChangeArrowheads="1"/>
          </p:cNvSpPr>
          <p:nvPr/>
        </p:nvSpPr>
        <p:spPr bwMode="auto">
          <a:xfrm>
            <a:off x="423863" y="5661025"/>
            <a:ext cx="2160587" cy="954088"/>
          </a:xfrm>
          <a:prstGeom prst="rect">
            <a:avLst/>
          </a:prstGeom>
          <a:solidFill>
            <a:srgbClr val="80CB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2800" b="1">
                <a:solidFill>
                  <a:srgbClr val="FF0000"/>
                </a:solidFill>
                <a:latin typeface="標楷體" pitchFamily="65" charset="-120"/>
                <a:ea typeface="標楷體" pitchFamily="65" charset="-120"/>
              </a:rPr>
              <a:t>學生簽名</a:t>
            </a:r>
            <a:endParaRPr kumimoji="0" lang="en-US" altLang="zh-TW" sz="2800" b="1">
              <a:solidFill>
                <a:srgbClr val="FF0000"/>
              </a:solidFill>
              <a:latin typeface="標楷體" pitchFamily="65" charset="-120"/>
              <a:ea typeface="標楷體" pitchFamily="65" charset="-120"/>
            </a:endParaRPr>
          </a:p>
          <a:p>
            <a:pPr eaLnBrk="1" hangingPunct="1"/>
            <a:r>
              <a:rPr kumimoji="0" lang="zh-TW" altLang="en-US" sz="2800" b="1">
                <a:solidFill>
                  <a:srgbClr val="FF0000"/>
                </a:solidFill>
                <a:latin typeface="標楷體" pitchFamily="65" charset="-120"/>
                <a:ea typeface="標楷體" pitchFamily="65" charset="-120"/>
              </a:rPr>
              <a:t>家長簽名</a:t>
            </a:r>
          </a:p>
        </p:txBody>
      </p:sp>
      <p:sp>
        <p:nvSpPr>
          <p:cNvPr id="145420" name="文字方塊 17"/>
          <p:cNvSpPr txBox="1">
            <a:spLocks noChangeArrowheads="1"/>
          </p:cNvSpPr>
          <p:nvPr/>
        </p:nvSpPr>
        <p:spPr bwMode="auto">
          <a:xfrm>
            <a:off x="3694616" y="369816"/>
            <a:ext cx="4214539" cy="32316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1500" b="1" dirty="0" smtClean="0">
                <a:solidFill>
                  <a:srgbClr val="000000"/>
                </a:solidFill>
                <a:latin typeface="標楷體" pitchFamily="65" charset="-120"/>
                <a:ea typeface="標楷體" pitchFamily="65" charset="-120"/>
              </a:rPr>
              <a:t>108</a:t>
            </a:r>
            <a:r>
              <a:rPr kumimoji="0" lang="zh-TW" altLang="en-US" sz="1500" b="1" dirty="0" smtClean="0">
                <a:solidFill>
                  <a:srgbClr val="000000"/>
                </a:solidFill>
                <a:latin typeface="標楷體" pitchFamily="65" charset="-120"/>
                <a:ea typeface="標楷體" pitchFamily="65" charset="-120"/>
              </a:rPr>
              <a:t>學年</a:t>
            </a:r>
            <a:r>
              <a:rPr kumimoji="0" lang="zh-TW" altLang="en-US" sz="1500" b="1" dirty="0">
                <a:solidFill>
                  <a:srgbClr val="000000"/>
                </a:solidFill>
                <a:latin typeface="標楷體" pitchFamily="65" charset="-120"/>
                <a:ea typeface="標楷體" pitchFamily="65" charset="-120"/>
              </a:rPr>
              <a:t>度竹苗區高級中等學校免試入學 報名表 </a:t>
            </a:r>
          </a:p>
        </p:txBody>
      </p:sp>
      <p:sp>
        <p:nvSpPr>
          <p:cNvPr id="19" name="矩形 18"/>
          <p:cNvSpPr>
            <a:spLocks noChangeArrowheads="1"/>
          </p:cNvSpPr>
          <p:nvPr/>
        </p:nvSpPr>
        <p:spPr bwMode="auto">
          <a:xfrm>
            <a:off x="7824788" y="620713"/>
            <a:ext cx="1104900" cy="379412"/>
          </a:xfrm>
          <a:prstGeom prst="rect">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kumimoji="0" lang="zh-TW" altLang="en-US">
              <a:solidFill>
                <a:srgbClr val="DDE89A"/>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標題 1"/>
          <p:cNvSpPr>
            <a:spLocks noGrp="1"/>
          </p:cNvSpPr>
          <p:nvPr>
            <p:ph type="title" idx="4294967295"/>
          </p:nvPr>
        </p:nvSpPr>
        <p:spPr>
          <a:xfrm>
            <a:off x="590550" y="1408113"/>
            <a:ext cx="1047750" cy="3659187"/>
          </a:xfrm>
        </p:spPr>
        <p:txBody>
          <a:bodyPr/>
          <a:lstStyle/>
          <a:p>
            <a:r>
              <a:rPr lang="zh-TW" altLang="en-US" smtClean="0">
                <a:solidFill>
                  <a:srgbClr val="FF0000"/>
                </a:solidFill>
                <a:latin typeface="微軟正黑體" pitchFamily="34" charset="-120"/>
                <a:ea typeface="微軟正黑體" pitchFamily="34" charset="-120"/>
              </a:rPr>
              <a:t>常見錯誤</a:t>
            </a:r>
          </a:p>
        </p:txBody>
      </p:sp>
      <p:pic>
        <p:nvPicPr>
          <p:cNvPr id="146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500" y="198438"/>
            <a:ext cx="6113463" cy="660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a:spLocks noChangeArrowheads="1"/>
          </p:cNvSpPr>
          <p:nvPr/>
        </p:nvSpPr>
        <p:spPr bwMode="auto">
          <a:xfrm>
            <a:off x="5335588" y="1708150"/>
            <a:ext cx="2559050" cy="376238"/>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kumimoji="0" lang="zh-TW" altLang="en-US"/>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963" y="760413"/>
            <a:ext cx="9101137"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5"/>
          <p:cNvSpPr txBox="1">
            <a:spLocks noChangeArrowheads="1"/>
          </p:cNvSpPr>
          <p:nvPr/>
        </p:nvSpPr>
        <p:spPr bwMode="auto">
          <a:xfrm>
            <a:off x="8439150" y="1601788"/>
            <a:ext cx="3598863" cy="523875"/>
          </a:xfrm>
          <a:prstGeom prst="rect">
            <a:avLst/>
          </a:prstGeom>
          <a:solidFill>
            <a:srgbClr val="80CB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2800" b="1">
                <a:solidFill>
                  <a:srgbClr val="FF0066"/>
                </a:solidFill>
                <a:latin typeface="標楷體" pitchFamily="65" charset="-120"/>
                <a:ea typeface="標楷體" pitchFamily="65" charset="-120"/>
              </a:rPr>
              <a:t>X</a:t>
            </a:r>
            <a:r>
              <a:rPr kumimoji="0" lang="zh-TW" altLang="en-US" sz="2800" b="1">
                <a:solidFill>
                  <a:srgbClr val="FF0066"/>
                </a:solidFill>
                <a:latin typeface="標楷體" pitchFamily="65" charset="-120"/>
                <a:ea typeface="標楷體" pitchFamily="65" charset="-120"/>
              </a:rPr>
              <a:t> 基本資料修改</a:t>
            </a:r>
          </a:p>
        </p:txBody>
      </p:sp>
      <p:sp>
        <p:nvSpPr>
          <p:cNvPr id="14" name="矩形 13"/>
          <p:cNvSpPr>
            <a:spLocks noChangeArrowheads="1"/>
          </p:cNvSpPr>
          <p:nvPr/>
        </p:nvSpPr>
        <p:spPr bwMode="auto">
          <a:xfrm>
            <a:off x="5335588" y="2713038"/>
            <a:ext cx="2559050" cy="37465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kumimoji="0" lang="zh-TW" altLang="en-US"/>
          </a:p>
        </p:txBody>
      </p:sp>
      <p:sp>
        <p:nvSpPr>
          <p:cNvPr id="15" name="矩形 14"/>
          <p:cNvSpPr>
            <a:spLocks noChangeArrowheads="1"/>
          </p:cNvSpPr>
          <p:nvPr/>
        </p:nvSpPr>
        <p:spPr bwMode="auto">
          <a:xfrm>
            <a:off x="2357438" y="4376738"/>
            <a:ext cx="2559050" cy="989012"/>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kumimoji="0" lang="zh-TW" altLang="en-US"/>
          </a:p>
        </p:txBody>
      </p:sp>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1500" y="1601788"/>
            <a:ext cx="6731000"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l="4832"/>
          <a:stretch>
            <a:fillRect/>
          </a:stretch>
        </p:blipFill>
        <p:spPr bwMode="auto">
          <a:xfrm>
            <a:off x="1579563" y="2701925"/>
            <a:ext cx="8085137"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a:spLocks noChangeArrowheads="1"/>
          </p:cNvSpPr>
          <p:nvPr/>
        </p:nvSpPr>
        <p:spPr bwMode="auto">
          <a:xfrm>
            <a:off x="1739900" y="5868988"/>
            <a:ext cx="3176588" cy="7874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kumimoji="0" lang="zh-TW" altLang="en-US"/>
          </a:p>
        </p:txBody>
      </p:sp>
      <p:sp>
        <p:nvSpPr>
          <p:cNvPr id="17" name="文字方塊 16"/>
          <p:cNvSpPr txBox="1">
            <a:spLocks noChangeArrowheads="1"/>
          </p:cNvSpPr>
          <p:nvPr/>
        </p:nvSpPr>
        <p:spPr bwMode="auto">
          <a:xfrm>
            <a:off x="8439150" y="4600575"/>
            <a:ext cx="3598863" cy="522288"/>
          </a:xfrm>
          <a:prstGeom prst="rect">
            <a:avLst/>
          </a:prstGeom>
          <a:solidFill>
            <a:srgbClr val="80CB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2800" b="1">
                <a:solidFill>
                  <a:srgbClr val="FF0066"/>
                </a:solidFill>
                <a:latin typeface="標楷體" pitchFamily="65" charset="-120"/>
                <a:ea typeface="標楷體" pitchFamily="65" charset="-120"/>
              </a:rPr>
              <a:t>X</a:t>
            </a:r>
            <a:r>
              <a:rPr kumimoji="0" lang="zh-TW" altLang="en-US" sz="2800" b="1">
                <a:solidFill>
                  <a:srgbClr val="FF0066"/>
                </a:solidFill>
                <a:latin typeface="標楷體" pitchFamily="65" charset="-120"/>
                <a:ea typeface="標楷體" pitchFamily="65" charset="-120"/>
              </a:rPr>
              <a:t> 志願資料修改</a:t>
            </a:r>
          </a:p>
        </p:txBody>
      </p:sp>
      <p:sp>
        <p:nvSpPr>
          <p:cNvPr id="13" name="文字方塊 12"/>
          <p:cNvSpPr txBox="1">
            <a:spLocks noChangeArrowheads="1"/>
          </p:cNvSpPr>
          <p:nvPr/>
        </p:nvSpPr>
        <p:spPr bwMode="auto">
          <a:xfrm>
            <a:off x="8439150" y="2606675"/>
            <a:ext cx="3598863" cy="522288"/>
          </a:xfrm>
          <a:prstGeom prst="rect">
            <a:avLst/>
          </a:prstGeom>
          <a:solidFill>
            <a:srgbClr val="80CB3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2800" b="1">
                <a:solidFill>
                  <a:srgbClr val="FF0066"/>
                </a:solidFill>
                <a:latin typeface="標楷體" pitchFamily="65" charset="-120"/>
                <a:ea typeface="標楷體" pitchFamily="65" charset="-120"/>
              </a:rPr>
              <a:t>X</a:t>
            </a:r>
            <a:r>
              <a:rPr kumimoji="0" lang="zh-TW" altLang="en-US" sz="2800" b="1">
                <a:solidFill>
                  <a:srgbClr val="FF0066"/>
                </a:solidFill>
                <a:latin typeface="標楷體" pitchFamily="65" charset="-120"/>
                <a:ea typeface="標楷體" pitchFamily="65" charset="-120"/>
              </a:rPr>
              <a:t> 積分資料修改</a:t>
            </a:r>
          </a:p>
        </p:txBody>
      </p:sp>
      <p:sp>
        <p:nvSpPr>
          <p:cNvPr id="16" name="文字方塊 17"/>
          <p:cNvSpPr txBox="1">
            <a:spLocks noChangeArrowheads="1"/>
          </p:cNvSpPr>
          <p:nvPr/>
        </p:nvSpPr>
        <p:spPr bwMode="auto">
          <a:xfrm>
            <a:off x="2809218" y="68095"/>
            <a:ext cx="4214539" cy="32316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en-US" altLang="zh-TW" sz="1500" b="1" dirty="0" smtClean="0">
                <a:solidFill>
                  <a:srgbClr val="000000"/>
                </a:solidFill>
                <a:latin typeface="標楷體" pitchFamily="65" charset="-120"/>
                <a:ea typeface="標楷體" pitchFamily="65" charset="-120"/>
              </a:rPr>
              <a:t>108</a:t>
            </a:r>
            <a:r>
              <a:rPr kumimoji="0" lang="zh-TW" altLang="en-US" sz="1500" b="1" dirty="0" smtClean="0">
                <a:solidFill>
                  <a:srgbClr val="000000"/>
                </a:solidFill>
                <a:latin typeface="標楷體" pitchFamily="65" charset="-120"/>
                <a:ea typeface="標楷體" pitchFamily="65" charset="-120"/>
              </a:rPr>
              <a:t>學年</a:t>
            </a:r>
            <a:r>
              <a:rPr kumimoji="0" lang="zh-TW" altLang="en-US" sz="1500" b="1" dirty="0">
                <a:solidFill>
                  <a:srgbClr val="000000"/>
                </a:solidFill>
                <a:latin typeface="標楷體" pitchFamily="65" charset="-120"/>
                <a:ea typeface="標楷體" pitchFamily="65" charset="-120"/>
              </a:rPr>
              <a:t>度竹苗區高級中等學校免試入學 報名表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nodeType="afterGroup">
                            <p:stCondLst>
                              <p:cond delay="0"/>
                            </p:stCondLst>
                            <p:childTnLst>
                              <p:par>
                                <p:cTn id="8" presetID="53" presetClass="entr" presetSubtype="0" fill="hold" nodeType="afterEffect">
                                  <p:stCondLst>
                                    <p:cond delay="0"/>
                                  </p:stCondLst>
                                  <p:childTnLst>
                                    <p:set>
                                      <p:cBhvr>
                                        <p:cTn id="9" dur="1" fill="hold">
                                          <p:stCondLst>
                                            <p:cond delay="0"/>
                                          </p:stCondLst>
                                        </p:cTn>
                                        <p:tgtEl>
                                          <p:spTgt spid="2051"/>
                                        </p:tgtEl>
                                        <p:attrNameLst>
                                          <p:attrName>style.visibility</p:attrName>
                                        </p:attrNameLst>
                                      </p:cBhvr>
                                      <p:to>
                                        <p:strVal val="visible"/>
                                      </p:to>
                                    </p:set>
                                    <p:anim calcmode="lin" valueType="num">
                                      <p:cBhvr>
                                        <p:cTn id="10" dur="500" fill="hold"/>
                                        <p:tgtEl>
                                          <p:spTgt spid="2051"/>
                                        </p:tgtEl>
                                        <p:attrNameLst>
                                          <p:attrName>ppt_w</p:attrName>
                                        </p:attrNameLst>
                                      </p:cBhvr>
                                      <p:tavLst>
                                        <p:tav tm="0">
                                          <p:val>
                                            <p:fltVal val="0"/>
                                          </p:val>
                                        </p:tav>
                                        <p:tav tm="100000">
                                          <p:val>
                                            <p:strVal val="#ppt_w"/>
                                          </p:val>
                                        </p:tav>
                                      </p:tavLst>
                                    </p:anim>
                                    <p:anim calcmode="lin" valueType="num">
                                      <p:cBhvr>
                                        <p:cTn id="11" dur="500" fill="hold"/>
                                        <p:tgtEl>
                                          <p:spTgt spid="2051"/>
                                        </p:tgtEl>
                                        <p:attrNameLst>
                                          <p:attrName>ppt_h</p:attrName>
                                        </p:attrNameLst>
                                      </p:cBhvr>
                                      <p:tavLst>
                                        <p:tav tm="0">
                                          <p:val>
                                            <p:fltVal val="0"/>
                                          </p:val>
                                        </p:tav>
                                        <p:tav tm="100000">
                                          <p:val>
                                            <p:strVal val="#ppt_h"/>
                                          </p:val>
                                        </p:tav>
                                      </p:tavLst>
                                    </p:anim>
                                    <p:animEffect transition="in" filter="fade">
                                      <p:cBhvr>
                                        <p:cTn id="12" dur="500"/>
                                        <p:tgtEl>
                                          <p:spTgt spid="2051"/>
                                        </p:tgtEl>
                                      </p:cBhvr>
                                    </p:animEffect>
                                  </p:childTnLst>
                                </p:cTn>
                              </p:par>
                            </p:childTnLst>
                          </p:cTn>
                        </p:par>
                        <p:par>
                          <p:cTn id="13" fill="hold" nodeType="afterGroup">
                            <p:stCondLst>
                              <p:cond delay="500"/>
                            </p:stCondLst>
                            <p:childTnLst>
                              <p:par>
                                <p:cTn id="14" presetID="3" presetClass="entr" presetSubtype="5"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vertical)">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2051"/>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nodeType="afterGroup">
                            <p:stCondLst>
                              <p:cond delay="0"/>
                            </p:stCondLst>
                            <p:childTnLst>
                              <p:par>
                                <p:cTn id="26" presetID="53" presetClass="entr" presetSubtype="0" fill="hold" nodeType="afterEffect">
                                  <p:stCondLst>
                                    <p:cond delay="0"/>
                                  </p:stCondLst>
                                  <p:childTnLst>
                                    <p:set>
                                      <p:cBhvr>
                                        <p:cTn id="27" dur="1" fill="hold">
                                          <p:stCondLst>
                                            <p:cond delay="0"/>
                                          </p:stCondLst>
                                        </p:cTn>
                                        <p:tgtEl>
                                          <p:spTgt spid="2052"/>
                                        </p:tgtEl>
                                        <p:attrNameLst>
                                          <p:attrName>style.visibility</p:attrName>
                                        </p:attrNameLst>
                                      </p:cBhvr>
                                      <p:to>
                                        <p:strVal val="visible"/>
                                      </p:to>
                                    </p:set>
                                    <p:anim calcmode="lin" valueType="num">
                                      <p:cBhvr>
                                        <p:cTn id="28" dur="500" fill="hold"/>
                                        <p:tgtEl>
                                          <p:spTgt spid="2052"/>
                                        </p:tgtEl>
                                        <p:attrNameLst>
                                          <p:attrName>ppt_w</p:attrName>
                                        </p:attrNameLst>
                                      </p:cBhvr>
                                      <p:tavLst>
                                        <p:tav tm="0">
                                          <p:val>
                                            <p:fltVal val="0"/>
                                          </p:val>
                                        </p:tav>
                                        <p:tav tm="100000">
                                          <p:val>
                                            <p:strVal val="#ppt_w"/>
                                          </p:val>
                                        </p:tav>
                                      </p:tavLst>
                                    </p:anim>
                                    <p:anim calcmode="lin" valueType="num">
                                      <p:cBhvr>
                                        <p:cTn id="29" dur="500" fill="hold"/>
                                        <p:tgtEl>
                                          <p:spTgt spid="2052"/>
                                        </p:tgtEl>
                                        <p:attrNameLst>
                                          <p:attrName>ppt_h</p:attrName>
                                        </p:attrNameLst>
                                      </p:cBhvr>
                                      <p:tavLst>
                                        <p:tav tm="0">
                                          <p:val>
                                            <p:fltVal val="0"/>
                                          </p:val>
                                        </p:tav>
                                        <p:tav tm="100000">
                                          <p:val>
                                            <p:strVal val="#ppt_h"/>
                                          </p:val>
                                        </p:tav>
                                      </p:tavLst>
                                    </p:anim>
                                    <p:animEffect transition="in" filter="fade">
                                      <p:cBhvr>
                                        <p:cTn id="30" dur="500"/>
                                        <p:tgtEl>
                                          <p:spTgt spid="2052"/>
                                        </p:tgtEl>
                                      </p:cBhvr>
                                    </p:animEffect>
                                  </p:childTnLst>
                                </p:cTn>
                              </p:par>
                            </p:childTnLst>
                          </p:cTn>
                        </p:par>
                        <p:par>
                          <p:cTn id="31" fill="hold" nodeType="afterGroup">
                            <p:stCondLst>
                              <p:cond delay="500"/>
                            </p:stCondLst>
                            <p:childTnLst>
                              <p:par>
                                <p:cTn id="32" presetID="3" presetClass="entr" presetSubtype="5"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linds(vertical)">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5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par>
                          <p:cTn id="43" fill="hold" nodeType="afterGroup">
                            <p:stCondLst>
                              <p:cond delay="0"/>
                            </p:stCondLst>
                            <p:childTnLst>
                              <p:par>
                                <p:cTn id="44" presetID="53" presetClass="entr" presetSubtype="0" fill="hold" nodeType="afterEffect">
                                  <p:stCondLst>
                                    <p:cond delay="0"/>
                                  </p:stCondLst>
                                  <p:childTnLst>
                                    <p:set>
                                      <p:cBhvr>
                                        <p:cTn id="45" dur="1" fill="hold">
                                          <p:stCondLst>
                                            <p:cond delay="0"/>
                                          </p:stCondLst>
                                        </p:cTn>
                                        <p:tgtEl>
                                          <p:spTgt spid="2053"/>
                                        </p:tgtEl>
                                        <p:attrNameLst>
                                          <p:attrName>style.visibility</p:attrName>
                                        </p:attrNameLst>
                                      </p:cBhvr>
                                      <p:to>
                                        <p:strVal val="visible"/>
                                      </p:to>
                                    </p:set>
                                    <p:anim calcmode="lin" valueType="num">
                                      <p:cBhvr>
                                        <p:cTn id="46" dur="500" fill="hold"/>
                                        <p:tgtEl>
                                          <p:spTgt spid="2053"/>
                                        </p:tgtEl>
                                        <p:attrNameLst>
                                          <p:attrName>ppt_w</p:attrName>
                                        </p:attrNameLst>
                                      </p:cBhvr>
                                      <p:tavLst>
                                        <p:tav tm="0">
                                          <p:val>
                                            <p:fltVal val="0"/>
                                          </p:val>
                                        </p:tav>
                                        <p:tav tm="100000">
                                          <p:val>
                                            <p:strVal val="#ppt_w"/>
                                          </p:val>
                                        </p:tav>
                                      </p:tavLst>
                                    </p:anim>
                                    <p:anim calcmode="lin" valueType="num">
                                      <p:cBhvr>
                                        <p:cTn id="47" dur="500" fill="hold"/>
                                        <p:tgtEl>
                                          <p:spTgt spid="2053"/>
                                        </p:tgtEl>
                                        <p:attrNameLst>
                                          <p:attrName>ppt_h</p:attrName>
                                        </p:attrNameLst>
                                      </p:cBhvr>
                                      <p:tavLst>
                                        <p:tav tm="0">
                                          <p:val>
                                            <p:fltVal val="0"/>
                                          </p:val>
                                        </p:tav>
                                        <p:tav tm="100000">
                                          <p:val>
                                            <p:strVal val="#ppt_h"/>
                                          </p:val>
                                        </p:tav>
                                      </p:tavLst>
                                    </p:anim>
                                    <p:animEffect transition="in" filter="fade">
                                      <p:cBhvr>
                                        <p:cTn id="48" dur="500"/>
                                        <p:tgtEl>
                                          <p:spTgt spid="2053"/>
                                        </p:tgtEl>
                                      </p:cBhvr>
                                    </p:animEffect>
                                  </p:childTnLst>
                                </p:cTn>
                              </p:par>
                            </p:childTnLst>
                          </p:cTn>
                        </p:par>
                        <p:par>
                          <p:cTn id="49" fill="hold" nodeType="afterGroup">
                            <p:stCondLst>
                              <p:cond delay="500"/>
                            </p:stCondLst>
                            <p:childTnLst>
                              <p:par>
                                <p:cTn id="50" presetID="3" presetClass="entr" presetSubtype="5"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blinds(vertical)">
                                      <p:cBhvr>
                                        <p:cTn id="52" dur="500"/>
                                        <p:tgtEl>
                                          <p:spTgt spid="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1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053"/>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6" grpId="0" animBg="1"/>
      <p:bldP spid="14" grpId="0" animBg="1"/>
      <p:bldP spid="14" grpId="1" animBg="1"/>
      <p:bldP spid="15" grpId="0" animBg="1"/>
      <p:bldP spid="15" grpId="1" animBg="1"/>
      <p:bldP spid="19" grpId="0" animBg="1"/>
      <p:bldP spid="17" grpId="0" animBg="1"/>
      <p:bldP spid="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投影片編號版面配置區 1"/>
          <p:cNvSpPr txBox="1">
            <a:spLocks noGrp="1"/>
          </p:cNvSpPr>
          <p:nvPr/>
        </p:nvSpPr>
        <p:spPr bwMode="gray">
          <a:xfrm>
            <a:off x="9488488" y="6323013"/>
            <a:ext cx="215582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eaLnBrk="1" hangingPunct="1"/>
            <a:fld id="{DB8FFD3F-CDAC-468B-BD64-B877BBE6ECB3}" type="slidenum">
              <a:rPr kumimoji="0" lang="zh-TW" altLang="en-US" sz="1000">
                <a:solidFill>
                  <a:srgbClr val="898989"/>
                </a:solidFill>
              </a:rPr>
              <a:pPr algn="r" eaLnBrk="1" hangingPunct="1"/>
              <a:t>72</a:t>
            </a:fld>
            <a:endParaRPr kumimoji="0" lang="en-US" altLang="zh-TW" sz="1000">
              <a:solidFill>
                <a:srgbClr val="898989"/>
              </a:solidFill>
            </a:endParaRPr>
          </a:p>
        </p:txBody>
      </p:sp>
      <p:sp>
        <p:nvSpPr>
          <p:cNvPr id="3" name="標題 1"/>
          <p:cNvSpPr txBox="1">
            <a:spLocks/>
          </p:cNvSpPr>
          <p:nvPr/>
        </p:nvSpPr>
        <p:spPr>
          <a:xfrm>
            <a:off x="6437313" y="196850"/>
            <a:ext cx="5292725" cy="882650"/>
          </a:xfrm>
          <a:prstGeom prst="rect">
            <a:avLst/>
          </a:prstGeom>
          <a:blipFill>
            <a:blip r:embed="rId2" cstate="print">
              <a:extLst>
                <a:ext uri="{28A0092B-C50C-407E-A947-70E740481C1C}">
                  <a14:useLocalDpi xmlns:a14="http://schemas.microsoft.com/office/drawing/2010/main"/>
                </a:ext>
              </a:extLst>
            </a:blip>
            <a:tile tx="0" ty="0" sx="100000" sy="100000" flip="none" algn="tl"/>
          </a:blipFill>
        </p:spPr>
        <p:txBody>
          <a:bodyPr anchor="ctr"/>
          <a:lstStyle/>
          <a:p>
            <a:pPr algn="ctr">
              <a:defRPr/>
            </a:pPr>
            <a:r>
              <a:rPr kumimoji="0" lang="zh-TW" altLang="en-US" sz="4400" b="1" kern="0" dirty="0">
                <a:solidFill>
                  <a:srgbClr val="FF0000"/>
                </a:solidFill>
                <a:latin typeface="微軟正黑體" pitchFamily="34" charset="-120"/>
                <a:ea typeface="微軟正黑體" pitchFamily="34" charset="-120"/>
                <a:cs typeface="+mj-cs"/>
              </a:rPr>
              <a:t>簽名常見錯誤</a:t>
            </a:r>
          </a:p>
        </p:txBody>
      </p:sp>
      <p:pic>
        <p:nvPicPr>
          <p:cNvPr id="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300" y="3032125"/>
            <a:ext cx="62357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70038"/>
            <a:ext cx="12192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607695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036888"/>
            <a:ext cx="600551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a:spLocks noChangeArrowheads="1"/>
          </p:cNvSpPr>
          <p:nvPr/>
        </p:nvSpPr>
        <p:spPr bwMode="auto">
          <a:xfrm>
            <a:off x="4432300" y="1325563"/>
            <a:ext cx="3836988" cy="554037"/>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簽名位置需正確</a:t>
            </a:r>
          </a:p>
        </p:txBody>
      </p:sp>
      <p:sp>
        <p:nvSpPr>
          <p:cNvPr id="12" name="文字方塊 11"/>
          <p:cNvSpPr txBox="1">
            <a:spLocks noChangeArrowheads="1"/>
          </p:cNvSpPr>
          <p:nvPr/>
        </p:nvSpPr>
        <p:spPr bwMode="auto">
          <a:xfrm>
            <a:off x="100013" y="3244850"/>
            <a:ext cx="5888037"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請用無法擦拭之色筆簽名</a:t>
            </a:r>
          </a:p>
        </p:txBody>
      </p:sp>
      <p:sp>
        <p:nvSpPr>
          <p:cNvPr id="13" name="文字方塊 12"/>
          <p:cNvSpPr txBox="1">
            <a:spLocks noChangeArrowheads="1"/>
          </p:cNvSpPr>
          <p:nvPr/>
        </p:nvSpPr>
        <p:spPr bwMode="auto">
          <a:xfrm>
            <a:off x="8774113" y="3244850"/>
            <a:ext cx="2298700"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請簽全名</a:t>
            </a:r>
          </a:p>
        </p:txBody>
      </p:sp>
      <p:grpSp>
        <p:nvGrpSpPr>
          <p:cNvPr id="27" name="群組 26"/>
          <p:cNvGrpSpPr>
            <a:grpSpLocks/>
          </p:cNvGrpSpPr>
          <p:nvPr/>
        </p:nvGrpSpPr>
        <p:grpSpPr bwMode="auto">
          <a:xfrm>
            <a:off x="6019800" y="4752975"/>
            <a:ext cx="6172200" cy="1812925"/>
            <a:chOff x="4514538" y="4753444"/>
            <a:chExt cx="4629462" cy="1812248"/>
          </a:xfrm>
        </p:grpSpPr>
        <p:pic>
          <p:nvPicPr>
            <p:cNvPr id="147471"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538" y="4753444"/>
              <a:ext cx="4629462" cy="181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2"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4458" y="4974522"/>
              <a:ext cx="1260112" cy="526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3"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97868" y="5709926"/>
              <a:ext cx="658092" cy="645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38" y="4762500"/>
            <a:ext cx="5997575" cy="181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字方塊 22"/>
          <p:cNvSpPr txBox="1">
            <a:spLocks noChangeArrowheads="1"/>
          </p:cNvSpPr>
          <p:nvPr/>
        </p:nvSpPr>
        <p:spPr bwMode="auto">
          <a:xfrm>
            <a:off x="1917700" y="4953000"/>
            <a:ext cx="2298700"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請簽中文</a:t>
            </a:r>
          </a:p>
        </p:txBody>
      </p:sp>
      <p:sp>
        <p:nvSpPr>
          <p:cNvPr id="26" name="文字方塊 25"/>
          <p:cNvSpPr txBox="1">
            <a:spLocks noChangeArrowheads="1"/>
          </p:cNvSpPr>
          <p:nvPr/>
        </p:nvSpPr>
        <p:spPr bwMode="auto">
          <a:xfrm>
            <a:off x="6294438" y="4938713"/>
            <a:ext cx="2811462" cy="554037"/>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不可僅蓋章</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7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23" grpId="0" animBg="1"/>
      <p:bldP spid="2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6889750" y="168275"/>
            <a:ext cx="5160963" cy="792163"/>
          </a:xfrm>
          <a:prstGeom prst="rect">
            <a:avLst/>
          </a:prstGeom>
          <a:blipFill>
            <a:blip r:embed="rId2" cstate="print">
              <a:extLst>
                <a:ext uri="{28A0092B-C50C-407E-A947-70E740481C1C}">
                  <a14:useLocalDpi xmlns:a14="http://schemas.microsoft.com/office/drawing/2010/main"/>
                </a:ext>
              </a:extLst>
            </a:blip>
            <a:tile tx="0" ty="0" sx="100000" sy="100000" flip="none" algn="tl"/>
          </a:blipFill>
        </p:spPr>
        <p:txBody>
          <a:bodyPr anchor="ctr"/>
          <a:lstStyle/>
          <a:p>
            <a:pPr algn="ctr">
              <a:defRPr/>
            </a:pPr>
            <a:r>
              <a:rPr kumimoji="0" lang="zh-TW" altLang="en-US" sz="4400" b="1" kern="0" dirty="0">
                <a:solidFill>
                  <a:srgbClr val="FF0000"/>
                </a:solidFill>
                <a:latin typeface="微軟正黑體" pitchFamily="34" charset="-120"/>
                <a:ea typeface="微軟正黑體" pitchFamily="34" charset="-120"/>
                <a:cs typeface="+mj-cs"/>
              </a:rPr>
              <a:t>簽名常見錯誤</a:t>
            </a:r>
          </a:p>
        </p:txBody>
      </p:sp>
      <p:sp>
        <p:nvSpPr>
          <p:cNvPr id="13" name="文字方塊 12"/>
          <p:cNvSpPr txBox="1">
            <a:spLocks noChangeArrowheads="1"/>
          </p:cNvSpPr>
          <p:nvPr/>
        </p:nvSpPr>
        <p:spPr bwMode="auto">
          <a:xfrm>
            <a:off x="0" y="3298825"/>
            <a:ext cx="6915150"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若有塗改，請於接縫處蓋私章</a:t>
            </a:r>
          </a:p>
        </p:txBody>
      </p:sp>
      <p:pic>
        <p:nvPicPr>
          <p:cNvPr id="3085"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49688"/>
            <a:ext cx="666908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950" y="866775"/>
            <a:ext cx="6115050" cy="189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文字方塊 21"/>
          <p:cNvSpPr txBox="1">
            <a:spLocks noChangeArrowheads="1"/>
          </p:cNvSpPr>
          <p:nvPr/>
        </p:nvSpPr>
        <p:spPr bwMode="auto">
          <a:xfrm>
            <a:off x="7234238" y="1130300"/>
            <a:ext cx="3325812"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不可簽「代」</a:t>
            </a:r>
          </a:p>
        </p:txBody>
      </p:sp>
      <p:pic>
        <p:nvPicPr>
          <p:cNvPr id="1484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81063"/>
            <a:ext cx="62166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文字方塊 23"/>
          <p:cNvSpPr txBox="1">
            <a:spLocks noChangeArrowheads="1"/>
          </p:cNvSpPr>
          <p:nvPr/>
        </p:nvSpPr>
        <p:spPr bwMode="auto">
          <a:xfrm>
            <a:off x="341313" y="1127125"/>
            <a:ext cx="5373687" cy="554038"/>
          </a:xfrm>
          <a:prstGeom prst="rect">
            <a:avLst/>
          </a:prstGeom>
          <a:solidFill>
            <a:srgbClr val="80CB35"/>
          </a:solidFill>
          <a:ln w="9525">
            <a:solidFill>
              <a:srgbClr val="FF0000"/>
            </a:solidFill>
            <a:prstDash val="lgDash"/>
            <a:miter lim="800000"/>
            <a:headEnd/>
            <a:tailEnd/>
          </a:ln>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kumimoji="0" lang="zh-TW" altLang="en-US" sz="3000" b="1">
                <a:solidFill>
                  <a:srgbClr val="FF0066"/>
                </a:solidFill>
                <a:latin typeface="標楷體" pitchFamily="65" charset="-120"/>
                <a:ea typeface="標楷體" pitchFamily="65" charset="-120"/>
              </a:rPr>
              <a:t>請由監護人或父母簽名</a:t>
            </a:r>
          </a:p>
        </p:txBody>
      </p:sp>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01528">
            <a:off x="5492750" y="4914900"/>
            <a:ext cx="877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8490" name="群組 26"/>
          <p:cNvGrpSpPr>
            <a:grpSpLocks/>
          </p:cNvGrpSpPr>
          <p:nvPr/>
        </p:nvGrpSpPr>
        <p:grpSpPr bwMode="auto">
          <a:xfrm>
            <a:off x="6970713" y="3079750"/>
            <a:ext cx="4953000" cy="3490913"/>
            <a:chOff x="5226884" y="3079542"/>
            <a:chExt cx="3715899" cy="3490966"/>
          </a:xfrm>
        </p:grpSpPr>
        <p:pic>
          <p:nvPicPr>
            <p:cNvPr id="148491" name="圖片 25" descr="7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796474" y="4317165"/>
              <a:ext cx="2146309" cy="2253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8492" name="圖片 24" descr="重要.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26884" y="3079542"/>
              <a:ext cx="2118297" cy="2118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8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標題 1"/>
          <p:cNvSpPr>
            <a:spLocks noGrp="1"/>
          </p:cNvSpPr>
          <p:nvPr>
            <p:ph type="ctrTitle" idx="4294967295"/>
          </p:nvPr>
        </p:nvSpPr>
        <p:spPr>
          <a:xfrm>
            <a:off x="2106613" y="914400"/>
            <a:ext cx="9475787" cy="3487738"/>
          </a:xfrm>
        </p:spPr>
        <p:txBody>
          <a:bodyPr anchor="b"/>
          <a:lstStyle/>
          <a:p>
            <a:r>
              <a:rPr lang="zh-TW" altLang="en-US" sz="6000" smtClean="0">
                <a:latin typeface="文鼎新藝體" pitchFamily="49" charset="-120"/>
                <a:ea typeface="文鼎新藝體" pitchFamily="49" charset="-120"/>
              </a:rPr>
              <a:t>適性輔導</a:t>
            </a:r>
            <a:r>
              <a:rPr lang="en-US" altLang="zh-TW" sz="6000" smtClean="0">
                <a:latin typeface="文鼎新藝體" pitchFamily="49" charset="-120"/>
                <a:ea typeface="文鼎新藝體" pitchFamily="49" charset="-120"/>
              </a:rPr>
              <a:t>  x  </a:t>
            </a:r>
            <a:r>
              <a:rPr lang="zh-TW" altLang="en-US" sz="6000" smtClean="0">
                <a:latin typeface="文鼎新藝體" pitchFamily="49" charset="-120"/>
                <a:ea typeface="文鼎新藝體" pitchFamily="49" charset="-120"/>
              </a:rPr>
              <a:t>志願選填</a:t>
            </a:r>
          </a:p>
        </p:txBody>
      </p:sp>
      <p:pic>
        <p:nvPicPr>
          <p:cNvPr id="149507" name="圖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8" y="1739900"/>
            <a:ext cx="66182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我的志願.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3463" y="128588"/>
            <a:ext cx="9888537"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a:xfrm>
            <a:off x="1033463" y="239713"/>
            <a:ext cx="2997200" cy="368300"/>
          </a:xfrm>
          <a:prstGeom prst="rect">
            <a:avLst/>
          </a:prstGeom>
        </p:spPr>
        <p:style>
          <a:lnRef idx="1">
            <a:schemeClr val="accent1"/>
          </a:lnRef>
          <a:fillRef idx="3">
            <a:schemeClr val="accent1"/>
          </a:fillRef>
          <a:effectRef idx="2">
            <a:schemeClr val="accent1"/>
          </a:effectRef>
          <a:fontRef idx="minor">
            <a:schemeClr val="lt1"/>
          </a:fontRef>
        </p:style>
        <p:txBody>
          <a:bodyPr>
            <a:spAutoFit/>
          </a:bodyPr>
          <a:lstStyle/>
          <a:p>
            <a:pPr eaLnBrk="1" fontAlgn="auto" hangingPunct="1">
              <a:spcBef>
                <a:spcPts val="0"/>
              </a:spcBef>
              <a:spcAft>
                <a:spcPts val="0"/>
              </a:spcAft>
              <a:defRPr/>
            </a:pPr>
            <a:r>
              <a:rPr lang="zh-TW" altLang="en-US" dirty="0">
                <a:solidFill>
                  <a:prstClr val="white"/>
                </a:solidFill>
              </a:rPr>
              <a:t>引用自：無期圖形</a:t>
            </a:r>
          </a:p>
        </p:txBody>
      </p:sp>
      <p:pic>
        <p:nvPicPr>
          <p:cNvPr id="3" name="圖片 2" descr="未命名.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33463" y="2476500"/>
            <a:ext cx="9890125"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descr="未命名.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3463" y="5438775"/>
            <a:ext cx="98901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群組 13"/>
          <p:cNvGrpSpPr>
            <a:grpSpLocks/>
          </p:cNvGrpSpPr>
          <p:nvPr/>
        </p:nvGrpSpPr>
        <p:grpSpPr bwMode="auto">
          <a:xfrm>
            <a:off x="0" y="2501900"/>
            <a:ext cx="12192000" cy="3027363"/>
            <a:chOff x="0" y="2501397"/>
            <a:chExt cx="9144000" cy="3027333"/>
          </a:xfrm>
        </p:grpSpPr>
        <p:grpSp>
          <p:nvGrpSpPr>
            <p:cNvPr id="150536" name="群組 14"/>
            <p:cNvGrpSpPr>
              <a:grpSpLocks/>
            </p:cNvGrpSpPr>
            <p:nvPr/>
          </p:nvGrpSpPr>
          <p:grpSpPr bwMode="auto">
            <a:xfrm>
              <a:off x="0" y="2501397"/>
              <a:ext cx="9144000" cy="3027333"/>
              <a:chOff x="0" y="2475742"/>
              <a:chExt cx="9144000" cy="2783607"/>
            </a:xfrm>
          </p:grpSpPr>
          <p:sp>
            <p:nvSpPr>
              <p:cNvPr id="12" name="矩形 11"/>
              <p:cNvSpPr/>
              <p:nvPr/>
            </p:nvSpPr>
            <p:spPr>
              <a:xfrm>
                <a:off x="0" y="2475742"/>
                <a:ext cx="9144000" cy="2783607"/>
              </a:xfrm>
              <a:prstGeom prst="rect">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zh-TW" altLang="en-US" dirty="0">
                  <a:solidFill>
                    <a:prstClr val="white"/>
                  </a:solidFill>
                </a:endParaRPr>
              </a:p>
            </p:txBody>
          </p:sp>
          <p:grpSp>
            <p:nvGrpSpPr>
              <p:cNvPr id="150539" name="群組 13"/>
              <p:cNvGrpSpPr>
                <a:grpSpLocks/>
              </p:cNvGrpSpPr>
              <p:nvPr/>
            </p:nvGrpSpPr>
            <p:grpSpPr bwMode="auto">
              <a:xfrm>
                <a:off x="2450372" y="2719469"/>
                <a:ext cx="5580696" cy="2238271"/>
                <a:chOff x="2450372" y="2719469"/>
                <a:chExt cx="5580696" cy="2238271"/>
              </a:xfrm>
            </p:grpSpPr>
            <p:grpSp>
              <p:nvGrpSpPr>
                <p:cNvPr id="150540" name="群組 10"/>
                <p:cNvGrpSpPr>
                  <a:grpSpLocks/>
                </p:cNvGrpSpPr>
                <p:nvPr/>
              </p:nvGrpSpPr>
              <p:grpSpPr bwMode="auto">
                <a:xfrm>
                  <a:off x="2450372" y="2719469"/>
                  <a:ext cx="3579343" cy="2238271"/>
                  <a:chOff x="-1552332" y="2360294"/>
                  <a:chExt cx="3579343" cy="2238271"/>
                </a:xfrm>
              </p:grpSpPr>
              <p:sp>
                <p:nvSpPr>
                  <p:cNvPr id="6" name="文字方塊 5"/>
                  <p:cNvSpPr txBox="1"/>
                  <p:nvPr/>
                </p:nvSpPr>
                <p:spPr>
                  <a:xfrm>
                    <a:off x="-1205926" y="3193809"/>
                    <a:ext cx="582215" cy="48169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a:spAutoFit/>
                  </a:bodyPr>
                  <a:lstStyle/>
                  <a:p>
                    <a:pPr eaLnBrk="1" fontAlgn="auto" hangingPunct="1">
                      <a:spcBef>
                        <a:spcPts val="0"/>
                      </a:spcBef>
                      <a:spcAft>
                        <a:spcPts val="0"/>
                      </a:spcAft>
                      <a:defRPr/>
                    </a:pPr>
                    <a:r>
                      <a:rPr lang="zh-TW" altLang="en-US" sz="2800" dirty="0">
                        <a:solidFill>
                          <a:prstClr val="white"/>
                        </a:solidFill>
                        <a:latin typeface="BiauKai"/>
                        <a:ea typeface="BiauKai"/>
                        <a:cs typeface="BiauKai"/>
                      </a:rPr>
                      <a:t>你</a:t>
                    </a:r>
                  </a:p>
                </p:txBody>
              </p:sp>
              <p:sp>
                <p:nvSpPr>
                  <p:cNvPr id="9" name="文字方塊 8"/>
                  <p:cNvSpPr txBox="1"/>
                  <p:nvPr/>
                </p:nvSpPr>
                <p:spPr>
                  <a:xfrm>
                    <a:off x="-654667" y="3155858"/>
                    <a:ext cx="2650331" cy="1442162"/>
                  </a:xfrm>
                  <a:prstGeom prst="rect">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eaLnBrk="1" fontAlgn="auto" hangingPunct="1">
                      <a:spcBef>
                        <a:spcPts val="0"/>
                      </a:spcBef>
                      <a:spcAft>
                        <a:spcPts val="0"/>
                      </a:spcAft>
                      <a:defRPr/>
                    </a:pPr>
                    <a:r>
                      <a:rPr lang="zh-TW" altLang="en-US" sz="9600" b="1" dirty="0">
                        <a:solidFill>
                          <a:prstClr val="white"/>
                        </a:solidFill>
                        <a:latin typeface="BiauKai"/>
                        <a:ea typeface="BiauKai"/>
                        <a:cs typeface="BiauKai"/>
                      </a:rPr>
                      <a:t>志願</a:t>
                    </a:r>
                  </a:p>
                </p:txBody>
              </p:sp>
              <p:sp>
                <p:nvSpPr>
                  <p:cNvPr id="10" name="文字方塊 9"/>
                  <p:cNvSpPr txBox="1"/>
                  <p:nvPr/>
                </p:nvSpPr>
                <p:spPr>
                  <a:xfrm>
                    <a:off x="-1552398" y="2360334"/>
                    <a:ext cx="3579019" cy="763411"/>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eaLnBrk="1" fontAlgn="auto" hangingPunct="1">
                      <a:spcBef>
                        <a:spcPts val="0"/>
                      </a:spcBef>
                      <a:spcAft>
                        <a:spcPts val="0"/>
                      </a:spcAft>
                      <a:defRPr/>
                    </a:pPr>
                    <a:r>
                      <a:rPr lang="zh-TW" altLang="en-US" sz="4800" dirty="0">
                        <a:solidFill>
                          <a:prstClr val="white"/>
                        </a:solidFill>
                        <a:latin typeface="BiauKai"/>
                        <a:ea typeface="BiauKai"/>
                        <a:cs typeface="BiauKai"/>
                      </a:rPr>
                      <a:t>你如何決定</a:t>
                    </a:r>
                  </a:p>
                </p:txBody>
              </p:sp>
              <p:sp>
                <p:nvSpPr>
                  <p:cNvPr id="13" name="文字方塊 12"/>
                  <p:cNvSpPr txBox="1"/>
                  <p:nvPr/>
                </p:nvSpPr>
                <p:spPr>
                  <a:xfrm>
                    <a:off x="-1207117" y="3744108"/>
                    <a:ext cx="542925" cy="480234"/>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eaLnBrk="1" fontAlgn="auto" hangingPunct="1">
                      <a:spcBef>
                        <a:spcPts val="0"/>
                      </a:spcBef>
                      <a:spcAft>
                        <a:spcPts val="0"/>
                      </a:spcAft>
                      <a:defRPr/>
                    </a:pPr>
                    <a:r>
                      <a:rPr lang="zh-TW" altLang="en-US" sz="2800" dirty="0">
                        <a:solidFill>
                          <a:prstClr val="white"/>
                        </a:solidFill>
                        <a:latin typeface="BiauKai"/>
                        <a:ea typeface="BiauKai"/>
                        <a:cs typeface="BiauKai"/>
                      </a:rPr>
                      <a:t>的</a:t>
                    </a:r>
                  </a:p>
                </p:txBody>
              </p:sp>
            </p:grpSp>
            <p:sp>
              <p:nvSpPr>
                <p:cNvPr id="17" name="文字方塊 16"/>
                <p:cNvSpPr txBox="1"/>
                <p:nvPr/>
              </p:nvSpPr>
              <p:spPr>
                <a:xfrm>
                  <a:off x="7118747" y="3856597"/>
                  <a:ext cx="912019" cy="48023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lgn="ctr" eaLnBrk="1" fontAlgn="auto" hangingPunct="1">
                    <a:spcBef>
                      <a:spcPts val="0"/>
                    </a:spcBef>
                    <a:spcAft>
                      <a:spcPts val="0"/>
                    </a:spcAft>
                    <a:defRPr/>
                  </a:pPr>
                  <a:r>
                    <a:rPr lang="zh-TW" altLang="en-US" sz="2800" dirty="0">
                      <a:solidFill>
                        <a:prstClr val="white"/>
                      </a:solidFill>
                      <a:latin typeface="BiauKai"/>
                      <a:ea typeface="BiauKai"/>
                      <a:cs typeface="BiauKai"/>
                    </a:rPr>
                    <a:t>？</a:t>
                  </a:r>
                </a:p>
              </p:txBody>
            </p:sp>
          </p:grpSp>
        </p:grpSp>
        <p:sp>
          <p:nvSpPr>
            <p:cNvPr id="15" name="文字方塊 14"/>
            <p:cNvSpPr txBox="1"/>
            <p:nvPr/>
          </p:nvSpPr>
          <p:spPr>
            <a:xfrm>
              <a:off x="6001941" y="3931721"/>
              <a:ext cx="1144190" cy="1327137"/>
            </a:xfrm>
            <a:prstGeom prst="rect">
              <a:avLst/>
            </a:prstGeom>
            <a:solidFill>
              <a:schemeClr val="accent4">
                <a:lumMod val="5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eaLnBrk="1" fontAlgn="auto" hangingPunct="1">
                <a:spcBef>
                  <a:spcPts val="0"/>
                </a:spcBef>
                <a:spcAft>
                  <a:spcPts val="0"/>
                </a:spcAft>
                <a:defRPr/>
              </a:pPr>
              <a:r>
                <a:rPr lang="zh-TW" altLang="en-US" sz="8000" dirty="0">
                  <a:solidFill>
                    <a:prstClr val="white"/>
                  </a:solidFill>
                  <a:latin typeface="BiauKai"/>
                  <a:ea typeface="BiauKai"/>
                  <a:cs typeface="BiauKai"/>
                </a:rPr>
                <a:t>序</a:t>
              </a:r>
            </a:p>
          </p:txBody>
        </p:sp>
      </p:grpSp>
      <p:pic>
        <p:nvPicPr>
          <p:cNvPr id="18" name="圖片 17" descr="我的志願.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17588" y="749300"/>
            <a:ext cx="9890125"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4" presetClass="entr" presetSubtype="1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randombar(horizontal)">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0-#ppt_w/2"/>
                                          </p:val>
                                        </p:tav>
                                        <p:tav tm="100000">
                                          <p:val>
                                            <p:strVal val="#ppt_x"/>
                                          </p:val>
                                        </p:tav>
                                      </p:tavLst>
                                    </p:anim>
                                    <p:anim calcmode="lin" valueType="num">
                                      <p:cBhvr additive="base">
                                        <p:cTn id="31"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標題 1"/>
          <p:cNvSpPr>
            <a:spLocks noGrp="1"/>
          </p:cNvSpPr>
          <p:nvPr>
            <p:ph type="title" idx="4294967295"/>
          </p:nvPr>
        </p:nvSpPr>
        <p:spPr>
          <a:xfrm>
            <a:off x="766763" y="404813"/>
            <a:ext cx="4824412" cy="1325562"/>
          </a:xfrm>
          <a:solidFill>
            <a:srgbClr val="000099"/>
          </a:solidFill>
        </p:spPr>
        <p:txBody>
          <a:bodyPr/>
          <a:lstStyle/>
          <a:p>
            <a:r>
              <a:rPr lang="zh-TW" altLang="en-US" sz="5200" b="1" smtClean="0">
                <a:solidFill>
                  <a:schemeClr val="bg1"/>
                </a:solidFill>
                <a:latin typeface="微軟正黑體" pitchFamily="34" charset="-120"/>
                <a:ea typeface="微軟正黑體" pitchFamily="34" charset="-120"/>
              </a:rPr>
              <a:t>選填策略四步驟</a:t>
            </a:r>
          </a:p>
        </p:txBody>
      </p:sp>
      <p:graphicFrame>
        <p:nvGraphicFramePr>
          <p:cNvPr id="3" name="資料圖表 2"/>
          <p:cNvGraphicFramePr/>
          <p:nvPr/>
        </p:nvGraphicFramePr>
        <p:xfrm>
          <a:off x="439738" y="1417638"/>
          <a:ext cx="11480799" cy="440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國中學生生涯輔導記錄手冊.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0388" y="1544638"/>
            <a:ext cx="4800600"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標題 3"/>
          <p:cNvSpPr>
            <a:spLocks noGrp="1"/>
          </p:cNvSpPr>
          <p:nvPr>
            <p:ph type="title" idx="4294967295"/>
          </p:nvPr>
        </p:nvSpPr>
        <p:spPr>
          <a:xfrm>
            <a:off x="0" y="346075"/>
            <a:ext cx="12192000" cy="1143000"/>
          </a:xfrm>
        </p:spPr>
        <p:txBody>
          <a:bodyPr/>
          <a:lstStyle/>
          <a:p>
            <a:r>
              <a:rPr lang="zh-TW" altLang="en-US" sz="5200" b="1" smtClean="0">
                <a:solidFill>
                  <a:srgbClr val="000000"/>
                </a:solidFill>
                <a:latin typeface="微軟正黑體" pitchFamily="34" charset="-120"/>
                <a:ea typeface="微軟正黑體" pitchFamily="34" charset="-120"/>
              </a:rPr>
              <a:t>第一步：資料搜集</a:t>
            </a:r>
            <a:endParaRPr lang="zh-TW" altLang="en-US" sz="5200" smtClean="0">
              <a:solidFill>
                <a:srgbClr val="000000"/>
              </a:solidFill>
              <a:latin typeface="微軟正黑體" pitchFamily="34" charset="-120"/>
              <a:ea typeface="微軟正黑體" pitchFamily="34" charset="-120"/>
            </a:endParaRPr>
          </a:p>
        </p:txBody>
      </p:sp>
      <p:grpSp>
        <p:nvGrpSpPr>
          <p:cNvPr id="2" name="群組 5"/>
          <p:cNvGrpSpPr>
            <a:grpSpLocks/>
          </p:cNvGrpSpPr>
          <p:nvPr/>
        </p:nvGrpSpPr>
        <p:grpSpPr bwMode="auto">
          <a:xfrm>
            <a:off x="6078538" y="1579563"/>
            <a:ext cx="5597525" cy="5035550"/>
            <a:chOff x="4441718" y="1651287"/>
            <a:chExt cx="4340137" cy="5233695"/>
          </a:xfrm>
        </p:grpSpPr>
        <p:pic>
          <p:nvPicPr>
            <p:cNvPr id="153614" name="圖片 3" descr="下載 (5).jpeg"/>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4441718" y="1651287"/>
              <a:ext cx="4340137" cy="5233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15" name="文字方塊 4"/>
            <p:cNvSpPr txBox="1">
              <a:spLocks noChangeArrowheads="1"/>
            </p:cNvSpPr>
            <p:nvPr/>
          </p:nvSpPr>
          <p:spPr bwMode="auto">
            <a:xfrm>
              <a:off x="5537237" y="2700688"/>
              <a:ext cx="2227685" cy="310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lang="zh-TW" altLang="en-US" sz="4000">
                  <a:solidFill>
                    <a:srgbClr val="000000"/>
                  </a:solidFill>
                  <a:latin typeface="標楷體" pitchFamily="65" charset="-120"/>
                  <a:ea typeface="標楷體" pitchFamily="65" charset="-120"/>
                  <a:cs typeface="BiauKai"/>
                </a:rPr>
                <a:t>志願選填的</a:t>
              </a:r>
              <a:endParaRPr lang="en-US" altLang="zh-TW" sz="4000">
                <a:solidFill>
                  <a:srgbClr val="000000"/>
                </a:solidFill>
                <a:latin typeface="標楷體" pitchFamily="65" charset="-120"/>
                <a:ea typeface="標楷體" pitchFamily="65" charset="-120"/>
                <a:cs typeface="BiauKai"/>
              </a:endParaRPr>
            </a:p>
            <a:p>
              <a:pPr algn="ctr" eaLnBrk="1" hangingPunct="1"/>
              <a:r>
                <a:rPr lang="zh-TW" altLang="en-US" sz="4800">
                  <a:solidFill>
                    <a:srgbClr val="FF0000"/>
                  </a:solidFill>
                  <a:latin typeface="標楷體" pitchFamily="65" charset="-120"/>
                  <a:ea typeface="標楷體" pitchFamily="65" charset="-120"/>
                  <a:cs typeface="BiauKai"/>
                </a:rPr>
                <a:t>參考聖經</a:t>
              </a:r>
              <a:endParaRPr lang="en-US" altLang="zh-TW" sz="4800">
                <a:solidFill>
                  <a:srgbClr val="FF0000"/>
                </a:solidFill>
                <a:latin typeface="標楷體" pitchFamily="65" charset="-120"/>
                <a:ea typeface="標楷體" pitchFamily="65" charset="-120"/>
                <a:cs typeface="BiauKai"/>
              </a:endParaRPr>
            </a:p>
            <a:p>
              <a:pPr algn="ctr" eaLnBrk="1" hangingPunct="1"/>
              <a:r>
                <a:rPr lang="zh-TW" altLang="en-US" sz="4000">
                  <a:solidFill>
                    <a:srgbClr val="000000"/>
                  </a:solidFill>
                  <a:latin typeface="標楷體" pitchFamily="65" charset="-120"/>
                  <a:ea typeface="標楷體" pitchFamily="65" charset="-120"/>
                  <a:cs typeface="BiauKai"/>
                </a:rPr>
                <a:t>有人知道嗎？</a:t>
              </a:r>
            </a:p>
          </p:txBody>
        </p:sp>
      </p:grpSp>
      <p:sp>
        <p:nvSpPr>
          <p:cNvPr id="11" name="圓角矩形圖說文字 10"/>
          <p:cNvSpPr/>
          <p:nvPr/>
        </p:nvSpPr>
        <p:spPr>
          <a:xfrm>
            <a:off x="6004398" y="1390366"/>
            <a:ext cx="5587911" cy="3005266"/>
          </a:xfrm>
          <a:prstGeom prst="wedgeRoundRectCallout">
            <a:avLst>
              <a:gd name="adj1" fmla="val -44772"/>
              <a:gd name="adj2" fmla="val 62492"/>
              <a:gd name="adj3" fmla="val 16667"/>
            </a:avLst>
          </a:prstGeom>
          <a:solidFill>
            <a:srgbClr val="92D050"/>
          </a:solidFill>
          <a:ln w="57150">
            <a:solidFill>
              <a:srgbClr val="FFFF00"/>
            </a:solidFill>
            <a:prstDash val="dashDot"/>
          </a:ln>
        </p:spPr>
        <p:style>
          <a:lnRef idx="2">
            <a:schemeClr val="accent6"/>
          </a:lnRef>
          <a:fillRef idx="1">
            <a:schemeClr val="lt1"/>
          </a:fillRef>
          <a:effectRef idx="0">
            <a:schemeClr val="accent6"/>
          </a:effectRef>
          <a:fontRef idx="minor">
            <a:schemeClr val="dk1"/>
          </a:fontRef>
        </p:style>
        <p:txBody>
          <a:bodyPr/>
          <a:lstStyle/>
          <a:p>
            <a:pPr eaLnBrk="1" fontAlgn="auto" hangingPunct="1">
              <a:spcBef>
                <a:spcPts val="0"/>
              </a:spcBef>
              <a:spcAft>
                <a:spcPts val="0"/>
              </a:spcAft>
              <a:defRPr/>
            </a:pPr>
            <a:r>
              <a:rPr kumimoji="0" lang="en-US" altLang="zh-TW" sz="3200" dirty="0">
                <a:ln>
                  <a:solidFill>
                    <a:sysClr val="windowText" lastClr="000000"/>
                  </a:solidFill>
                </a:ln>
                <a:solidFill>
                  <a:prstClr val="black"/>
                </a:solidFill>
                <a:latin typeface="標楷體" panose="03000509000000000000" pitchFamily="65" charset="-120"/>
                <a:ea typeface="標楷體" panose="03000509000000000000" pitchFamily="65" charset="-120"/>
              </a:rPr>
              <a:t>1. </a:t>
            </a:r>
            <a:r>
              <a:rPr kumimoji="0" lang="zh-TW" altLang="en-US" sz="3200" dirty="0">
                <a:ln>
                  <a:solidFill>
                    <a:sysClr val="windowText" lastClr="000000"/>
                  </a:solidFill>
                </a:ln>
                <a:solidFill>
                  <a:prstClr val="black"/>
                </a:solidFill>
                <a:latin typeface="標楷體" panose="03000509000000000000" pitchFamily="65" charset="-120"/>
                <a:ea typeface="標楷體" panose="03000509000000000000" pitchFamily="65" charset="-120"/>
              </a:rPr>
              <a:t>對照小藍本與參照自己過去經驗，找出自己有興趣的科別，例如</a:t>
            </a:r>
            <a:r>
              <a:rPr kumimoji="0" lang="zh-TW" altLang="en-US" sz="3200" u="sng" dirty="0">
                <a:ln>
                  <a:solidFill>
                    <a:sysClr val="windowText" lastClr="000000"/>
                  </a:solidFill>
                </a:ln>
                <a:solidFill>
                  <a:srgbClr val="C00000"/>
                </a:solidFill>
                <a:latin typeface="標楷體" panose="03000509000000000000" pitchFamily="65" charset="-120"/>
                <a:ea typeface="標楷體" panose="03000509000000000000" pitchFamily="65" charset="-120"/>
              </a:rPr>
              <a:t>國貿科、美工科、普通科！</a:t>
            </a:r>
            <a:endParaRPr kumimoji="0" lang="en-US" altLang="zh-TW" sz="3200" u="sng" dirty="0">
              <a:ln>
                <a:solidFill>
                  <a:sysClr val="windowText" lastClr="000000"/>
                </a:solidFill>
              </a:ln>
              <a:solidFill>
                <a:srgbClr val="C00000"/>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endParaRPr kumimoji="0" lang="en-US" altLang="zh-TW" sz="3200" u="sng" dirty="0">
              <a:ln>
                <a:solidFill>
                  <a:sysClr val="windowText" lastClr="000000"/>
                </a:solidFill>
              </a:ln>
              <a:solidFill>
                <a:srgbClr val="C00000"/>
              </a:solidFill>
              <a:latin typeface="標楷體" panose="03000509000000000000" pitchFamily="65" charset="-120"/>
              <a:ea typeface="標楷體" panose="03000509000000000000" pitchFamily="65" charset="-120"/>
            </a:endParaRPr>
          </a:p>
        </p:txBody>
      </p:sp>
      <p:grpSp>
        <p:nvGrpSpPr>
          <p:cNvPr id="8" name="群組 7"/>
          <p:cNvGrpSpPr>
            <a:grpSpLocks/>
          </p:cNvGrpSpPr>
          <p:nvPr/>
        </p:nvGrpSpPr>
        <p:grpSpPr bwMode="auto">
          <a:xfrm>
            <a:off x="0" y="3402013"/>
            <a:ext cx="5926138" cy="3300412"/>
            <a:chOff x="160853" y="3337424"/>
            <a:chExt cx="4267668" cy="3299255"/>
          </a:xfrm>
        </p:grpSpPr>
        <p:sp>
          <p:nvSpPr>
            <p:cNvPr id="12" name="圓角矩形圖說文字 11"/>
            <p:cNvSpPr/>
            <p:nvPr/>
          </p:nvSpPr>
          <p:spPr>
            <a:xfrm>
              <a:off x="160853" y="3337424"/>
              <a:ext cx="4267668" cy="3299255"/>
            </a:xfrm>
            <a:prstGeom prst="wedgeRoundRectCallout">
              <a:avLst>
                <a:gd name="adj1" fmla="val 62033"/>
                <a:gd name="adj2" fmla="val 2618"/>
                <a:gd name="adj3" fmla="val 16667"/>
              </a:avLst>
            </a:prstGeom>
            <a:solidFill>
              <a:srgbClr val="FFC000"/>
            </a:solidFill>
            <a:ln w="57150">
              <a:solidFill>
                <a:srgbClr val="C00000"/>
              </a:solidFill>
              <a:prstDash val="dashDot"/>
            </a:ln>
          </p:spPr>
          <p:style>
            <a:lnRef idx="2">
              <a:schemeClr val="accent6"/>
            </a:lnRef>
            <a:fillRef idx="1">
              <a:schemeClr val="lt1"/>
            </a:fillRef>
            <a:effectRef idx="0">
              <a:schemeClr val="accent6"/>
            </a:effectRef>
            <a:fontRef idx="minor">
              <a:schemeClr val="dk1"/>
            </a:fontRef>
          </p:style>
          <p:txBody>
            <a:bodyPr/>
            <a:lstStyle/>
            <a:p>
              <a:pPr eaLnBrk="1" fontAlgn="auto" hangingPunct="1">
                <a:spcBef>
                  <a:spcPts val="0"/>
                </a:spcBef>
                <a:spcAft>
                  <a:spcPts val="0"/>
                </a:spcAft>
                <a:defRPr/>
              </a:pPr>
              <a:r>
                <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rPr>
                <a:t>2. </a:t>
              </a:r>
              <a:r>
                <a:rPr kumimoji="0" lang="zh-TW" altLang="en-US" sz="2800" dirty="0">
                  <a:ln>
                    <a:solidFill>
                      <a:sysClr val="windowText" lastClr="000000"/>
                    </a:solidFill>
                  </a:ln>
                  <a:solidFill>
                    <a:prstClr val="black"/>
                  </a:solidFill>
                  <a:latin typeface="標楷體" panose="03000509000000000000" pitchFamily="65" charset="-120"/>
                  <a:ea typeface="標楷體" panose="03000509000000000000" pitchFamily="65" charset="-120"/>
                </a:rPr>
                <a:t>再把有興趣就讀的科系所對應的</a:t>
              </a:r>
              <a:r>
                <a:rPr kumimoji="0" lang="zh-TW" altLang="en-US" sz="4000" b="1" u="sng" dirty="0">
                  <a:ln>
                    <a:solidFill>
                      <a:prstClr val="white"/>
                    </a:solidFill>
                  </a:ln>
                  <a:solidFill>
                    <a:srgbClr val="FF0000"/>
                  </a:solidFill>
                  <a:latin typeface="標楷體" panose="03000509000000000000" pitchFamily="65" charset="-120"/>
                  <a:ea typeface="標楷體" panose="03000509000000000000" pitchFamily="65" charset="-120"/>
                </a:rPr>
                <a:t>職群</a:t>
              </a:r>
              <a:r>
                <a:rPr kumimoji="0" lang="zh-TW" altLang="en-US" sz="2800" dirty="0">
                  <a:ln>
                    <a:solidFill>
                      <a:sysClr val="windowText" lastClr="000000"/>
                    </a:solidFill>
                  </a:ln>
                  <a:solidFill>
                    <a:prstClr val="black"/>
                  </a:solidFill>
                  <a:latin typeface="標楷體" panose="03000509000000000000" pitchFamily="65" charset="-120"/>
                  <a:ea typeface="標楷體" panose="03000509000000000000" pitchFamily="65" charset="-120"/>
                </a:rPr>
                <a:t>找出來。</a:t>
              </a:r>
              <a:endPar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endPar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kumimoji="0" lang="zh-TW" altLang="en-US" sz="2800" dirty="0">
                  <a:ln>
                    <a:solidFill>
                      <a:sysClr val="windowText" lastClr="000000"/>
                    </a:solidFill>
                  </a:ln>
                  <a:solidFill>
                    <a:prstClr val="black"/>
                  </a:solidFill>
                  <a:latin typeface="標楷體" panose="03000509000000000000" pitchFamily="65" charset="-120"/>
                  <a:ea typeface="標楷體" panose="03000509000000000000" pitchFamily="65" charset="-120"/>
                </a:rPr>
                <a:t>國貿科</a:t>
              </a:r>
              <a:endPar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kumimoji="0" lang="zh-TW" altLang="en-US" sz="2800" dirty="0">
                  <a:ln>
                    <a:solidFill>
                      <a:sysClr val="windowText" lastClr="000000"/>
                    </a:solidFill>
                  </a:ln>
                  <a:solidFill>
                    <a:prstClr val="black"/>
                  </a:solidFill>
                  <a:latin typeface="標楷體" panose="03000509000000000000" pitchFamily="65" charset="-120"/>
                  <a:ea typeface="標楷體" panose="03000509000000000000" pitchFamily="65" charset="-120"/>
                </a:rPr>
                <a:t>美工科</a:t>
              </a:r>
              <a:endPar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endParaRPr>
            </a:p>
            <a:p>
              <a:pPr eaLnBrk="1" fontAlgn="auto" hangingPunct="1">
                <a:spcBef>
                  <a:spcPts val="0"/>
                </a:spcBef>
                <a:spcAft>
                  <a:spcPts val="0"/>
                </a:spcAft>
                <a:defRPr/>
              </a:pPr>
              <a:r>
                <a:rPr kumimoji="0" lang="zh-TW" altLang="en-US" sz="2800" dirty="0">
                  <a:ln>
                    <a:solidFill>
                      <a:sysClr val="windowText" lastClr="000000"/>
                    </a:solidFill>
                  </a:ln>
                  <a:solidFill>
                    <a:prstClr val="black"/>
                  </a:solidFill>
                  <a:latin typeface="標楷體" panose="03000509000000000000" pitchFamily="65" charset="-120"/>
                  <a:ea typeface="標楷體" panose="03000509000000000000" pitchFamily="65" charset="-120"/>
                </a:rPr>
                <a:t>普通科</a:t>
              </a:r>
              <a:endParaRPr kumimoji="0" lang="en-US" altLang="zh-TW" sz="2800" dirty="0">
                <a:ln>
                  <a:solidFill>
                    <a:sysClr val="windowText" lastClr="000000"/>
                  </a:solidFill>
                </a:ln>
                <a:solidFill>
                  <a:prstClr val="black"/>
                </a:solidFill>
                <a:latin typeface="標楷體" panose="03000509000000000000" pitchFamily="65" charset="-120"/>
                <a:ea typeface="標楷體" panose="03000509000000000000" pitchFamily="65" charset="-120"/>
              </a:endParaRPr>
            </a:p>
          </p:txBody>
        </p:sp>
        <p:sp>
          <p:nvSpPr>
            <p:cNvPr id="6" name="向右箭號 5"/>
            <p:cNvSpPr/>
            <p:nvPr/>
          </p:nvSpPr>
          <p:spPr>
            <a:xfrm>
              <a:off x="1595604" y="4981497"/>
              <a:ext cx="553322" cy="277715"/>
            </a:xfrm>
            <a:prstGeom prst="rightArrow">
              <a:avLst/>
            </a:prstGeom>
          </p:spPr>
          <p:style>
            <a:lnRef idx="1">
              <a:schemeClr val="dk1"/>
            </a:lnRef>
            <a:fillRef idx="3">
              <a:schemeClr val="dk1"/>
            </a:fillRef>
            <a:effectRef idx="2">
              <a:schemeClr val="dk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sp>
          <p:nvSpPr>
            <p:cNvPr id="19" name="向右箭號 18"/>
            <p:cNvSpPr/>
            <p:nvPr/>
          </p:nvSpPr>
          <p:spPr>
            <a:xfrm>
              <a:off x="1585314" y="5394103"/>
              <a:ext cx="553322" cy="277715"/>
            </a:xfrm>
            <a:prstGeom prst="rightArrow">
              <a:avLst/>
            </a:prstGeom>
          </p:spPr>
          <p:style>
            <a:lnRef idx="1">
              <a:schemeClr val="dk1"/>
            </a:lnRef>
            <a:fillRef idx="3">
              <a:schemeClr val="dk1"/>
            </a:fillRef>
            <a:effectRef idx="2">
              <a:schemeClr val="dk1"/>
            </a:effectRef>
            <a:fontRef idx="minor">
              <a:schemeClr val="lt1"/>
            </a:fontRef>
          </p:style>
          <p:txBody>
            <a:bodyPr anchor="ctr"/>
            <a:lstStyle/>
            <a:p>
              <a:pPr algn="ctr" eaLnBrk="1" fontAlgn="auto" hangingPunct="1">
                <a:spcBef>
                  <a:spcPts val="0"/>
                </a:spcBef>
                <a:spcAft>
                  <a:spcPts val="0"/>
                </a:spcAft>
                <a:defRPr/>
              </a:pPr>
              <a:endParaRPr lang="zh-TW" altLang="en-US" dirty="0">
                <a:solidFill>
                  <a:prstClr val="white"/>
                </a:solidFill>
              </a:endParaRPr>
            </a:p>
          </p:txBody>
        </p:sp>
        <p:sp>
          <p:nvSpPr>
            <p:cNvPr id="21" name="向右箭號 20"/>
            <p:cNvSpPr/>
            <p:nvPr/>
          </p:nvSpPr>
          <p:spPr>
            <a:xfrm>
              <a:off x="1591031" y="5855903"/>
              <a:ext cx="553322" cy="277716"/>
            </a:xfrm>
            <a:prstGeom prst="rightArrow">
              <a:avLst/>
            </a:prstGeom>
          </p:spPr>
          <p:style>
            <a:lnRef idx="1">
              <a:schemeClr val="dk1"/>
            </a:lnRef>
            <a:fillRef idx="3">
              <a:schemeClr val="dk1"/>
            </a:fillRef>
            <a:effectRef idx="2">
              <a:schemeClr val="dk1"/>
            </a:effectRef>
            <a:fontRef idx="minor">
              <a:schemeClr val="lt1"/>
            </a:fontRef>
          </p:style>
          <p:txBody>
            <a:bodyPr anchor="ctr"/>
            <a:lstStyle/>
            <a:p>
              <a:pPr algn="ctr" eaLnBrk="1" fontAlgn="auto" hangingPunct="1">
                <a:spcBef>
                  <a:spcPts val="0"/>
                </a:spcBef>
                <a:spcAft>
                  <a:spcPts val="0"/>
                </a:spcAft>
                <a:defRPr/>
              </a:pPr>
              <a:endParaRPr lang="zh-TW" altLang="en-US">
                <a:solidFill>
                  <a:prstClr val="white"/>
                </a:solidFill>
              </a:endParaRPr>
            </a:p>
          </p:txBody>
        </p:sp>
      </p:grpSp>
      <p:sp>
        <p:nvSpPr>
          <p:cNvPr id="22" name="文字方塊 21"/>
          <p:cNvSpPr txBox="1">
            <a:spLocks noChangeArrowheads="1"/>
          </p:cNvSpPr>
          <p:nvPr/>
        </p:nvSpPr>
        <p:spPr bwMode="auto">
          <a:xfrm>
            <a:off x="3186113" y="5824538"/>
            <a:ext cx="16986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b="1">
                <a:solidFill>
                  <a:srgbClr val="000000"/>
                </a:solidFill>
                <a:latin typeface="BiauKai"/>
                <a:ea typeface="BiauKai"/>
                <a:cs typeface="BiauKai"/>
              </a:rPr>
              <a:t>學術群</a:t>
            </a:r>
          </a:p>
        </p:txBody>
      </p:sp>
      <p:sp>
        <p:nvSpPr>
          <p:cNvPr id="3" name="文字方塊 2"/>
          <p:cNvSpPr txBox="1">
            <a:spLocks noChangeArrowheads="1"/>
          </p:cNvSpPr>
          <p:nvPr/>
        </p:nvSpPr>
        <p:spPr bwMode="auto">
          <a:xfrm>
            <a:off x="2713038" y="4900613"/>
            <a:ext cx="31369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b="1">
                <a:solidFill>
                  <a:srgbClr val="000000"/>
                </a:solidFill>
                <a:latin typeface="BiauKai"/>
                <a:ea typeface="BiauKai"/>
                <a:cs typeface="BiauKai"/>
              </a:rPr>
              <a:t>商業與管理群</a:t>
            </a:r>
          </a:p>
        </p:txBody>
      </p:sp>
      <p:sp>
        <p:nvSpPr>
          <p:cNvPr id="20" name="文字方塊 19"/>
          <p:cNvSpPr txBox="1">
            <a:spLocks noChangeArrowheads="1"/>
          </p:cNvSpPr>
          <p:nvPr/>
        </p:nvSpPr>
        <p:spPr bwMode="auto">
          <a:xfrm>
            <a:off x="3176588" y="5345113"/>
            <a:ext cx="1700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r>
              <a:rPr lang="zh-TW" altLang="en-US" sz="2800" b="1">
                <a:solidFill>
                  <a:srgbClr val="000000"/>
                </a:solidFill>
                <a:latin typeface="BiauKai"/>
                <a:ea typeface="BiauKai"/>
                <a:cs typeface="BiauKai"/>
              </a:rPr>
              <a:t>設計群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xit" presetSubtype="0" fill="hold" nodeType="clickEffect">
                                  <p:stCondLst>
                                    <p:cond delay="0"/>
                                  </p:stCondLst>
                                  <p:childTnLst>
                                    <p:set>
                                      <p:cBhvr>
                                        <p:cTn id="16" dur="1" fill="hold">
                                          <p:stCondLst>
                                            <p:cond delay="0"/>
                                          </p:stCondLst>
                                        </p:cTn>
                                        <p:tgtEl>
                                          <p:spTgt spid="2"/>
                                        </p:tgtEl>
                                        <p:attrNameLst>
                                          <p:attrName>style.visibility</p:attrName>
                                        </p:attrNameLst>
                                      </p:cBhvr>
                                      <p:to>
                                        <p:strVal val="hidden"/>
                                      </p:to>
                                    </p:set>
                                  </p:childTnLst>
                                </p:cTn>
                              </p:par>
                            </p:childTnLst>
                          </p:cTn>
                        </p:par>
                        <p:par>
                          <p:cTn id="17" fill="hold" nodeType="afterGroup">
                            <p:stCondLst>
                              <p:cond delay="0"/>
                            </p:stCondLst>
                            <p:childTnLst>
                              <p:par>
                                <p:cTn id="18" presetID="3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800" decel="100000"/>
                                        <p:tgtEl>
                                          <p:spTgt spid="11"/>
                                        </p:tgtEl>
                                      </p:cBhvr>
                                    </p:animEffect>
                                    <p:anim calcmode="lin" valueType="num">
                                      <p:cBhvr>
                                        <p:cTn id="21" dur="800" decel="100000" fill="hold"/>
                                        <p:tgtEl>
                                          <p:spTgt spid="11"/>
                                        </p:tgtEl>
                                        <p:attrNameLst>
                                          <p:attrName>style.rotation</p:attrName>
                                        </p:attrNameLst>
                                      </p:cBhvr>
                                      <p:tavLst>
                                        <p:tav tm="0">
                                          <p:val>
                                            <p:fltVal val="-90"/>
                                          </p:val>
                                        </p:tav>
                                        <p:tav tm="100000">
                                          <p:val>
                                            <p:fltVal val="0"/>
                                          </p:val>
                                        </p:tav>
                                      </p:tavLst>
                                    </p:anim>
                                    <p:anim calcmode="lin" valueType="num">
                                      <p:cBhvr>
                                        <p:cTn id="22" dur="800" decel="100000" fill="hold"/>
                                        <p:tgtEl>
                                          <p:spTgt spid="11"/>
                                        </p:tgtEl>
                                        <p:attrNameLst>
                                          <p:attrName>ppt_x</p:attrName>
                                        </p:attrNameLst>
                                      </p:cBhvr>
                                      <p:tavLst>
                                        <p:tav tm="0">
                                          <p:val>
                                            <p:strVal val="#ppt_x+0.4"/>
                                          </p:val>
                                        </p:tav>
                                        <p:tav tm="100000">
                                          <p:val>
                                            <p:strVal val="#ppt_x-0.05"/>
                                          </p:val>
                                        </p:tav>
                                      </p:tavLst>
                                    </p:anim>
                                    <p:anim calcmode="lin" valueType="num">
                                      <p:cBhvr>
                                        <p:cTn id="23" dur="800" decel="100000" fill="hold"/>
                                        <p:tgtEl>
                                          <p:spTgt spid="1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p:bldP spid="2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標題 1"/>
          <p:cNvSpPr>
            <a:spLocks noGrp="1"/>
          </p:cNvSpPr>
          <p:nvPr>
            <p:ph type="title" idx="4294967295"/>
          </p:nvPr>
        </p:nvSpPr>
        <p:spPr>
          <a:xfrm>
            <a:off x="0" y="257175"/>
            <a:ext cx="12192000" cy="1143000"/>
          </a:xfrm>
        </p:spPr>
        <p:txBody>
          <a:bodyPr/>
          <a:lstStyle/>
          <a:p>
            <a:r>
              <a:rPr lang="zh-TW" altLang="en-US" sz="5200" b="1" smtClean="0">
                <a:latin typeface="微軟正黑體" pitchFamily="34" charset="-120"/>
                <a:ea typeface="微軟正黑體" pitchFamily="34" charset="-120"/>
              </a:rPr>
              <a:t>第二步：擴大選擇</a:t>
            </a:r>
          </a:p>
        </p:txBody>
      </p:sp>
      <p:graphicFrame>
        <p:nvGraphicFramePr>
          <p:cNvPr id="4" name="表格 3"/>
          <p:cNvGraphicFramePr>
            <a:graphicFrameLocks noGrp="1"/>
          </p:cNvGraphicFramePr>
          <p:nvPr/>
        </p:nvGraphicFramePr>
        <p:xfrm>
          <a:off x="1112838" y="1865313"/>
          <a:ext cx="8640762" cy="2233611"/>
        </p:xfrm>
        <a:graphic>
          <a:graphicData uri="http://schemas.openxmlformats.org/drawingml/2006/table">
            <a:tbl>
              <a:tblPr/>
              <a:tblGrid>
                <a:gridCol w="3455987">
                  <a:extLst>
                    <a:ext uri="{9D8B030D-6E8A-4147-A177-3AD203B41FA5}"/>
                  </a:extLst>
                </a:gridCol>
                <a:gridCol w="5184775">
                  <a:extLst>
                    <a:ext uri="{9D8B030D-6E8A-4147-A177-3AD203B41FA5}"/>
                  </a:extLst>
                </a:gridCol>
              </a:tblGrid>
              <a:tr h="744537">
                <a:tc rowSpan="3">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51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商業與管理群</a:t>
                      </a:r>
                    </a:p>
                  </a:txBody>
                  <a:tcPr marL="91437" marR="91437" marT="45715" marB="45715" anchor="ctr" horzOverflow="overflow">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800" b="1" i="0" u="none" strike="noStrike" cap="none" normalizeH="0" baseline="0">
                          <a:ln>
                            <a:noFill/>
                          </a:ln>
                          <a:solidFill>
                            <a:srgbClr val="FF0000"/>
                          </a:solidFill>
                          <a:effectLst/>
                          <a:latin typeface="標楷體" panose="03000509000000000000" pitchFamily="65" charset="-120"/>
                          <a:ea typeface="標楷體" panose="03000509000000000000" pitchFamily="65" charset="-120"/>
                          <a:cs typeface="BiauKai"/>
                        </a:rPr>
                        <a:t>國際貿易科</a:t>
                      </a:r>
                    </a:p>
                  </a:txBody>
                  <a:tcPr marL="91437" marR="91437" marT="45715" marB="45715" anchor="ctr" horzOverflow="overflow">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extLst>
              </a:tr>
              <a:tr h="744537">
                <a:tc v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商業經營科</a:t>
                      </a:r>
                    </a:p>
                  </a:txBody>
                  <a:tcPr marL="91437" marR="91437" marT="45715" marB="45715" anchor="ctr" horzOverflow="overflow">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6DCE5"/>
                    </a:solidFill>
                  </a:tcPr>
                </a:tc>
                <a:extLst>
                  <a:ext uri="{0D108BD9-81ED-4DB2-BD59-A6C34878D82A}"/>
                </a:extLst>
              </a:tr>
              <a:tr h="744537">
                <a:tc vMerge="1">
                  <a:txBody>
                    <a:bodyPr/>
                    <a:lstStyle/>
                    <a:p>
                      <a:endParaRPr lang="zh-TW" altLang="en-US"/>
                    </a:p>
                  </a:txBody>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8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資料處理科</a:t>
                      </a:r>
                    </a:p>
                  </a:txBody>
                  <a:tcPr marL="91437" marR="91437" marT="45715" marB="45715" anchor="ctr" horzOverflow="overflow">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6DCE5"/>
                    </a:solidFill>
                  </a:tcPr>
                </a:tc>
                <a:extLst>
                  <a:ext uri="{0D108BD9-81ED-4DB2-BD59-A6C34878D82A}"/>
                </a:extLst>
              </a:tr>
            </a:tbl>
          </a:graphicData>
        </a:graphic>
      </p:graphicFrame>
      <p:sp>
        <p:nvSpPr>
          <p:cNvPr id="5" name="標題 1"/>
          <p:cNvSpPr txBox="1">
            <a:spLocks/>
          </p:cNvSpPr>
          <p:nvPr/>
        </p:nvSpPr>
        <p:spPr>
          <a:xfrm>
            <a:off x="304800" y="4848225"/>
            <a:ext cx="11634788" cy="1079500"/>
          </a:xfrm>
          <a:prstGeom prst="rect">
            <a:avLst/>
          </a:prstGeom>
          <a:solidFill>
            <a:schemeClr val="accent6">
              <a:lumMod val="40000"/>
              <a:lumOff val="60000"/>
            </a:schemeClr>
          </a:solidFill>
          <a:ln>
            <a:solidFill>
              <a:srgbClr val="00B050"/>
            </a:solidFill>
          </a:ln>
        </p:spPr>
        <p:txBody>
          <a:bodyPr anchor="ctr">
            <a:normAutofit/>
          </a:bodyPr>
          <a:lstStyle>
            <a:lvl1pPr marL="273050" indent="-273050" eaLnBrk="0" hangingPunct="0">
              <a:defRPr kumimoji="1">
                <a:solidFill>
                  <a:schemeClr val="tx1"/>
                </a:solidFill>
                <a:latin typeface="Arial" charset="0"/>
                <a:ea typeface="新細明體" charset="0"/>
                <a:cs typeface="新細明體" charset="0"/>
              </a:defRPr>
            </a:lvl1pPr>
            <a:lvl2pPr marL="742950" indent="-285750" eaLnBrk="0" hangingPunct="0">
              <a:defRPr kumimoji="1">
                <a:solidFill>
                  <a:schemeClr val="tx1"/>
                </a:solidFill>
                <a:latin typeface="Arial" charset="0"/>
                <a:ea typeface="新細明體" charset="0"/>
              </a:defRPr>
            </a:lvl2pPr>
            <a:lvl3pPr marL="1143000" indent="-228600" eaLnBrk="0" hangingPunct="0">
              <a:defRPr kumimoji="1">
                <a:solidFill>
                  <a:schemeClr val="tx1"/>
                </a:solidFill>
                <a:latin typeface="Arial" charset="0"/>
                <a:ea typeface="新細明體" charset="0"/>
              </a:defRPr>
            </a:lvl3pPr>
            <a:lvl4pPr marL="1600200" indent="-228600" eaLnBrk="0" hangingPunct="0">
              <a:defRPr kumimoji="1">
                <a:solidFill>
                  <a:schemeClr val="tx1"/>
                </a:solidFill>
                <a:latin typeface="Arial" charset="0"/>
                <a:ea typeface="新細明體" charset="0"/>
              </a:defRPr>
            </a:lvl4pPr>
            <a:lvl5pPr marL="2057400" indent="-228600" eaLnBrk="0" hangingPunct="0">
              <a:defRPr kumimoji="1">
                <a:solidFill>
                  <a:schemeClr val="tx1"/>
                </a:solidFill>
                <a:latin typeface="Arial" charset="0"/>
                <a:ea typeface="新細明體" charset="0"/>
              </a:defRPr>
            </a:lvl5pPr>
            <a:lvl6pPr marL="2514600" indent="-228600" eaLnBrk="0" fontAlgn="base" hangingPunct="0">
              <a:spcBef>
                <a:spcPct val="0"/>
              </a:spcBef>
              <a:spcAft>
                <a:spcPct val="0"/>
              </a:spcAft>
              <a:defRPr kumimoji="1">
                <a:solidFill>
                  <a:schemeClr val="tx1"/>
                </a:solidFill>
                <a:latin typeface="Arial" charset="0"/>
                <a:ea typeface="新細明體" charset="0"/>
              </a:defRPr>
            </a:lvl6pPr>
            <a:lvl7pPr marL="2971800" indent="-228600" eaLnBrk="0" fontAlgn="base" hangingPunct="0">
              <a:spcBef>
                <a:spcPct val="0"/>
              </a:spcBef>
              <a:spcAft>
                <a:spcPct val="0"/>
              </a:spcAft>
              <a:defRPr kumimoji="1">
                <a:solidFill>
                  <a:schemeClr val="tx1"/>
                </a:solidFill>
                <a:latin typeface="Arial" charset="0"/>
                <a:ea typeface="新細明體" charset="0"/>
              </a:defRPr>
            </a:lvl7pPr>
            <a:lvl8pPr marL="3429000" indent="-228600" eaLnBrk="0" fontAlgn="base" hangingPunct="0">
              <a:spcBef>
                <a:spcPct val="0"/>
              </a:spcBef>
              <a:spcAft>
                <a:spcPct val="0"/>
              </a:spcAft>
              <a:defRPr kumimoji="1">
                <a:solidFill>
                  <a:schemeClr val="tx1"/>
                </a:solidFill>
                <a:latin typeface="Arial" charset="0"/>
                <a:ea typeface="新細明體" charset="0"/>
              </a:defRPr>
            </a:lvl8pPr>
            <a:lvl9pPr marL="3886200" indent="-228600" eaLnBrk="0" fontAlgn="base" hangingPunct="0">
              <a:spcBef>
                <a:spcPct val="0"/>
              </a:spcBef>
              <a:spcAft>
                <a:spcPct val="0"/>
              </a:spcAft>
              <a:defRPr kumimoji="1">
                <a:solidFill>
                  <a:schemeClr val="tx1"/>
                </a:solidFill>
                <a:latin typeface="Arial" charset="0"/>
                <a:ea typeface="新細明體" charset="0"/>
              </a:defRPr>
            </a:lvl9pPr>
          </a:lstStyle>
          <a:p>
            <a:pPr algn="ctr" eaLnBrk="1" hangingPunct="1">
              <a:defRPr/>
            </a:pPr>
            <a:r>
              <a:rPr kumimoji="0" lang="zh-TW" altLang="en-US" sz="2800" b="1" dirty="0">
                <a:solidFill>
                  <a:srgbClr val="000000"/>
                </a:solidFill>
                <a:latin typeface="標楷體" panose="03000509000000000000" pitchFamily="65" charset="-120"/>
                <a:ea typeface="標楷體" panose="03000509000000000000" pitchFamily="65" charset="-120"/>
                <a:cs typeface="BiauKai"/>
              </a:rPr>
              <a:t>分別瞭解相同職群裡不同科系的學習內容後，</a:t>
            </a:r>
            <a:endParaRPr kumimoji="0" lang="en-US" altLang="zh-TW" sz="2800" b="1" dirty="0">
              <a:solidFill>
                <a:srgbClr val="000000"/>
              </a:solidFill>
              <a:latin typeface="標楷體" panose="03000509000000000000" pitchFamily="65" charset="-120"/>
              <a:ea typeface="標楷體" panose="03000509000000000000" pitchFamily="65" charset="-120"/>
              <a:cs typeface="BiauKai"/>
            </a:endParaRPr>
          </a:p>
          <a:p>
            <a:pPr algn="ctr" eaLnBrk="1" hangingPunct="1">
              <a:defRPr/>
            </a:pPr>
            <a:r>
              <a:rPr kumimoji="0" lang="zh-TW" altLang="en-US" sz="2800" b="1" dirty="0">
                <a:solidFill>
                  <a:srgbClr val="000000"/>
                </a:solidFill>
                <a:latin typeface="標楷體" panose="03000509000000000000" pitchFamily="65" charset="-120"/>
                <a:ea typeface="標楷體" panose="03000509000000000000" pitchFamily="65" charset="-120"/>
                <a:cs typeface="BiauKai"/>
              </a:rPr>
              <a:t>妥善運用「同校同群連續選填」為</a:t>
            </a:r>
            <a:r>
              <a:rPr kumimoji="0" lang="zh-TW" altLang="en-US" sz="3000" b="1" u="sng" dirty="0">
                <a:solidFill>
                  <a:srgbClr val="70AD47">
                    <a:lumMod val="50000"/>
                  </a:srgbClr>
                </a:solidFill>
                <a:latin typeface="標楷體" panose="03000509000000000000" pitchFamily="65" charset="-120"/>
                <a:ea typeface="標楷體" panose="03000509000000000000" pitchFamily="65" charset="-120"/>
                <a:cs typeface="BiauKai"/>
              </a:rPr>
              <a:t>相同志願序積分</a:t>
            </a:r>
            <a:r>
              <a:rPr kumimoji="0" lang="zh-TW" altLang="en-US" sz="3000" b="1" dirty="0">
                <a:solidFill>
                  <a:srgbClr val="000000"/>
                </a:solidFill>
                <a:latin typeface="標楷體" panose="03000509000000000000" pitchFamily="65" charset="-120"/>
                <a:ea typeface="標楷體" panose="03000509000000000000" pitchFamily="65" charset="-120"/>
                <a:cs typeface="BiauKai"/>
              </a:rPr>
              <a:t>的</a:t>
            </a:r>
            <a:r>
              <a:rPr kumimoji="0" lang="zh-TW" altLang="en-US" sz="2800" b="1" dirty="0">
                <a:solidFill>
                  <a:srgbClr val="000000"/>
                </a:solidFill>
                <a:latin typeface="標楷體" panose="03000509000000000000" pitchFamily="65" charset="-120"/>
                <a:ea typeface="標楷體" panose="03000509000000000000" pitchFamily="65" charset="-120"/>
                <a:cs typeface="BiauKai"/>
              </a:rPr>
              <a:t>策略</a:t>
            </a:r>
            <a:endParaRPr kumimoji="0" lang="en-US" altLang="zh-TW" sz="2800" b="1" dirty="0">
              <a:solidFill>
                <a:srgbClr val="000000"/>
              </a:solidFill>
              <a:latin typeface="標楷體" panose="03000509000000000000" pitchFamily="65" charset="-120"/>
              <a:ea typeface="標楷體" panose="03000509000000000000" pitchFamily="65" charset="-120"/>
              <a:cs typeface="BiauKai"/>
            </a:endParaRPr>
          </a:p>
        </p:txBody>
      </p:sp>
      <p:grpSp>
        <p:nvGrpSpPr>
          <p:cNvPr id="2" name="群組 11"/>
          <p:cNvGrpSpPr>
            <a:grpSpLocks/>
          </p:cNvGrpSpPr>
          <p:nvPr/>
        </p:nvGrpSpPr>
        <p:grpSpPr bwMode="auto">
          <a:xfrm>
            <a:off x="7245350" y="1931988"/>
            <a:ext cx="3454400" cy="584200"/>
            <a:chOff x="6012160" y="2348880"/>
            <a:chExt cx="2592288" cy="584775"/>
          </a:xfrm>
        </p:grpSpPr>
        <p:sp>
          <p:nvSpPr>
            <p:cNvPr id="6" name="向左箭號 5"/>
            <p:cNvSpPr/>
            <p:nvPr/>
          </p:nvSpPr>
          <p:spPr>
            <a:xfrm>
              <a:off x="6012160" y="2420387"/>
              <a:ext cx="720742" cy="43222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54647" name="文字方塊 6"/>
            <p:cNvSpPr txBox="1">
              <a:spLocks noChangeArrowheads="1"/>
            </p:cNvSpPr>
            <p:nvPr/>
          </p:nvSpPr>
          <p:spPr bwMode="auto">
            <a:xfrm>
              <a:off x="6660232" y="2348880"/>
              <a:ext cx="1944216" cy="5847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3200" b="1">
                  <a:solidFill>
                    <a:srgbClr val="002060"/>
                  </a:solidFill>
                  <a:latin typeface="BiauKai"/>
                  <a:ea typeface="BiauKai"/>
                  <a:cs typeface="BiauKai"/>
                </a:rPr>
                <a:t>目標科系</a:t>
              </a:r>
            </a:p>
          </p:txBody>
        </p:sp>
      </p:grpSp>
      <p:grpSp>
        <p:nvGrpSpPr>
          <p:cNvPr id="3" name="群組 12"/>
          <p:cNvGrpSpPr>
            <a:grpSpLocks/>
          </p:cNvGrpSpPr>
          <p:nvPr/>
        </p:nvGrpSpPr>
        <p:grpSpPr bwMode="auto">
          <a:xfrm>
            <a:off x="7275513" y="2689225"/>
            <a:ext cx="3779837" cy="1271588"/>
            <a:chOff x="5940152" y="3212976"/>
            <a:chExt cx="2035243" cy="1272337"/>
          </a:xfrm>
        </p:grpSpPr>
        <p:sp>
          <p:nvSpPr>
            <p:cNvPr id="9" name="向左箭號 8"/>
            <p:cNvSpPr/>
            <p:nvPr/>
          </p:nvSpPr>
          <p:spPr>
            <a:xfrm>
              <a:off x="5940152" y="3212976"/>
              <a:ext cx="863333" cy="50353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0" name="向左箭號 9"/>
            <p:cNvSpPr/>
            <p:nvPr/>
          </p:nvSpPr>
          <p:spPr>
            <a:xfrm>
              <a:off x="5940152" y="3861058"/>
              <a:ext cx="863333" cy="50353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prstClr val="white"/>
                </a:solidFill>
              </a:endParaRPr>
            </a:p>
          </p:txBody>
        </p:sp>
        <p:sp>
          <p:nvSpPr>
            <p:cNvPr id="154645" name="文字方塊 10"/>
            <p:cNvSpPr txBox="1">
              <a:spLocks noChangeArrowheads="1"/>
            </p:cNvSpPr>
            <p:nvPr/>
          </p:nvSpPr>
          <p:spPr bwMode="auto">
            <a:xfrm>
              <a:off x="6397517" y="3284984"/>
              <a:ext cx="1577878" cy="120032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3600" b="1">
                  <a:solidFill>
                    <a:srgbClr val="002060"/>
                  </a:solidFill>
                  <a:latin typeface="BiauKai"/>
                  <a:ea typeface="BiauKai"/>
                  <a:cs typeface="BiauKai"/>
                </a:rPr>
                <a:t>考慮選擇</a:t>
              </a:r>
              <a:endParaRPr kumimoji="0" lang="en-US" altLang="zh-TW" sz="3600" b="1">
                <a:solidFill>
                  <a:srgbClr val="002060"/>
                </a:solidFill>
                <a:latin typeface="BiauKai"/>
                <a:ea typeface="BiauKai"/>
                <a:cs typeface="BiauKai"/>
              </a:endParaRPr>
            </a:p>
            <a:p>
              <a:pPr algn="ctr" eaLnBrk="1" hangingPunct="1"/>
              <a:r>
                <a:rPr kumimoji="0" lang="zh-TW" altLang="en-US" sz="3600" b="1">
                  <a:solidFill>
                    <a:srgbClr val="002060"/>
                  </a:solidFill>
                  <a:latin typeface="BiauKai"/>
                  <a:ea typeface="BiauKai"/>
                  <a:cs typeface="BiauKai"/>
                </a:rPr>
                <a:t>之科系</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3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800" decel="100000"/>
                                        <p:tgtEl>
                                          <p:spTgt spid="5"/>
                                        </p:tgtEl>
                                      </p:cBhvr>
                                    </p:animEffect>
                                    <p:anim calcmode="lin" valueType="num">
                                      <p:cBhvr>
                                        <p:cTn id="19" dur="800" decel="100000" fill="hold"/>
                                        <p:tgtEl>
                                          <p:spTgt spid="5"/>
                                        </p:tgtEl>
                                        <p:attrNameLst>
                                          <p:attrName>style.rotation</p:attrName>
                                        </p:attrNameLst>
                                      </p:cBhvr>
                                      <p:tavLst>
                                        <p:tav tm="0">
                                          <p:val>
                                            <p:fltVal val="-90"/>
                                          </p:val>
                                        </p:tav>
                                        <p:tav tm="100000">
                                          <p:val>
                                            <p:fltVal val="0"/>
                                          </p:val>
                                        </p:tav>
                                      </p:tavLst>
                                    </p:anim>
                                    <p:anim calcmode="lin" valueType="num">
                                      <p:cBhvr>
                                        <p:cTn id="20" dur="800" decel="100000" fill="hold"/>
                                        <p:tgtEl>
                                          <p:spTgt spid="5"/>
                                        </p:tgtEl>
                                        <p:attrNameLst>
                                          <p:attrName>ppt_x</p:attrName>
                                        </p:attrNameLst>
                                      </p:cBhvr>
                                      <p:tavLst>
                                        <p:tav tm="0">
                                          <p:val>
                                            <p:strVal val="#ppt_x+0.4"/>
                                          </p:val>
                                        </p:tav>
                                        <p:tav tm="100000">
                                          <p:val>
                                            <p:strVal val="#ppt_x-0.05"/>
                                          </p:val>
                                        </p:tav>
                                      </p:tavLst>
                                    </p:anim>
                                    <p:anim calcmode="lin" valueType="num">
                                      <p:cBhvr>
                                        <p:cTn id="21" dur="800" decel="100000" fill="hold"/>
                                        <p:tgtEl>
                                          <p:spTgt spid="5"/>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標題 1"/>
          <p:cNvSpPr>
            <a:spLocks noGrp="1"/>
          </p:cNvSpPr>
          <p:nvPr>
            <p:ph type="title" idx="4294967295"/>
          </p:nvPr>
        </p:nvSpPr>
        <p:spPr>
          <a:xfrm>
            <a:off x="0" y="261938"/>
            <a:ext cx="12192000" cy="863600"/>
          </a:xfrm>
        </p:spPr>
        <p:txBody>
          <a:bodyPr/>
          <a:lstStyle/>
          <a:p>
            <a:r>
              <a:rPr lang="zh-TW" altLang="en-US" sz="5200" b="1" smtClean="0">
                <a:latin typeface="微軟正黑體" pitchFamily="34" charset="-120"/>
                <a:ea typeface="微軟正黑體" pitchFamily="34" charset="-120"/>
              </a:rPr>
              <a:t>第二步：擴大選擇</a:t>
            </a:r>
            <a:r>
              <a:rPr lang="en-US" altLang="zh-TW" sz="5200" b="1" smtClean="0">
                <a:latin typeface="微軟正黑體" pitchFamily="34" charset="-120"/>
                <a:ea typeface="微軟正黑體" pitchFamily="34" charset="-120"/>
              </a:rPr>
              <a:t/>
            </a:r>
            <a:br>
              <a:rPr lang="en-US" altLang="zh-TW" sz="5200" b="1" smtClean="0">
                <a:latin typeface="微軟正黑體" pitchFamily="34" charset="-120"/>
                <a:ea typeface="微軟正黑體" pitchFamily="34" charset="-120"/>
              </a:rPr>
            </a:br>
            <a:r>
              <a:rPr lang="zh-TW" altLang="en-US" sz="4300" b="1" smtClean="0">
                <a:latin typeface="微軟正黑體" pitchFamily="34" charset="-120"/>
                <a:ea typeface="微軟正黑體" pitchFamily="34" charset="-120"/>
              </a:rPr>
              <a:t>同中有異   異中求同</a:t>
            </a:r>
          </a:p>
        </p:txBody>
      </p:sp>
      <p:graphicFrame>
        <p:nvGraphicFramePr>
          <p:cNvPr id="5" name="內容版面配置區 4"/>
          <p:cNvGraphicFramePr>
            <a:graphicFrameLocks noGrp="1"/>
          </p:cNvGraphicFramePr>
          <p:nvPr>
            <p:ph idx="4294967295"/>
          </p:nvPr>
        </p:nvGraphicFramePr>
        <p:xfrm>
          <a:off x="766763" y="2036763"/>
          <a:ext cx="10853738" cy="4659312"/>
        </p:xfrm>
        <a:graphic>
          <a:graphicData uri="http://schemas.openxmlformats.org/drawingml/2006/table">
            <a:tbl>
              <a:tblPr/>
              <a:tblGrid>
                <a:gridCol w="1693863">
                  <a:extLst>
                    <a:ext uri="{9D8B030D-6E8A-4147-A177-3AD203B41FA5}"/>
                  </a:extLst>
                </a:gridCol>
                <a:gridCol w="4484687">
                  <a:extLst>
                    <a:ext uri="{9D8B030D-6E8A-4147-A177-3AD203B41FA5}"/>
                  </a:extLst>
                </a:gridCol>
                <a:gridCol w="4675188">
                  <a:extLst>
                    <a:ext uri="{9D8B030D-6E8A-4147-A177-3AD203B41FA5}"/>
                  </a:extLst>
                </a:gridCol>
              </a:tblGrid>
              <a:tr h="65890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科別</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資料處理科</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rPr>
                        <a:t>資訊科</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extLst>
              </a:tr>
              <a:tr h="65890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職群別</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extLst>
                  <a:ext uri="{0D108BD9-81ED-4DB2-BD59-A6C34878D82A}"/>
                </a:extLst>
              </a:tr>
              <a:tr h="268260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相異</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偏向</a:t>
                      </a:r>
                      <a:r>
                        <a:rPr kumimoji="0" lang="zh-TW" altLang="en-US" sz="3400" b="0" i="0" u="none" strike="noStrike" cap="none" normalizeH="0" baseline="0" dirty="0">
                          <a:ln>
                            <a:noFill/>
                          </a:ln>
                          <a:solidFill>
                            <a:srgbClr val="7030A0"/>
                          </a:solidFill>
                          <a:effectLst/>
                          <a:latin typeface="標楷體" panose="03000509000000000000" pitchFamily="65" charset="-120"/>
                          <a:ea typeface="標楷體" panose="03000509000000000000" pitchFamily="65" charset="-120"/>
                        </a:rPr>
                        <a:t>商用資料之處理</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，套裝軟體運用。</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需學習</a:t>
                      </a:r>
                      <a:r>
                        <a:rPr kumimoji="0" lang="zh-TW" altLang="en-US" sz="34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商業知識、會計實務、電子商務資料庫、程式設計</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等。</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偏向</a:t>
                      </a:r>
                      <a:r>
                        <a:rPr kumimoji="0" lang="zh-TW" altLang="en-US" sz="3400" b="0" i="0" u="none" strike="noStrike" cap="none" normalizeH="0" baseline="0">
                          <a:ln>
                            <a:noFill/>
                          </a:ln>
                          <a:solidFill>
                            <a:srgbClr val="7030A0"/>
                          </a:solidFill>
                          <a:effectLst/>
                          <a:latin typeface="標楷體" panose="03000509000000000000" pitchFamily="65" charset="-120"/>
                          <a:ea typeface="標楷體" panose="03000509000000000000" pitchFamily="65" charset="-120"/>
                        </a:rPr>
                        <a:t>電腦軟體設計</a:t>
                      </a: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endParaRPr kumimoji="0" lang="en-US" altLang="zh-TW"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需學習</a:t>
                      </a:r>
                      <a:r>
                        <a:rPr kumimoji="0" lang="zh-TW" altLang="en-US" sz="3400" b="0" i="0" u="none" strike="noStrike" cap="none" normalizeH="0" baseline="0">
                          <a:ln>
                            <a:noFill/>
                          </a:ln>
                          <a:solidFill>
                            <a:srgbClr val="FF0000"/>
                          </a:solidFill>
                          <a:effectLst/>
                          <a:latin typeface="標楷體" panose="03000509000000000000" pitchFamily="65" charset="-120"/>
                          <a:ea typeface="標楷體" panose="03000509000000000000" pitchFamily="65" charset="-120"/>
                        </a:rPr>
                        <a:t>電腦系統安裝與設定、電腦程式語言及硬體安裝、電路的裝配及測試</a:t>
                      </a: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等。</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AEFF7"/>
                    </a:solidFill>
                  </a:tcPr>
                </a:tc>
                <a:extLst>
                  <a:ext uri="{0D108BD9-81ED-4DB2-BD59-A6C34878D82A}"/>
                </a:extLst>
              </a:tr>
              <a:tr h="65890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相似</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gridSpan="2">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都與電腦程式、資料庫、網路相關。</a:t>
                      </a: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2DEEF"/>
                    </a:solidFill>
                  </a:tcPr>
                </a:tc>
                <a:tc hMerge="1">
                  <a:txBody>
                    <a:bodyPr/>
                    <a:lstStyle/>
                    <a:p>
                      <a:endParaRPr lang="zh-TW" altLang="en-US"/>
                    </a:p>
                  </a:txBody>
                  <a:tcPr/>
                </a:tc>
                <a:extLst>
                  <a:ext uri="{0D108BD9-81ED-4DB2-BD59-A6C34878D82A}"/>
                </a:extLst>
              </a:tr>
            </a:tbl>
          </a:graphicData>
        </a:graphic>
      </p:graphicFrame>
      <p:sp>
        <p:nvSpPr>
          <p:cNvPr id="6" name="圓角矩形 5"/>
          <p:cNvSpPr/>
          <p:nvPr/>
        </p:nvSpPr>
        <p:spPr>
          <a:xfrm>
            <a:off x="1474788" y="1248366"/>
            <a:ext cx="4227512" cy="839787"/>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prstClr val="white"/>
                </a:solidFill>
                <a:latin typeface="BiauKai"/>
                <a:ea typeface="BiauKai"/>
                <a:cs typeface="BiauKai"/>
              </a:rPr>
              <a:t>確實了解各科</a:t>
            </a:r>
            <a:endParaRPr kumimoji="0" lang="en-US" altLang="zh-TW" sz="2800" b="1" dirty="0">
              <a:solidFill>
                <a:prstClr val="white"/>
              </a:solidFill>
              <a:latin typeface="BiauKai"/>
              <a:ea typeface="BiauKai"/>
              <a:cs typeface="BiauKai"/>
            </a:endParaRPr>
          </a:p>
          <a:p>
            <a:pPr algn="ctr" eaLnBrk="1" fontAlgn="auto" hangingPunct="1">
              <a:spcBef>
                <a:spcPts val="0"/>
              </a:spcBef>
              <a:spcAft>
                <a:spcPts val="0"/>
              </a:spcAft>
              <a:defRPr/>
            </a:pPr>
            <a:r>
              <a:rPr kumimoji="0" lang="zh-TW" altLang="en-US" sz="2800" b="1" dirty="0">
                <a:solidFill>
                  <a:prstClr val="white"/>
                </a:solidFill>
                <a:latin typeface="BiauKai"/>
                <a:ea typeface="BiauKai"/>
                <a:cs typeface="BiauKai"/>
              </a:rPr>
              <a:t>主要差異</a:t>
            </a:r>
          </a:p>
        </p:txBody>
      </p:sp>
      <p:sp>
        <p:nvSpPr>
          <p:cNvPr id="7" name="圓角矩形 6"/>
          <p:cNvSpPr/>
          <p:nvPr/>
        </p:nvSpPr>
        <p:spPr>
          <a:xfrm>
            <a:off x="7113588" y="1265828"/>
            <a:ext cx="4044950" cy="822325"/>
          </a:xfrm>
          <a:prstGeom prst="roundRect">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prstClr val="white"/>
                </a:solidFill>
                <a:latin typeface="BiauKai"/>
                <a:ea typeface="BiauKai"/>
                <a:cs typeface="BiauKai"/>
              </a:rPr>
              <a:t>不同群科的相似特質</a:t>
            </a:r>
          </a:p>
        </p:txBody>
      </p:sp>
      <p:sp>
        <p:nvSpPr>
          <p:cNvPr id="8" name="圓角矩形 7"/>
          <p:cNvSpPr/>
          <p:nvPr/>
        </p:nvSpPr>
        <p:spPr>
          <a:xfrm>
            <a:off x="2598738" y="2924944"/>
            <a:ext cx="4092575" cy="609600"/>
          </a:xfrm>
          <a:prstGeom prst="roundRect">
            <a:avLst/>
          </a:prstGeom>
        </p:spPr>
        <p:style>
          <a:lnRef idx="0">
            <a:schemeClr val="accent4"/>
          </a:lnRef>
          <a:fillRef idx="3">
            <a:schemeClr val="accent4"/>
          </a:fillRef>
          <a:effectRef idx="3">
            <a:schemeClr val="accent4"/>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solidFill>
                  <a:prstClr val="white"/>
                </a:solidFill>
                <a:latin typeface="標楷體" panose="03000509000000000000" pitchFamily="65" charset="-120"/>
                <a:ea typeface="標楷體" panose="03000509000000000000" pitchFamily="65" charset="-120"/>
              </a:rPr>
              <a:t>商管群</a:t>
            </a:r>
          </a:p>
        </p:txBody>
      </p:sp>
      <p:sp>
        <p:nvSpPr>
          <p:cNvPr id="9" name="圓角矩形 8"/>
          <p:cNvSpPr/>
          <p:nvPr/>
        </p:nvSpPr>
        <p:spPr>
          <a:xfrm>
            <a:off x="7264400" y="2924944"/>
            <a:ext cx="4089400" cy="585787"/>
          </a:xfrm>
          <a:prstGeom prst="roundRect">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solidFill>
                  <a:prstClr val="white"/>
                </a:solidFill>
                <a:latin typeface="標楷體" panose="03000509000000000000" pitchFamily="65" charset="-120"/>
                <a:ea typeface="標楷體" panose="03000509000000000000" pitchFamily="65" charset="-120"/>
              </a:rPr>
              <a:t>電機與電子群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992313" y="188913"/>
            <a:ext cx="8229600" cy="706437"/>
          </a:xfrm>
        </p:spPr>
        <p:txBody>
          <a:bodyPr/>
          <a:lstStyle/>
          <a:p>
            <a:r>
              <a:rPr lang="zh-TW" altLang="en-US" sz="3600" smtClean="0">
                <a:solidFill>
                  <a:srgbClr val="FF0000"/>
                </a:solidFill>
              </a:rPr>
              <a:t>芬蘭新教改三之一，讓孩子贏在未來</a:t>
            </a:r>
          </a:p>
        </p:txBody>
      </p:sp>
      <p:sp>
        <p:nvSpPr>
          <p:cNvPr id="3" name="內容版面配置區 2"/>
          <p:cNvSpPr>
            <a:spLocks noGrp="1"/>
          </p:cNvSpPr>
          <p:nvPr>
            <p:ph idx="1"/>
          </p:nvPr>
        </p:nvSpPr>
        <p:spPr>
          <a:xfrm>
            <a:off x="1847850" y="981075"/>
            <a:ext cx="8229600" cy="4525963"/>
          </a:xfrm>
        </p:spPr>
        <p:txBody>
          <a:bodyPr/>
          <a:lstStyle/>
          <a:p>
            <a:pPr marL="0" indent="0">
              <a:buFontTx/>
              <a:buNone/>
            </a:pPr>
            <a:r>
              <a:rPr lang="zh-TW" altLang="en-US" sz="2400" b="1" smtClean="0">
                <a:solidFill>
                  <a:srgbClr val="0000FF"/>
                </a:solidFill>
              </a:rPr>
              <a:t>☆</a:t>
            </a:r>
            <a:r>
              <a:rPr lang="zh-TW" altLang="en-US" sz="2400" smtClean="0"/>
              <a:t>擁有全球最好教育系統的芬蘭，自</a:t>
            </a:r>
            <a:r>
              <a:rPr lang="en-US" altLang="zh-TW" sz="2400" smtClean="0"/>
              <a:t>2016</a:t>
            </a:r>
            <a:r>
              <a:rPr lang="zh-TW" altLang="en-US" sz="2400" smtClean="0"/>
              <a:t>年起宣佈推動新的</a:t>
            </a:r>
            <a:endParaRPr lang="en-US" altLang="zh-TW" sz="2400" smtClean="0"/>
          </a:p>
          <a:p>
            <a:pPr marL="0" indent="0">
              <a:buFontTx/>
              <a:buNone/>
            </a:pPr>
            <a:r>
              <a:rPr lang="en-US" altLang="zh-TW" sz="2400" smtClean="0"/>
              <a:t>    </a:t>
            </a:r>
            <a:r>
              <a:rPr lang="zh-TW" altLang="en-US" sz="2400" smtClean="0"/>
              <a:t>教綱，目的不在於提升孩子的學科成績，而是更著重於培</a:t>
            </a:r>
            <a:endParaRPr lang="en-US" altLang="zh-TW" sz="2400" smtClean="0"/>
          </a:p>
          <a:p>
            <a:pPr marL="0" indent="0">
              <a:buFontTx/>
              <a:buNone/>
            </a:pPr>
            <a:r>
              <a:rPr lang="en-US" altLang="zh-TW" sz="2400" smtClean="0"/>
              <a:t>    </a:t>
            </a:r>
            <a:r>
              <a:rPr lang="zh-TW" altLang="en-US" sz="2400" smtClean="0"/>
              <a:t>養孩子</a:t>
            </a:r>
            <a:r>
              <a:rPr lang="zh-TW" altLang="en-US" sz="2400" smtClean="0">
                <a:solidFill>
                  <a:srgbClr val="0070C0"/>
                </a:solidFill>
              </a:rPr>
              <a:t>多元的跨界能力</a:t>
            </a:r>
            <a:r>
              <a:rPr lang="zh-TW" altLang="en-US" sz="2400" smtClean="0"/>
              <a:t>，透過</a:t>
            </a:r>
            <a:r>
              <a:rPr lang="zh-TW" altLang="en-US" sz="2400" smtClean="0">
                <a:solidFill>
                  <a:srgbClr val="0070C0"/>
                </a:solidFill>
              </a:rPr>
              <a:t>主題式教學</a:t>
            </a:r>
            <a:r>
              <a:rPr lang="zh-TW" altLang="en-US" sz="2400" smtClean="0"/>
              <a:t>，確保每個孩子</a:t>
            </a:r>
            <a:endParaRPr lang="en-US" altLang="zh-TW" sz="2400" smtClean="0"/>
          </a:p>
          <a:p>
            <a:pPr marL="0" indent="0">
              <a:buFontTx/>
              <a:buNone/>
            </a:pPr>
            <a:r>
              <a:rPr lang="en-US" altLang="zh-TW" sz="2400" smtClean="0"/>
              <a:t>    </a:t>
            </a:r>
            <a:r>
              <a:rPr lang="zh-TW" altLang="en-US" sz="2400" smtClean="0"/>
              <a:t>都能參與課程設計、甚至是學習結果的評量，</a:t>
            </a:r>
            <a:r>
              <a:rPr lang="zh-TW" altLang="en-US" sz="2400" smtClean="0">
                <a:solidFill>
                  <a:srgbClr val="0070C0"/>
                </a:solidFill>
              </a:rPr>
              <a:t>讓孩子找回</a:t>
            </a:r>
            <a:endParaRPr lang="en-US" altLang="zh-TW" sz="2400" smtClean="0">
              <a:solidFill>
                <a:srgbClr val="0070C0"/>
              </a:solidFill>
            </a:endParaRPr>
          </a:p>
          <a:p>
            <a:pPr marL="0" indent="0">
              <a:buFontTx/>
              <a:buNone/>
            </a:pPr>
            <a:r>
              <a:rPr lang="en-US" altLang="zh-TW" sz="2400" smtClean="0">
                <a:solidFill>
                  <a:srgbClr val="0070C0"/>
                </a:solidFill>
              </a:rPr>
              <a:t>    </a:t>
            </a:r>
            <a:r>
              <a:rPr lang="zh-TW" altLang="en-US" sz="2400" smtClean="0">
                <a:solidFill>
                  <a:srgbClr val="0070C0"/>
                </a:solidFill>
              </a:rPr>
              <a:t>發言權、找回喜歡上學的樂趣</a:t>
            </a:r>
            <a:r>
              <a:rPr lang="zh-TW" altLang="en-US" sz="2400" smtClean="0"/>
              <a:t>。</a:t>
            </a:r>
          </a:p>
          <a:p>
            <a:pPr marL="0" indent="0">
              <a:buFontTx/>
              <a:buNone/>
            </a:pPr>
            <a:endParaRPr lang="en-US" altLang="zh-TW" sz="2400" b="1" smtClean="0">
              <a:solidFill>
                <a:srgbClr val="0000FF"/>
              </a:solidFill>
            </a:endParaRPr>
          </a:p>
          <a:p>
            <a:pPr marL="0" indent="0">
              <a:buFontTx/>
              <a:buNone/>
            </a:pPr>
            <a:r>
              <a:rPr lang="zh-TW" altLang="en-US" sz="2400" b="1" smtClean="0">
                <a:solidFill>
                  <a:srgbClr val="0000FF"/>
                </a:solidFill>
              </a:rPr>
              <a:t>☆</a:t>
            </a:r>
            <a:r>
              <a:rPr lang="zh-TW" altLang="en-US" sz="2400" smtClean="0"/>
              <a:t>即使是教育強國也懂得不斷反思</a:t>
            </a:r>
            <a:r>
              <a:rPr lang="zh-TW" altLang="en-US" sz="2400" smtClean="0">
                <a:latin typeface="微軟正黑體" panose="020B0604030504040204" pitchFamily="34" charset="-120"/>
                <a:ea typeface="微軟正黑體" panose="020B0604030504040204" pitchFamily="34" charset="-120"/>
              </a:rPr>
              <a:t>：</a:t>
            </a:r>
            <a:r>
              <a:rPr lang="zh-TW" altLang="en-US" sz="2400" smtClean="0"/>
              <a:t>芬蘭教改四大核心</a:t>
            </a:r>
          </a:p>
          <a:p>
            <a:pPr marL="0" indent="0">
              <a:buFontTx/>
              <a:buNone/>
            </a:pPr>
            <a:r>
              <a:rPr lang="zh-TW" altLang="en-US" sz="2400" smtClean="0"/>
              <a:t>    </a:t>
            </a:r>
            <a:r>
              <a:rPr lang="en-US" altLang="zh-TW" sz="2400" smtClean="0"/>
              <a:t>1</a:t>
            </a:r>
            <a:r>
              <a:rPr lang="zh-TW" altLang="en-US" sz="2400" smtClean="0">
                <a:latin typeface="新細明體" panose="02020500000000000000" pitchFamily="18" charset="-120"/>
              </a:rPr>
              <a:t>、</a:t>
            </a:r>
            <a:r>
              <a:rPr lang="zh-TW" altLang="en-US" sz="2400" smtClean="0">
                <a:solidFill>
                  <a:srgbClr val="FF0000"/>
                </a:solidFill>
              </a:rPr>
              <a:t>世界即教室，處處是學習</a:t>
            </a:r>
          </a:p>
          <a:p>
            <a:pPr marL="0" indent="0">
              <a:buFontTx/>
              <a:buNone/>
            </a:pPr>
            <a:r>
              <a:rPr lang="zh-TW" altLang="en-US" sz="2400" smtClean="0"/>
              <a:t>    </a:t>
            </a:r>
            <a:r>
              <a:rPr lang="en-US" altLang="zh-TW" sz="2400" smtClean="0"/>
              <a:t>2</a:t>
            </a:r>
            <a:r>
              <a:rPr lang="zh-TW" altLang="en-US" sz="2400" smtClean="0"/>
              <a:t>、</a:t>
            </a:r>
            <a:r>
              <a:rPr lang="zh-TW" altLang="en-US" sz="2400" smtClean="0">
                <a:solidFill>
                  <a:srgbClr val="0070C0"/>
                </a:solidFill>
              </a:rPr>
              <a:t>老師，最重要的資產</a:t>
            </a:r>
          </a:p>
          <a:p>
            <a:pPr marL="0" indent="0">
              <a:buFontTx/>
              <a:buNone/>
            </a:pPr>
            <a:r>
              <a:rPr lang="zh-TW" altLang="en-US" sz="2400" smtClean="0"/>
              <a:t>    </a:t>
            </a:r>
            <a:r>
              <a:rPr lang="en-US" altLang="zh-TW" sz="2400" smtClean="0"/>
              <a:t>3</a:t>
            </a:r>
            <a:r>
              <a:rPr lang="zh-TW" altLang="en-US" sz="2400" smtClean="0"/>
              <a:t>、</a:t>
            </a:r>
            <a:r>
              <a:rPr lang="zh-TW" altLang="en-US" sz="2400" smtClean="0">
                <a:solidFill>
                  <a:srgbClr val="FF0000"/>
                </a:solidFill>
              </a:rPr>
              <a:t>主題式教學，找回孩子的熱情</a:t>
            </a:r>
          </a:p>
          <a:p>
            <a:pPr marL="0" indent="0">
              <a:buFontTx/>
              <a:buNone/>
            </a:pPr>
            <a:r>
              <a:rPr lang="zh-TW" altLang="en-US" sz="2400" smtClean="0"/>
              <a:t>    </a:t>
            </a:r>
            <a:r>
              <a:rPr lang="en-US" altLang="zh-TW" sz="2400" smtClean="0"/>
              <a:t>4</a:t>
            </a:r>
            <a:r>
              <a:rPr lang="zh-TW" altLang="en-US" sz="2400" smtClean="0"/>
              <a:t>、</a:t>
            </a:r>
            <a:r>
              <a:rPr lang="zh-TW" altLang="en-US" sz="2400" smtClean="0">
                <a:solidFill>
                  <a:srgbClr val="FF0000"/>
                </a:solidFill>
              </a:rPr>
              <a:t>回歸生活技能，因應世界變化</a:t>
            </a:r>
          </a:p>
          <a:p>
            <a:pPr marL="0" indent="0">
              <a:buFontTx/>
              <a:buNone/>
            </a:pPr>
            <a:r>
              <a:rPr lang="zh-TW" altLang="en-US" sz="2400" b="1" smtClean="0">
                <a:solidFill>
                  <a:srgbClr val="0000FF"/>
                </a:solidFill>
              </a:rPr>
              <a:t>☆</a:t>
            </a:r>
            <a:r>
              <a:rPr lang="zh-TW" altLang="en-US" sz="2400" smtClean="0"/>
              <a:t>芬蘭相信，唯有讓</a:t>
            </a:r>
            <a:r>
              <a:rPr lang="zh-TW" altLang="en-US" sz="2400" smtClean="0">
                <a:solidFill>
                  <a:srgbClr val="FF0000"/>
                </a:solidFill>
              </a:rPr>
              <a:t>孩子愛上學，才是教改的終極目標</a:t>
            </a:r>
          </a:p>
        </p:txBody>
      </p:sp>
    </p:spTree>
    <p:extLst>
      <p:ext uri="{BB962C8B-B14F-4D97-AF65-F5344CB8AC3E}">
        <p14:creationId xmlns:p14="http://schemas.microsoft.com/office/powerpoint/2010/main" val="2458760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標題 1"/>
          <p:cNvSpPr>
            <a:spLocks noGrp="1"/>
          </p:cNvSpPr>
          <p:nvPr>
            <p:ph type="title" idx="4294967295"/>
          </p:nvPr>
        </p:nvSpPr>
        <p:spPr>
          <a:xfrm>
            <a:off x="0" y="244475"/>
            <a:ext cx="12192000" cy="633413"/>
          </a:xfrm>
        </p:spPr>
        <p:txBody>
          <a:bodyPr/>
          <a:lstStyle/>
          <a:p>
            <a:r>
              <a:rPr lang="zh-TW" altLang="en-US" sz="5200" b="1" smtClean="0">
                <a:solidFill>
                  <a:srgbClr val="000000"/>
                </a:solidFill>
                <a:latin typeface="微軟正黑體" pitchFamily="34" charset="-120"/>
                <a:ea typeface="微軟正黑體" pitchFamily="34" charset="-120"/>
              </a:rPr>
              <a:t>第三步：初步排序</a:t>
            </a:r>
          </a:p>
        </p:txBody>
      </p:sp>
      <p:graphicFrame>
        <p:nvGraphicFramePr>
          <p:cNvPr id="12" name="表格 11"/>
          <p:cNvGraphicFramePr>
            <a:graphicFrameLocks noGrp="1"/>
          </p:cNvGraphicFramePr>
          <p:nvPr/>
        </p:nvGraphicFramePr>
        <p:xfrm>
          <a:off x="4351338" y="950913"/>
          <a:ext cx="3962400" cy="5883275"/>
        </p:xfrm>
        <a:graphic>
          <a:graphicData uri="http://schemas.openxmlformats.org/drawingml/2006/table">
            <a:tbl>
              <a:tblPr/>
              <a:tblGrid>
                <a:gridCol w="3962400">
                  <a:extLst>
                    <a:ext uri="{9D8B030D-6E8A-4147-A177-3AD203B41FA5}"/>
                  </a:extLst>
                </a:gridCol>
              </a:tblGrid>
              <a:tr h="60967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pPr>
                      <a:r>
                        <a:rPr kumimoji="0" lang="zh-TW" altLang="en-US" sz="3400" b="1" i="0" u="none" strike="noStrike" cap="none" normalizeH="0" baseline="0" dirty="0">
                          <a:ln>
                            <a:noFill/>
                          </a:ln>
                          <a:solidFill>
                            <a:srgbClr val="FFFFFF"/>
                          </a:solidFill>
                          <a:effectLst/>
                          <a:latin typeface="標楷體" panose="03000509000000000000" pitchFamily="65" charset="-120"/>
                          <a:ea typeface="標楷體" panose="03000509000000000000" pitchFamily="65" charset="-120"/>
                        </a:rPr>
                        <a:t>留下的學校科系</a:t>
                      </a:r>
                    </a:p>
                  </a:txBody>
                  <a:tcPr marL="91400" marR="91400"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4472C4"/>
                    </a:solidFill>
                  </a:tcPr>
                </a:tc>
                <a:extLst>
                  <a:ext uri="{0D108BD9-81ED-4DB2-BD59-A6C34878D82A}"/>
                </a:extLst>
              </a:tr>
              <a:tr h="5273601">
                <a:tc>
                  <a:txBody>
                    <a:bodyPr/>
                    <a:lstStyle>
                      <a:lvl1pPr marL="342900" indent="-342900"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國貿科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資處科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商經科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普通科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美工科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國貿科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美工科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 XX</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學校</a:t>
                      </a: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r>
                        <a:rPr kumimoji="0" lang="zh-TW" altLang="en-US"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普通科</a:t>
                      </a:r>
                      <a:endPar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endParaRP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p>
                    <a:p>
                      <a:pPr marL="342900" marR="0" lvl="0" indent="-342900" algn="l" defTabSz="914400" rtl="0" eaLnBrk="0" fontAlgn="base" latinLnBrk="0" hangingPunct="0">
                        <a:lnSpc>
                          <a:spcPct val="100000"/>
                        </a:lnSpc>
                        <a:spcBef>
                          <a:spcPct val="0"/>
                        </a:spcBef>
                        <a:spcAft>
                          <a:spcPct val="0"/>
                        </a:spcAft>
                        <a:buClrTx/>
                        <a:buSzTx/>
                        <a:buFont typeface="Wingdings" panose="05000000000000000000" pitchFamily="2" charset="2"/>
                        <a:buChar char="u"/>
                        <a:tabLst/>
                      </a:pPr>
                      <a:r>
                        <a:rPr kumimoji="0" lang="en-US" altLang="zh-TW" sz="34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p>
                  </a:txBody>
                  <a:tcPr marL="91400" marR="91400" marT="45730" marB="4573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extLst>
              </a:tr>
            </a:tbl>
          </a:graphicData>
        </a:graphic>
      </p:graphicFrame>
      <p:sp>
        <p:nvSpPr>
          <p:cNvPr id="6" name="向右箭號 5"/>
          <p:cNvSpPr>
            <a:spLocks noChangeArrowheads="1"/>
          </p:cNvSpPr>
          <p:nvPr/>
        </p:nvSpPr>
        <p:spPr bwMode="auto">
          <a:xfrm>
            <a:off x="2860675" y="2401888"/>
            <a:ext cx="1570038" cy="627062"/>
          </a:xfrm>
          <a:prstGeom prst="rightArrow">
            <a:avLst>
              <a:gd name="adj1" fmla="val 50000"/>
              <a:gd name="adj2" fmla="val 49996"/>
            </a:avLst>
          </a:prstGeom>
          <a:solidFill>
            <a:schemeClr val="accent2"/>
          </a:solidFill>
          <a:ln w="38100">
            <a:solidFill>
              <a:schemeClr val="bg1"/>
            </a:solidFill>
            <a:miter lim="800000"/>
            <a:headEnd/>
            <a:tailEnd/>
          </a:ln>
          <a:effectLst>
            <a:outerShdw blurRad="635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kumimoji="0" lang="zh-TW" altLang="en-US">
              <a:solidFill>
                <a:prstClr val="white"/>
              </a:solidFill>
              <a:latin typeface="+mn-lt"/>
              <a:ea typeface="+mn-ea"/>
              <a:cs typeface="新細明體" charset="0"/>
            </a:endParaRPr>
          </a:p>
        </p:txBody>
      </p:sp>
      <p:graphicFrame>
        <p:nvGraphicFramePr>
          <p:cNvPr id="16" name="表格 15"/>
          <p:cNvGraphicFramePr>
            <a:graphicFrameLocks noGrp="1"/>
          </p:cNvGraphicFramePr>
          <p:nvPr/>
        </p:nvGraphicFramePr>
        <p:xfrm>
          <a:off x="8616950" y="1981200"/>
          <a:ext cx="3403600" cy="3414711"/>
        </p:xfrm>
        <a:graphic>
          <a:graphicData uri="http://schemas.openxmlformats.org/drawingml/2006/table">
            <a:tbl>
              <a:tblPr/>
              <a:tblGrid>
                <a:gridCol w="3403600">
                  <a:extLst>
                    <a:ext uri="{9D8B030D-6E8A-4147-A177-3AD203B41FA5}"/>
                  </a:extLst>
                </a:gridCol>
              </a:tblGrid>
              <a:tr h="67075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800" b="1" i="0" u="none" strike="noStrike" cap="none" normalizeH="0" baseline="0">
                          <a:ln>
                            <a:noFill/>
                          </a:ln>
                          <a:solidFill>
                            <a:srgbClr val="385723"/>
                          </a:solidFill>
                          <a:effectLst/>
                          <a:latin typeface="標楷體" panose="03000509000000000000" pitchFamily="65" charset="-120"/>
                          <a:ea typeface="標楷體" panose="03000509000000000000" pitchFamily="65" charset="-120"/>
                        </a:rPr>
                        <a:t>期望排序清單</a:t>
                      </a: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extLst>
                  <a:ext uri="{0D108BD9-81ED-4DB2-BD59-A6C34878D82A}"/>
                </a:extLst>
              </a:tr>
              <a:tr h="54879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1</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endParaRPr kumimoji="0" lang="en-US"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extLst>
              </a:tr>
              <a:tr h="54879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2</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E9"/>
                    </a:solidFill>
                  </a:tcPr>
                </a:tc>
                <a:extLst>
                  <a:ext uri="{0D108BD9-81ED-4DB2-BD59-A6C34878D82A}"/>
                </a:extLst>
              </a:tr>
              <a:tr h="54879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3</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extLst>
              </a:tr>
              <a:tr h="54879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4</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E9"/>
                    </a:solidFill>
                  </a:tcPr>
                </a:tc>
                <a:extLst>
                  <a:ext uri="{0D108BD9-81ED-4DB2-BD59-A6C34878D82A}"/>
                </a:extLst>
              </a:tr>
              <a:tr h="548792">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3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p>
                  </a:txBody>
                  <a:tcPr marL="91432" marR="91432" marT="45724" marB="457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extLst>
              </a:tr>
            </a:tbl>
          </a:graphicData>
        </a:graphic>
      </p:graphicFrame>
      <p:sp>
        <p:nvSpPr>
          <p:cNvPr id="15" name="向右箭號 14"/>
          <p:cNvSpPr>
            <a:spLocks noChangeArrowheads="1"/>
          </p:cNvSpPr>
          <p:nvPr/>
        </p:nvSpPr>
        <p:spPr bwMode="auto">
          <a:xfrm>
            <a:off x="7329488" y="5808663"/>
            <a:ext cx="1631950" cy="611187"/>
          </a:xfrm>
          <a:prstGeom prst="rightArrow">
            <a:avLst>
              <a:gd name="adj1" fmla="val 50000"/>
              <a:gd name="adj2" fmla="val 49998"/>
            </a:avLst>
          </a:prstGeom>
          <a:solidFill>
            <a:srgbClr val="8064A2"/>
          </a:solidFill>
          <a:ln w="38100">
            <a:solidFill>
              <a:schemeClr val="bg1"/>
            </a:solidFill>
            <a:miter lim="800000"/>
            <a:headEnd/>
            <a:tailEnd/>
          </a:ln>
          <a:effectLst>
            <a:outerShdw blurRad="63500" dist="20000" dir="5400000" rotWithShape="0">
              <a:srgbClr val="000000">
                <a:alpha val="37999"/>
              </a:srgbClr>
            </a:outerShdw>
          </a:effectLst>
        </p:spPr>
        <p:txBody>
          <a:bodyPr anchor="ctr"/>
          <a:lstStyle/>
          <a:p>
            <a:pPr algn="ctr" eaLnBrk="1" fontAlgn="auto" hangingPunct="1">
              <a:spcBef>
                <a:spcPts val="0"/>
              </a:spcBef>
              <a:spcAft>
                <a:spcPts val="0"/>
              </a:spcAft>
              <a:defRPr/>
            </a:pPr>
            <a:endParaRPr kumimoji="0" lang="zh-TW" altLang="en-US">
              <a:solidFill>
                <a:prstClr val="white"/>
              </a:solidFill>
              <a:latin typeface="+mn-lt"/>
              <a:ea typeface="+mn-ea"/>
              <a:cs typeface="新細明體" charset="0"/>
            </a:endParaRPr>
          </a:p>
        </p:txBody>
      </p:sp>
      <p:sp>
        <p:nvSpPr>
          <p:cNvPr id="156701" name="AutoShape 2" descr="http://www.publicagendaarchives.org/files/53_PublicDiscussion_iStock_node.jpg"/>
          <p:cNvSpPr>
            <a:spLocks noChangeAspect="1" noChangeArrowheads="1"/>
          </p:cNvSpPr>
          <p:nvPr/>
        </p:nvSpPr>
        <p:spPr bwMode="auto">
          <a:xfrm>
            <a:off x="1539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zh-TW" altLang="en-US">
              <a:solidFill>
                <a:srgbClr val="000000"/>
              </a:solidFill>
              <a:latin typeface="Calibri" pitchFamily="34" charset="0"/>
            </a:endParaRPr>
          </a:p>
        </p:txBody>
      </p:sp>
      <p:sp>
        <p:nvSpPr>
          <p:cNvPr id="156702" name="AutoShape 4" descr="http://www.publicagendaarchives.org/files/53_PublicDiscussion_iStock_node.jpg"/>
          <p:cNvSpPr>
            <a:spLocks noChangeAspect="1" noChangeArrowheads="1"/>
          </p:cNvSpPr>
          <p:nvPr/>
        </p:nvSpPr>
        <p:spPr bwMode="auto">
          <a:xfrm>
            <a:off x="1539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zh-TW" altLang="en-US">
              <a:solidFill>
                <a:srgbClr val="000000"/>
              </a:solidFill>
              <a:latin typeface="Calibri" pitchFamily="34" charset="0"/>
            </a:endParaRPr>
          </a:p>
        </p:txBody>
      </p:sp>
      <p:sp>
        <p:nvSpPr>
          <p:cNvPr id="156703" name="AutoShape 6" descr="http://s3.amazonaws.com/learnhub.com/lesson/pages/6599/photos/20087-medium.jpg"/>
          <p:cNvSpPr>
            <a:spLocks noChangeAspect="1" noChangeArrowheads="1"/>
          </p:cNvSpPr>
          <p:nvPr/>
        </p:nvSpPr>
        <p:spPr bwMode="auto">
          <a:xfrm>
            <a:off x="15398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zh-TW" altLang="en-US">
              <a:solidFill>
                <a:srgbClr val="000000"/>
              </a:solidFill>
              <a:latin typeface="Calibri" pitchFamily="34" charset="0"/>
            </a:endParaRPr>
          </a:p>
        </p:txBody>
      </p:sp>
      <p:pic>
        <p:nvPicPr>
          <p:cNvPr id="14" name="圖片 13" descr="國中學生生涯輔導記錄手冊.jpg"/>
          <p:cNvPicPr>
            <a:picLocks noChangeAspect="1"/>
          </p:cNvPicPr>
          <p:nvPr/>
        </p:nvPicPr>
        <p:blipFill>
          <a:blip r:embed="rId3"/>
          <a:stretch>
            <a:fillRect/>
          </a:stretch>
        </p:blipFill>
        <p:spPr>
          <a:xfrm>
            <a:off x="560388" y="1317625"/>
            <a:ext cx="2825750" cy="29956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6705" name="Picture 2"/>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rot="21237097">
            <a:off x="-171450" y="3927475"/>
            <a:ext cx="4679950" cy="2752725"/>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800" decel="100000"/>
                                        <p:tgtEl>
                                          <p:spTgt spid="6"/>
                                        </p:tgtEl>
                                      </p:cBhvr>
                                    </p:animEffect>
                                    <p:anim calcmode="lin" valueType="num">
                                      <p:cBhvr>
                                        <p:cTn id="13" dur="800" decel="100000" fill="hold"/>
                                        <p:tgtEl>
                                          <p:spTgt spid="6"/>
                                        </p:tgtEl>
                                        <p:attrNameLst>
                                          <p:attrName>style.rotation</p:attrName>
                                        </p:attrNameLst>
                                      </p:cBhvr>
                                      <p:tavLst>
                                        <p:tav tm="0">
                                          <p:val>
                                            <p:fltVal val="-90"/>
                                          </p:val>
                                        </p:tav>
                                        <p:tav tm="100000">
                                          <p:val>
                                            <p:fltVal val="0"/>
                                          </p:val>
                                        </p:tav>
                                      </p:tavLst>
                                    </p:anim>
                                    <p:anim calcmode="lin" valueType="num">
                                      <p:cBhvr>
                                        <p:cTn id="14" dur="800" decel="100000" fill="hold"/>
                                        <p:tgtEl>
                                          <p:spTgt spid="6"/>
                                        </p:tgtEl>
                                        <p:attrNameLst>
                                          <p:attrName>ppt_x</p:attrName>
                                        </p:attrNameLst>
                                      </p:cBhvr>
                                      <p:tavLst>
                                        <p:tav tm="0">
                                          <p:val>
                                            <p:strVal val="#ppt_x+0.4"/>
                                          </p:val>
                                        </p:tav>
                                        <p:tav tm="100000">
                                          <p:val>
                                            <p:strVal val="#ppt_x-0.05"/>
                                          </p:val>
                                        </p:tav>
                                      </p:tavLst>
                                    </p:anim>
                                    <p:anim calcmode="lin" valueType="num">
                                      <p:cBhvr>
                                        <p:cTn id="15" dur="800" decel="100000" fill="hold"/>
                                        <p:tgtEl>
                                          <p:spTgt spid="6"/>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8" fill="hold" nodeType="afterGroup">
                            <p:stCondLst>
                              <p:cond delay="1000"/>
                            </p:stCondLst>
                            <p:childTnLst>
                              <p:par>
                                <p:cTn id="19" presetID="3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800" decel="100000"/>
                                        <p:tgtEl>
                                          <p:spTgt spid="12"/>
                                        </p:tgtEl>
                                      </p:cBhvr>
                                    </p:animEffect>
                                    <p:anim calcmode="lin" valueType="num">
                                      <p:cBhvr>
                                        <p:cTn id="22" dur="800" decel="100000" fill="hold"/>
                                        <p:tgtEl>
                                          <p:spTgt spid="12"/>
                                        </p:tgtEl>
                                        <p:attrNameLst>
                                          <p:attrName>style.rotation</p:attrName>
                                        </p:attrNameLst>
                                      </p:cBhvr>
                                      <p:tavLst>
                                        <p:tav tm="0">
                                          <p:val>
                                            <p:fltVal val="-90"/>
                                          </p:val>
                                        </p:tav>
                                        <p:tav tm="100000">
                                          <p:val>
                                            <p:fltVal val="0"/>
                                          </p:val>
                                        </p:tav>
                                      </p:tavLst>
                                    </p:anim>
                                    <p:anim calcmode="lin" valueType="num">
                                      <p:cBhvr>
                                        <p:cTn id="23" dur="800" decel="100000" fill="hold"/>
                                        <p:tgtEl>
                                          <p:spTgt spid="12"/>
                                        </p:tgtEl>
                                        <p:attrNameLst>
                                          <p:attrName>ppt_x</p:attrName>
                                        </p:attrNameLst>
                                      </p:cBhvr>
                                      <p:tavLst>
                                        <p:tav tm="0">
                                          <p:val>
                                            <p:strVal val="#ppt_x+0.4"/>
                                          </p:val>
                                        </p:tav>
                                        <p:tav tm="100000">
                                          <p:val>
                                            <p:strVal val="#ppt_x-0.05"/>
                                          </p:val>
                                        </p:tav>
                                      </p:tavLst>
                                    </p:anim>
                                    <p:anim calcmode="lin" valueType="num">
                                      <p:cBhvr>
                                        <p:cTn id="24" dur="800" decel="100000" fill="hold"/>
                                        <p:tgtEl>
                                          <p:spTgt spid="12"/>
                                        </p:tgtEl>
                                        <p:attrNameLst>
                                          <p:attrName>ppt_y</p:attrName>
                                        </p:attrNameLst>
                                      </p:cBhvr>
                                      <p:tavLst>
                                        <p:tav tm="0">
                                          <p:val>
                                            <p:strVal val="#ppt_y-0.4"/>
                                          </p:val>
                                        </p:tav>
                                        <p:tav tm="100000">
                                          <p:val>
                                            <p:strVal val="#ppt_y+0.1"/>
                                          </p:val>
                                        </p:tav>
                                      </p:tavLst>
                                    </p:anim>
                                    <p:anim calcmode="lin" valueType="num">
                                      <p:cBhvr>
                                        <p:cTn id="2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2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0"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800" decel="100000"/>
                                        <p:tgtEl>
                                          <p:spTgt spid="15"/>
                                        </p:tgtEl>
                                      </p:cBhvr>
                                    </p:animEffect>
                                    <p:anim calcmode="lin" valueType="num">
                                      <p:cBhvr>
                                        <p:cTn id="32" dur="800" decel="100000" fill="hold"/>
                                        <p:tgtEl>
                                          <p:spTgt spid="15"/>
                                        </p:tgtEl>
                                        <p:attrNameLst>
                                          <p:attrName>style.rotation</p:attrName>
                                        </p:attrNameLst>
                                      </p:cBhvr>
                                      <p:tavLst>
                                        <p:tav tm="0">
                                          <p:val>
                                            <p:fltVal val="-90"/>
                                          </p:val>
                                        </p:tav>
                                        <p:tav tm="100000">
                                          <p:val>
                                            <p:fltVal val="0"/>
                                          </p:val>
                                        </p:tav>
                                      </p:tavLst>
                                    </p:anim>
                                    <p:anim calcmode="lin" valueType="num">
                                      <p:cBhvr>
                                        <p:cTn id="33" dur="800" decel="100000" fill="hold"/>
                                        <p:tgtEl>
                                          <p:spTgt spid="15"/>
                                        </p:tgtEl>
                                        <p:attrNameLst>
                                          <p:attrName>ppt_x</p:attrName>
                                        </p:attrNameLst>
                                      </p:cBhvr>
                                      <p:tavLst>
                                        <p:tav tm="0">
                                          <p:val>
                                            <p:strVal val="#ppt_x+0.4"/>
                                          </p:val>
                                        </p:tav>
                                        <p:tav tm="100000">
                                          <p:val>
                                            <p:strVal val="#ppt_x-0.05"/>
                                          </p:val>
                                        </p:tav>
                                      </p:tavLst>
                                    </p:anim>
                                    <p:anim calcmode="lin" valueType="num">
                                      <p:cBhvr>
                                        <p:cTn id="34" dur="800" decel="100000" fill="hold"/>
                                        <p:tgtEl>
                                          <p:spTgt spid="1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37" fill="hold" nodeType="afterGroup">
                            <p:stCondLst>
                              <p:cond delay="1000"/>
                            </p:stCondLst>
                            <p:childTnLst>
                              <p:par>
                                <p:cTn id="38" presetID="30"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800" decel="100000"/>
                                        <p:tgtEl>
                                          <p:spTgt spid="16"/>
                                        </p:tgtEl>
                                      </p:cBhvr>
                                    </p:animEffect>
                                    <p:anim calcmode="lin" valueType="num">
                                      <p:cBhvr>
                                        <p:cTn id="41" dur="800" decel="100000" fill="hold"/>
                                        <p:tgtEl>
                                          <p:spTgt spid="16"/>
                                        </p:tgtEl>
                                        <p:attrNameLst>
                                          <p:attrName>style.rotation</p:attrName>
                                        </p:attrNameLst>
                                      </p:cBhvr>
                                      <p:tavLst>
                                        <p:tav tm="0">
                                          <p:val>
                                            <p:fltVal val="-90"/>
                                          </p:val>
                                        </p:tav>
                                        <p:tav tm="100000">
                                          <p:val>
                                            <p:fltVal val="0"/>
                                          </p:val>
                                        </p:tav>
                                      </p:tavLst>
                                    </p:anim>
                                    <p:anim calcmode="lin" valueType="num">
                                      <p:cBhvr>
                                        <p:cTn id="42" dur="800" decel="100000" fill="hold"/>
                                        <p:tgtEl>
                                          <p:spTgt spid="16"/>
                                        </p:tgtEl>
                                        <p:attrNameLst>
                                          <p:attrName>ppt_x</p:attrName>
                                        </p:attrNameLst>
                                      </p:cBhvr>
                                      <p:tavLst>
                                        <p:tav tm="0">
                                          <p:val>
                                            <p:strVal val="#ppt_x+0.4"/>
                                          </p:val>
                                        </p:tav>
                                        <p:tav tm="100000">
                                          <p:val>
                                            <p:strVal val="#ppt_x-0.05"/>
                                          </p:val>
                                        </p:tav>
                                      </p:tavLst>
                                    </p:anim>
                                    <p:anim calcmode="lin" valueType="num">
                                      <p:cBhvr>
                                        <p:cTn id="43" dur="800" decel="100000" fill="hold"/>
                                        <p:tgtEl>
                                          <p:spTgt spid="16"/>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6"/>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標題 1"/>
          <p:cNvSpPr txBox="1">
            <a:spLocks/>
          </p:cNvSpPr>
          <p:nvPr/>
        </p:nvSpPr>
        <p:spPr bwMode="auto">
          <a:xfrm>
            <a:off x="0" y="471488"/>
            <a:ext cx="12192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4000" b="1">
                <a:solidFill>
                  <a:srgbClr val="000000"/>
                </a:solidFill>
                <a:latin typeface="微軟正黑體" pitchFamily="34" charset="-120"/>
                <a:ea typeface="微軟正黑體" pitchFamily="34" charset="-120"/>
              </a:rPr>
              <a:t>第四步：最後調整</a:t>
            </a:r>
            <a:endParaRPr kumimoji="0" lang="en-US" altLang="zh-TW" sz="4000" b="1">
              <a:solidFill>
                <a:srgbClr val="000000"/>
              </a:solidFill>
              <a:latin typeface="微軟正黑體" pitchFamily="34" charset="-120"/>
              <a:ea typeface="微軟正黑體" pitchFamily="34" charset="-120"/>
            </a:endParaRPr>
          </a:p>
        </p:txBody>
      </p:sp>
      <p:graphicFrame>
        <p:nvGraphicFramePr>
          <p:cNvPr id="10" name="表格 9"/>
          <p:cNvGraphicFramePr>
            <a:graphicFrameLocks noGrp="1"/>
          </p:cNvGraphicFramePr>
          <p:nvPr/>
        </p:nvGraphicFramePr>
        <p:xfrm>
          <a:off x="614363" y="1422400"/>
          <a:ext cx="3400425" cy="3413220"/>
        </p:xfrm>
        <a:graphic>
          <a:graphicData uri="http://schemas.openxmlformats.org/drawingml/2006/table">
            <a:tbl>
              <a:tblPr/>
              <a:tblGrid>
                <a:gridCol w="3400425">
                  <a:extLst>
                    <a:ext uri="{9D8B030D-6E8A-4147-A177-3AD203B41FA5}"/>
                  </a:extLst>
                </a:gridCol>
              </a:tblGrid>
              <a:tr h="67045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8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期望排序清單</a:t>
                      </a: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70AD47"/>
                    </a:solidFill>
                  </a:tcPr>
                </a:tc>
                <a:extLst>
                  <a:ext uri="{0D108BD9-81ED-4DB2-BD59-A6C34878D82A}"/>
                </a:extLst>
              </a:tr>
              <a:tr h="54853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1</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endParaRPr kumimoji="0" lang="en-US"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endParaRP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extLst>
              </a:tr>
              <a:tr h="54853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2</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E9"/>
                    </a:solidFill>
                  </a:tcPr>
                </a:tc>
                <a:extLst>
                  <a:ext uri="{0D108BD9-81ED-4DB2-BD59-A6C34878D82A}"/>
                </a:extLst>
              </a:tr>
              <a:tr h="54853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3</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extLst>
              </a:tr>
              <a:tr h="54853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4</a:t>
                      </a:r>
                      <a:r>
                        <a:rPr kumimoji="0" lang="zh-TW" altLang="en-US" sz="30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rPr>
                        <a:t>、</a:t>
                      </a: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F1E9"/>
                    </a:solidFill>
                  </a:tcPr>
                </a:tc>
                <a:extLst>
                  <a:ext uri="{0D108BD9-81ED-4DB2-BD59-A6C34878D82A}"/>
                </a:extLst>
              </a:tr>
              <a:tr h="548535">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30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rPr>
                        <a:t>...</a:t>
                      </a:r>
                    </a:p>
                  </a:txBody>
                  <a:tcPr marL="91432" marR="91432" marT="45675" marB="45675"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E3CF"/>
                    </a:solidFill>
                  </a:tcPr>
                </a:tc>
                <a:extLst>
                  <a:ext uri="{0D108BD9-81ED-4DB2-BD59-A6C34878D82A}"/>
                </a:extLst>
              </a:tr>
            </a:tbl>
          </a:graphicData>
        </a:graphic>
      </p:graphicFrame>
      <p:graphicFrame>
        <p:nvGraphicFramePr>
          <p:cNvPr id="7" name="表格 6"/>
          <p:cNvGraphicFramePr>
            <a:graphicFrameLocks noGrp="1"/>
          </p:cNvGraphicFramePr>
          <p:nvPr/>
        </p:nvGraphicFramePr>
        <p:xfrm>
          <a:off x="8399463" y="2136775"/>
          <a:ext cx="3148012" cy="3962442"/>
        </p:xfrm>
        <a:graphic>
          <a:graphicData uri="http://schemas.openxmlformats.org/drawingml/2006/table">
            <a:tbl>
              <a:tblPr/>
              <a:tblGrid>
                <a:gridCol w="3148012">
                  <a:extLst>
                    <a:ext uri="{9D8B030D-6E8A-4147-A177-3AD203B41FA5}"/>
                  </a:extLst>
                </a:gridCol>
              </a:tblGrid>
              <a:tr h="670559">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3800" b="1" i="0" u="none" strike="noStrike" cap="none" normalizeH="0" baseline="0" dirty="0">
                          <a:ln>
                            <a:noFill/>
                          </a:ln>
                          <a:solidFill>
                            <a:srgbClr val="FF0000"/>
                          </a:solidFill>
                          <a:effectLst/>
                          <a:latin typeface="BiauKai"/>
                          <a:ea typeface="BiauKai"/>
                          <a:cs typeface="BiauKai"/>
                        </a:rPr>
                        <a:t>最後排序清單</a:t>
                      </a: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38100" cap="flat" cmpd="sng" algn="ctr">
                      <a:solidFill>
                        <a:srgbClr val="604A7B"/>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rgbClr val="FFC000"/>
                    </a:solidFill>
                  </a:tcPr>
                </a:tc>
                <a:extLst>
                  <a:ext uri="{0D108BD9-81ED-4DB2-BD59-A6C34878D82A}"/>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BiauKai"/>
                          <a:ea typeface="BiauKai"/>
                          <a:cs typeface="BiauKai"/>
                        </a:rPr>
                        <a:t>1</a:t>
                      </a:r>
                      <a:r>
                        <a:rPr kumimoji="0" lang="en-US" altLang="zh-TW" sz="3000" b="0" i="0" u="none" strike="noStrike" cap="none" normalizeH="0" baseline="0">
                          <a:ln>
                            <a:noFill/>
                          </a:ln>
                          <a:solidFill>
                            <a:srgbClr val="000000"/>
                          </a:solidFill>
                          <a:effectLst/>
                          <a:latin typeface="BiauKai"/>
                          <a:ea typeface="BiauKai"/>
                          <a:cs typeface="BiauKai"/>
                        </a:rPr>
                        <a:t>-1</a:t>
                      </a: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rgbClr val="FFF4E7"/>
                    </a:solidFill>
                  </a:tcPr>
                </a:tc>
                <a:extLst>
                  <a:ext uri="{0D108BD9-81ED-4DB2-BD59-A6C34878D82A}"/>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3000" b="0" i="0" u="none" strike="noStrike" cap="none" normalizeH="0" baseline="0">
                          <a:ln>
                            <a:noFill/>
                          </a:ln>
                          <a:solidFill>
                            <a:srgbClr val="000000"/>
                          </a:solidFill>
                          <a:effectLst/>
                          <a:latin typeface="BiauKai"/>
                          <a:ea typeface="BiauKai"/>
                          <a:cs typeface="BiauKai"/>
                        </a:rPr>
                        <a:t>1-2</a:t>
                      </a:r>
                      <a:endParaRPr kumimoji="0" lang="zh-TW" altLang="en-US" sz="3000" b="0" i="0" u="none" strike="noStrike" cap="none" normalizeH="0" baseline="0">
                        <a:ln>
                          <a:noFill/>
                        </a:ln>
                        <a:solidFill>
                          <a:srgbClr val="000000"/>
                        </a:solidFill>
                        <a:effectLst/>
                        <a:latin typeface="BiauKai"/>
                        <a:ea typeface="BiauKai"/>
                        <a:cs typeface="BiauKai"/>
                      </a:endParaRP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chemeClr val="bg1"/>
                    </a:solidFill>
                  </a:tcPr>
                </a:tc>
                <a:extLst>
                  <a:ext uri="{0D108BD9-81ED-4DB2-BD59-A6C34878D82A}"/>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3000" b="0" i="0" u="none" strike="noStrike" cap="none" normalizeH="0" baseline="0">
                          <a:ln>
                            <a:noFill/>
                          </a:ln>
                          <a:solidFill>
                            <a:srgbClr val="000000"/>
                          </a:solidFill>
                          <a:effectLst/>
                          <a:latin typeface="BiauKai"/>
                          <a:ea typeface="BiauKai"/>
                          <a:cs typeface="BiauKai"/>
                        </a:rPr>
                        <a:t>2-1</a:t>
                      </a:r>
                      <a:endParaRPr kumimoji="0" lang="zh-TW" altLang="en-US" sz="3000" b="0" i="0" u="none" strike="noStrike" cap="none" normalizeH="0" baseline="0">
                        <a:ln>
                          <a:noFill/>
                        </a:ln>
                        <a:solidFill>
                          <a:srgbClr val="000000"/>
                        </a:solidFill>
                        <a:effectLst/>
                        <a:latin typeface="BiauKai"/>
                        <a:ea typeface="BiauKai"/>
                        <a:cs typeface="BiauKai"/>
                      </a:endParaRP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rgbClr val="FFF4E7"/>
                    </a:solidFill>
                  </a:tcPr>
                </a:tc>
                <a:extLst>
                  <a:ext uri="{0D108BD9-81ED-4DB2-BD59-A6C34878D82A}"/>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BiauKai"/>
                          <a:ea typeface="BiauKai"/>
                          <a:cs typeface="BiauKai"/>
                        </a:rPr>
                        <a:t>2</a:t>
                      </a:r>
                      <a:r>
                        <a:rPr kumimoji="0" lang="en-US" altLang="zh-TW" sz="3000" b="0" i="0" u="none" strike="noStrike" cap="none" normalizeH="0" baseline="0">
                          <a:ln>
                            <a:noFill/>
                          </a:ln>
                          <a:solidFill>
                            <a:srgbClr val="000000"/>
                          </a:solidFill>
                          <a:effectLst/>
                          <a:latin typeface="BiauKai"/>
                          <a:ea typeface="BiauKai"/>
                          <a:cs typeface="BiauKai"/>
                        </a:rPr>
                        <a:t>-2</a:t>
                      </a:r>
                      <a:endParaRPr kumimoji="0" lang="zh-TW" altLang="en-US" sz="3000" b="0" i="0" u="none" strike="noStrike" cap="none" normalizeH="0" baseline="0">
                        <a:ln>
                          <a:noFill/>
                        </a:ln>
                        <a:solidFill>
                          <a:srgbClr val="000000"/>
                        </a:solidFill>
                        <a:effectLst/>
                        <a:latin typeface="BiauKai"/>
                        <a:ea typeface="BiauKai"/>
                        <a:cs typeface="BiauKai"/>
                      </a:endParaRP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chemeClr val="bg1"/>
                    </a:solidFill>
                  </a:tcPr>
                </a:tc>
                <a:extLst>
                  <a:ext uri="{0D108BD9-81ED-4DB2-BD59-A6C34878D82A}"/>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a:ln>
                            <a:noFill/>
                          </a:ln>
                          <a:solidFill>
                            <a:srgbClr val="000000"/>
                          </a:solidFill>
                          <a:effectLst/>
                          <a:latin typeface="BiauKai"/>
                          <a:ea typeface="BiauKai"/>
                          <a:cs typeface="BiauKai"/>
                        </a:rPr>
                        <a:t>3</a:t>
                      </a:r>
                      <a:r>
                        <a:rPr kumimoji="0" lang="en-US" altLang="zh-TW" sz="3000" b="0" i="0" u="none" strike="noStrike" cap="none" normalizeH="0" baseline="0">
                          <a:ln>
                            <a:noFill/>
                          </a:ln>
                          <a:solidFill>
                            <a:srgbClr val="000000"/>
                          </a:solidFill>
                          <a:effectLst/>
                          <a:latin typeface="BiauKai"/>
                          <a:ea typeface="BiauKai"/>
                          <a:cs typeface="BiauKai"/>
                        </a:rPr>
                        <a:t>-1</a:t>
                      </a:r>
                      <a:endParaRPr kumimoji="0" lang="zh-TW" altLang="en-US" sz="3000" b="0" i="0" u="none" strike="noStrike" cap="none" normalizeH="0" baseline="0">
                        <a:ln>
                          <a:noFill/>
                        </a:ln>
                        <a:solidFill>
                          <a:srgbClr val="000000"/>
                        </a:solidFill>
                        <a:effectLst/>
                        <a:latin typeface="BiauKai"/>
                        <a:ea typeface="BiauKai"/>
                        <a:cs typeface="BiauKai"/>
                      </a:endParaRP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rgbClr val="FFF4E7"/>
                    </a:solidFill>
                  </a:tcPr>
                </a:tc>
                <a:extLst>
                  <a:ext uri="{0D108BD9-81ED-4DB2-BD59-A6C34878D82A}"/>
                </a:extLst>
              </a:tr>
              <a:tr h="54864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SimSun" panose="02010600030101010101" pitchFamily="2" charset="-122"/>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zh-TW" sz="3000" b="0" i="0" u="none" strike="noStrike" cap="none" normalizeH="0" baseline="0" dirty="0">
                          <a:ln>
                            <a:noFill/>
                          </a:ln>
                          <a:solidFill>
                            <a:srgbClr val="000000"/>
                          </a:solidFill>
                          <a:effectLst/>
                          <a:latin typeface="BiauKai"/>
                          <a:ea typeface="BiauKai"/>
                          <a:cs typeface="BiauKai"/>
                        </a:rPr>
                        <a:t>4</a:t>
                      </a:r>
                      <a:r>
                        <a:rPr kumimoji="0" lang="en-US" altLang="zh-TW" sz="3000" b="0" i="0" u="none" strike="noStrike" cap="none" normalizeH="0" baseline="0" dirty="0">
                          <a:ln>
                            <a:noFill/>
                          </a:ln>
                          <a:solidFill>
                            <a:srgbClr val="000000"/>
                          </a:solidFill>
                          <a:effectLst/>
                          <a:latin typeface="BiauKai"/>
                          <a:ea typeface="BiauKai"/>
                          <a:cs typeface="BiauKai"/>
                        </a:rPr>
                        <a:t>-1</a:t>
                      </a:r>
                      <a:endParaRPr kumimoji="0" lang="zh-TW" altLang="en-US" sz="3000" b="0" i="0" u="none" strike="noStrike" cap="none" normalizeH="0" baseline="0" dirty="0">
                        <a:ln>
                          <a:noFill/>
                        </a:ln>
                        <a:solidFill>
                          <a:srgbClr val="000000"/>
                        </a:solidFill>
                        <a:effectLst/>
                        <a:latin typeface="BiauKai"/>
                        <a:ea typeface="BiauKai"/>
                        <a:cs typeface="BiauKai"/>
                      </a:endParaRPr>
                    </a:p>
                  </a:txBody>
                  <a:tcPr marL="91432" marR="91432" marT="45723" marB="45723" horzOverflow="overflow">
                    <a:lnL w="38100" cap="flat" cmpd="sng" algn="ctr">
                      <a:solidFill>
                        <a:srgbClr val="604A7B"/>
                      </a:solidFill>
                      <a:prstDash val="solid"/>
                      <a:round/>
                      <a:headEnd type="none" w="med" len="med"/>
                      <a:tailEnd type="none" w="med" len="med"/>
                    </a:lnL>
                    <a:lnR w="38100" cap="flat" cmpd="sng" algn="ctr">
                      <a:solidFill>
                        <a:srgbClr val="604A7B"/>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lnTlToBr>
                      <a:noFill/>
                    </a:lnTlToBr>
                    <a:lnBlToTr>
                      <a:noFill/>
                    </a:lnBlToTr>
                    <a:solidFill>
                      <a:schemeClr val="bg1"/>
                    </a:solidFill>
                  </a:tcPr>
                </a:tc>
                <a:extLst>
                  <a:ext uri="{0D108BD9-81ED-4DB2-BD59-A6C34878D82A}"/>
                </a:extLst>
              </a:tr>
            </a:tbl>
          </a:graphicData>
        </a:graphic>
      </p:graphicFrame>
      <p:graphicFrame>
        <p:nvGraphicFramePr>
          <p:cNvPr id="3" name="資料圖表 2"/>
          <p:cNvGraphicFramePr/>
          <p:nvPr/>
        </p:nvGraphicFramePr>
        <p:xfrm>
          <a:off x="1358512" y="1660573"/>
          <a:ext cx="9279151" cy="4451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767408" y="1321950"/>
            <a:ext cx="10363200" cy="1470025"/>
          </a:xfrm>
        </p:spPr>
        <p:txBody>
          <a:bodyPr/>
          <a:lstStyle/>
          <a:p>
            <a:r>
              <a:rPr lang="zh-TW" altLang="en-US" sz="6000" dirty="0" smtClean="0">
                <a:solidFill>
                  <a:srgbClr val="FF0000"/>
                </a:solidFill>
              </a:rPr>
              <a:t>落榜原因分析</a:t>
            </a:r>
            <a:endParaRPr lang="zh-TW" altLang="en-US" sz="6000" dirty="0">
              <a:solidFill>
                <a:srgbClr val="FF0000"/>
              </a:solidFill>
            </a:endParaRPr>
          </a:p>
        </p:txBody>
      </p:sp>
      <p:sp>
        <p:nvSpPr>
          <p:cNvPr id="3" name="副標題 2"/>
          <p:cNvSpPr>
            <a:spLocks noGrp="1"/>
          </p:cNvSpPr>
          <p:nvPr>
            <p:ph type="subTitle" idx="1"/>
          </p:nvPr>
        </p:nvSpPr>
        <p:spPr>
          <a:xfrm>
            <a:off x="915000" y="2492896"/>
            <a:ext cx="10801200" cy="3930575"/>
          </a:xfrm>
        </p:spPr>
        <p:txBody>
          <a:bodyPr/>
          <a:lstStyle/>
          <a:p>
            <a:pPr marL="457200" indent="-457200" algn="l">
              <a:buFont typeface="Arial" panose="020B0604020202020204" pitchFamily="34" charset="0"/>
              <a:buChar char="•"/>
            </a:pPr>
            <a:r>
              <a:rPr lang="zh-TW" altLang="en-US" sz="4000" dirty="0" smtClean="0">
                <a:solidFill>
                  <a:srgbClr val="FF00FF"/>
                </a:solidFill>
                <a:latin typeface="標楷體" panose="03000509000000000000" pitchFamily="65" charset="-120"/>
                <a:ea typeface="標楷體" panose="03000509000000000000" pitchFamily="65" charset="-120"/>
              </a:rPr>
              <a:t>選填志願過少</a:t>
            </a:r>
            <a:endParaRPr lang="en-US" altLang="zh-TW" sz="4000" dirty="0" smtClean="0">
              <a:solidFill>
                <a:srgbClr val="FF00FF"/>
              </a:solidFill>
              <a:latin typeface="標楷體" panose="03000509000000000000" pitchFamily="65" charset="-120"/>
              <a:ea typeface="標楷體" panose="03000509000000000000" pitchFamily="65" charset="-120"/>
            </a:endParaRPr>
          </a:p>
          <a:p>
            <a:pPr marL="457200" indent="-457200" algn="l">
              <a:buFont typeface="Arial" panose="020B0604020202020204" pitchFamily="34" charset="0"/>
              <a:buChar char="•"/>
            </a:pPr>
            <a:r>
              <a:rPr lang="zh-TW" altLang="en-US" sz="4000" dirty="0" smtClean="0">
                <a:solidFill>
                  <a:srgbClr val="006600"/>
                </a:solidFill>
                <a:latin typeface="標楷體" panose="03000509000000000000" pitchFamily="65" charset="-120"/>
                <a:ea typeface="標楷體" panose="03000509000000000000" pitchFamily="65" charset="-120"/>
              </a:rPr>
              <a:t>過份以傳統的校系排名，當成自己的志願序位</a:t>
            </a:r>
            <a:endParaRPr lang="en-US" altLang="zh-TW" sz="4000" dirty="0" smtClean="0">
              <a:solidFill>
                <a:srgbClr val="006600"/>
              </a:solidFill>
              <a:latin typeface="標楷體" panose="03000509000000000000" pitchFamily="65" charset="-120"/>
              <a:ea typeface="標楷體" panose="03000509000000000000" pitchFamily="65" charset="-120"/>
            </a:endParaRPr>
          </a:p>
          <a:p>
            <a:pPr marL="457200" indent="-457200" algn="l">
              <a:buFont typeface="Arial" panose="020B0604020202020204" pitchFamily="34" charset="0"/>
              <a:buChar char="•"/>
            </a:pPr>
            <a:r>
              <a:rPr lang="zh-TW" altLang="en-US" sz="4000" dirty="0" smtClean="0">
                <a:solidFill>
                  <a:srgbClr val="000099"/>
                </a:solidFill>
                <a:latin typeface="標楷體" pitchFamily="65" charset="-120"/>
                <a:ea typeface="標楷體" pitchFamily="65" charset="-120"/>
                <a:cs typeface="BiauKai"/>
              </a:rPr>
              <a:t>未善用職業</a:t>
            </a:r>
            <a:r>
              <a:rPr lang="zh-TW" altLang="en-US" sz="4000" dirty="0">
                <a:solidFill>
                  <a:srgbClr val="000099"/>
                </a:solidFill>
                <a:latin typeface="標楷體" pitchFamily="65" charset="-120"/>
                <a:ea typeface="標楷體" pitchFamily="65" charset="-120"/>
                <a:cs typeface="BiauKai"/>
              </a:rPr>
              <a:t>類科：同校</a:t>
            </a:r>
            <a:r>
              <a:rPr lang="en-US" altLang="zh-TW" sz="4000" dirty="0">
                <a:solidFill>
                  <a:srgbClr val="000099"/>
                </a:solidFill>
                <a:latin typeface="標楷體" pitchFamily="65" charset="-120"/>
                <a:ea typeface="標楷體" pitchFamily="65" charset="-120"/>
                <a:cs typeface="BiauKai"/>
              </a:rPr>
              <a:t>+</a:t>
            </a:r>
            <a:r>
              <a:rPr lang="zh-TW" altLang="en-US" sz="4000" dirty="0" smtClean="0">
                <a:solidFill>
                  <a:srgbClr val="000099"/>
                </a:solidFill>
                <a:latin typeface="標楷體" pitchFamily="65" charset="-120"/>
                <a:ea typeface="標楷體" pitchFamily="65" charset="-120"/>
                <a:cs typeface="BiauKai"/>
              </a:rPr>
              <a:t>同職群</a:t>
            </a:r>
            <a:r>
              <a:rPr lang="en-US" altLang="zh-TW" sz="4000" dirty="0">
                <a:solidFill>
                  <a:srgbClr val="000099"/>
                </a:solidFill>
                <a:latin typeface="標楷體" pitchFamily="65" charset="-120"/>
                <a:ea typeface="標楷體" pitchFamily="65" charset="-120"/>
                <a:cs typeface="BiauKai"/>
              </a:rPr>
              <a:t>+</a:t>
            </a:r>
            <a:r>
              <a:rPr lang="zh-TW" altLang="en-US" sz="4000" dirty="0">
                <a:solidFill>
                  <a:srgbClr val="000099"/>
                </a:solidFill>
                <a:latin typeface="標楷體" pitchFamily="65" charset="-120"/>
                <a:ea typeface="標楷體" pitchFamily="65" charset="-120"/>
                <a:cs typeface="BiauKai"/>
              </a:rPr>
              <a:t>連</a:t>
            </a:r>
            <a:r>
              <a:rPr lang="zh-TW" altLang="en-US" sz="4000" dirty="0" smtClean="0">
                <a:solidFill>
                  <a:srgbClr val="000099"/>
                </a:solidFill>
                <a:latin typeface="標楷體" pitchFamily="65" charset="-120"/>
                <a:ea typeface="標楷體" pitchFamily="65" charset="-120"/>
                <a:cs typeface="BiauKai"/>
              </a:rPr>
              <a:t>填視為</a:t>
            </a:r>
            <a:r>
              <a:rPr lang="zh-TW" altLang="en-US" sz="4000" dirty="0">
                <a:solidFill>
                  <a:srgbClr val="000099"/>
                </a:solidFill>
                <a:latin typeface="標楷體" pitchFamily="65" charset="-120"/>
                <a:ea typeface="標楷體" pitchFamily="65" charset="-120"/>
                <a:cs typeface="BiauKai"/>
              </a:rPr>
              <a:t>同一志願序</a:t>
            </a:r>
            <a:r>
              <a:rPr lang="zh-TW" altLang="en-US" sz="4000" dirty="0" smtClean="0">
                <a:solidFill>
                  <a:srgbClr val="000099"/>
                </a:solidFill>
                <a:latin typeface="標楷體" pitchFamily="65" charset="-120"/>
                <a:ea typeface="標楷體" pitchFamily="65" charset="-120"/>
                <a:cs typeface="BiauKai"/>
              </a:rPr>
              <a:t>位</a:t>
            </a:r>
            <a:endParaRPr lang="en-US" altLang="zh-TW" sz="4000" dirty="0" smtClean="0">
              <a:solidFill>
                <a:srgbClr val="000099"/>
              </a:solidFill>
              <a:latin typeface="標楷體" pitchFamily="65" charset="-120"/>
              <a:ea typeface="標楷體" pitchFamily="65" charset="-120"/>
              <a:cs typeface="BiauKai"/>
            </a:endParaRPr>
          </a:p>
          <a:p>
            <a:pPr marL="457200" indent="-457200" algn="l">
              <a:buFont typeface="Arial" panose="020B0604020202020204" pitchFamily="34" charset="0"/>
              <a:buChar char="•"/>
            </a:pPr>
            <a:r>
              <a:rPr lang="zh-TW" altLang="en-US" sz="4000" dirty="0" smtClean="0">
                <a:solidFill>
                  <a:schemeClr val="tx1"/>
                </a:solidFill>
                <a:latin typeface="標楷體" pitchFamily="65" charset="-120"/>
                <a:ea typeface="標楷體" pitchFamily="65" charset="-120"/>
                <a:cs typeface="BiauKai"/>
              </a:rPr>
              <a:t>未在最後選填</a:t>
            </a:r>
            <a:r>
              <a:rPr lang="zh-TW" altLang="en-US" sz="4000" dirty="0" smtClean="0">
                <a:solidFill>
                  <a:srgbClr val="FF0000"/>
                </a:solidFill>
                <a:latin typeface="標楷體" pitchFamily="65" charset="-120"/>
                <a:ea typeface="標楷體" pitchFamily="65" charset="-120"/>
                <a:cs typeface="BiauKai"/>
              </a:rPr>
              <a:t>保證上榜</a:t>
            </a:r>
            <a:r>
              <a:rPr lang="zh-TW" altLang="en-US" sz="4000" dirty="0" smtClean="0">
                <a:solidFill>
                  <a:schemeClr val="tx1"/>
                </a:solidFill>
                <a:latin typeface="標楷體" pitchFamily="65" charset="-120"/>
                <a:ea typeface="標楷體" pitchFamily="65" charset="-120"/>
                <a:cs typeface="BiauKai"/>
              </a:rPr>
              <a:t>志願</a:t>
            </a:r>
            <a:endParaRPr lang="en-US" altLang="zh-TW" sz="4000" dirty="0" smtClean="0">
              <a:solidFill>
                <a:schemeClr val="tx1"/>
              </a:solidFill>
              <a:latin typeface="標楷體" pitchFamily="65" charset="-120"/>
              <a:ea typeface="標楷體" pitchFamily="65" charset="-120"/>
              <a:cs typeface="BiauKai"/>
            </a:endParaRPr>
          </a:p>
          <a:p>
            <a:pPr marL="457200" indent="-457200" algn="l">
              <a:buFont typeface="Arial" panose="020B0604020202020204" pitchFamily="34" charset="0"/>
              <a:buChar char="•"/>
            </a:pPr>
            <a:r>
              <a:rPr lang="zh-TW" altLang="en-US" sz="4000" dirty="0" smtClean="0">
                <a:solidFill>
                  <a:srgbClr val="FF0000"/>
                </a:solidFill>
                <a:latin typeface="標楷體" pitchFamily="65" charset="-120"/>
                <a:ea typeface="標楷體" pitchFamily="65" charset="-120"/>
                <a:cs typeface="BiauKai"/>
              </a:rPr>
              <a:t>電腦選填志願監督</a:t>
            </a:r>
            <a:r>
              <a:rPr lang="zh-TW" altLang="en-US" sz="4000" dirty="0">
                <a:solidFill>
                  <a:srgbClr val="FF0000"/>
                </a:solidFill>
                <a:latin typeface="標楷體" pitchFamily="65" charset="-120"/>
                <a:ea typeface="標楷體" pitchFamily="65" charset="-120"/>
                <a:cs typeface="BiauKai"/>
              </a:rPr>
              <a:t>的</a:t>
            </a:r>
            <a:r>
              <a:rPr lang="zh-TW" altLang="en-US" sz="4000" dirty="0" smtClean="0">
                <a:solidFill>
                  <a:srgbClr val="FF0000"/>
                </a:solidFill>
                <a:latin typeface="標楷體" pitchFamily="65" charset="-120"/>
                <a:ea typeface="標楷體" pitchFamily="65" charset="-120"/>
                <a:cs typeface="BiauKai"/>
              </a:rPr>
              <a:t>老師</a:t>
            </a:r>
            <a:r>
              <a:rPr lang="en-US" altLang="zh-TW" sz="4000" dirty="0" smtClean="0">
                <a:solidFill>
                  <a:srgbClr val="FF0000"/>
                </a:solidFill>
                <a:latin typeface="標楷體" pitchFamily="65" charset="-120"/>
                <a:ea typeface="標楷體" pitchFamily="65" charset="-120"/>
                <a:cs typeface="BiauKai"/>
              </a:rPr>
              <a:t> </a:t>
            </a:r>
            <a:r>
              <a:rPr lang="zh-TW" altLang="zh-TW" sz="4000" dirty="0" smtClean="0">
                <a:solidFill>
                  <a:srgbClr val="FF0000"/>
                </a:solidFill>
                <a:latin typeface="標楷體" pitchFamily="65" charset="-120"/>
                <a:ea typeface="標楷體" pitchFamily="65" charset="-120"/>
                <a:cs typeface="BiauKai"/>
              </a:rPr>
              <a:t>﹖</a:t>
            </a:r>
            <a:endParaRPr lang="en-US" altLang="zh-TW" sz="4000" dirty="0" smtClean="0">
              <a:solidFill>
                <a:srgbClr val="FF0000"/>
              </a:solidFill>
              <a:latin typeface="標楷體" pitchFamily="65" charset="-120"/>
              <a:ea typeface="標楷體" pitchFamily="65" charset="-120"/>
              <a:cs typeface="BiauKai"/>
            </a:endParaRPr>
          </a:p>
          <a:p>
            <a:pPr marL="457200" indent="-457200" algn="l">
              <a:buFont typeface="Arial" panose="020B0604020202020204" pitchFamily="34" charset="0"/>
              <a:buChar char="•"/>
            </a:pPr>
            <a:endParaRPr lang="zh-TW" altLang="en-US" dirty="0">
              <a:solidFill>
                <a:schemeClr val="tx1"/>
              </a:solidFill>
              <a:latin typeface="標楷體" pitchFamily="65" charset="-120"/>
              <a:ea typeface="標楷體" pitchFamily="65" charset="-120"/>
              <a:cs typeface="BiauKai"/>
            </a:endParaRPr>
          </a:p>
          <a:p>
            <a:pPr marL="457200" indent="-457200" algn="l">
              <a:buFont typeface="Arial" panose="020B0604020202020204" pitchFamily="34" charset="0"/>
              <a:buChar char="•"/>
            </a:pPr>
            <a:endParaRPr lang="zh-TW" altLang="en-US" dirty="0"/>
          </a:p>
        </p:txBody>
      </p:sp>
      <p:sp>
        <p:nvSpPr>
          <p:cNvPr id="6" name="矩形 5"/>
          <p:cNvSpPr/>
          <p:nvPr/>
        </p:nvSpPr>
        <p:spPr>
          <a:xfrm>
            <a:off x="1347048" y="116632"/>
            <a:ext cx="10369152" cy="1298817"/>
          </a:xfrm>
          <a:prstGeom prst="rect">
            <a:avLst/>
          </a:prstGeom>
        </p:spPr>
        <p:txBody>
          <a:bodyPr wrap="square">
            <a:spAutoFit/>
          </a:bodyPr>
          <a:lstStyle/>
          <a:p>
            <a:pPr lvl="0" algn="ctr">
              <a:spcBef>
                <a:spcPct val="20000"/>
              </a:spcBef>
            </a:pPr>
            <a:r>
              <a:rPr kumimoji="0" lang="zh-TW" altLang="en-US" sz="4000" kern="0" dirty="0">
                <a:solidFill>
                  <a:srgbClr val="000099"/>
                </a:solidFill>
                <a:latin typeface="Arial"/>
              </a:rPr>
              <a:t>免試分發落榜</a:t>
            </a:r>
            <a:r>
              <a:rPr kumimoji="0" lang="zh-TW" altLang="en-US" sz="4000" kern="0" dirty="0" smtClean="0">
                <a:solidFill>
                  <a:srgbClr val="000099"/>
                </a:solidFill>
                <a:latin typeface="Arial"/>
              </a:rPr>
              <a:t>生</a:t>
            </a:r>
            <a:endParaRPr kumimoji="0" lang="en-US" altLang="zh-TW" sz="4000" kern="0" dirty="0" smtClean="0">
              <a:solidFill>
                <a:srgbClr val="000099"/>
              </a:solidFill>
              <a:latin typeface="Arial"/>
            </a:endParaRPr>
          </a:p>
          <a:p>
            <a:pPr lvl="0">
              <a:spcBef>
                <a:spcPct val="20000"/>
              </a:spcBef>
            </a:pPr>
            <a:r>
              <a:rPr kumimoji="0" lang="en-US" altLang="zh-TW" sz="3200" kern="0" dirty="0" smtClean="0">
                <a:solidFill>
                  <a:srgbClr val="FF00FF"/>
                </a:solidFill>
                <a:latin typeface="Arial"/>
              </a:rPr>
              <a:t>620</a:t>
            </a:r>
            <a:r>
              <a:rPr kumimoji="0" lang="zh-TW" altLang="en-US" sz="3200" kern="0" dirty="0">
                <a:solidFill>
                  <a:srgbClr val="FF00FF"/>
                </a:solidFill>
                <a:latin typeface="Arial"/>
              </a:rPr>
              <a:t>人</a:t>
            </a:r>
            <a:r>
              <a:rPr kumimoji="0" lang="en-US" altLang="zh-TW" sz="3200" kern="0" dirty="0">
                <a:solidFill>
                  <a:srgbClr val="FF00FF"/>
                </a:solidFill>
                <a:latin typeface="Arial"/>
              </a:rPr>
              <a:t>(105</a:t>
            </a:r>
            <a:r>
              <a:rPr kumimoji="0" lang="zh-TW" altLang="en-US" sz="3200" kern="0" dirty="0">
                <a:solidFill>
                  <a:srgbClr val="FF00FF"/>
                </a:solidFill>
                <a:latin typeface="Arial"/>
              </a:rPr>
              <a:t>學年</a:t>
            </a:r>
            <a:r>
              <a:rPr kumimoji="0" lang="en-US" altLang="zh-TW" sz="3200" kern="0" dirty="0">
                <a:solidFill>
                  <a:srgbClr val="FF00FF"/>
                </a:solidFill>
                <a:latin typeface="Arial"/>
              </a:rPr>
              <a:t>)</a:t>
            </a:r>
            <a:r>
              <a:rPr kumimoji="0" lang="zh-TW" altLang="en-US" sz="3200" kern="0" dirty="0">
                <a:solidFill>
                  <a:srgbClr val="FF0000"/>
                </a:solidFill>
                <a:latin typeface="微軟正黑體" panose="020B0604030504040204" pitchFamily="34" charset="-120"/>
                <a:ea typeface="微軟正黑體" panose="020B0604030504040204" pitchFamily="34" charset="-120"/>
              </a:rPr>
              <a:t>、</a:t>
            </a:r>
            <a:r>
              <a:rPr kumimoji="0" lang="en-US" altLang="zh-TW" sz="3200" kern="0" dirty="0">
                <a:solidFill>
                  <a:srgbClr val="000099"/>
                </a:solidFill>
                <a:latin typeface="Arial"/>
              </a:rPr>
              <a:t>138</a:t>
            </a:r>
            <a:r>
              <a:rPr kumimoji="0" lang="zh-TW" altLang="en-US" sz="3200" kern="0" dirty="0">
                <a:solidFill>
                  <a:srgbClr val="000099"/>
                </a:solidFill>
                <a:latin typeface="Arial"/>
              </a:rPr>
              <a:t>人</a:t>
            </a:r>
            <a:r>
              <a:rPr kumimoji="0" lang="en-US" altLang="zh-TW" sz="3200" kern="0" dirty="0">
                <a:solidFill>
                  <a:srgbClr val="000099"/>
                </a:solidFill>
                <a:latin typeface="Arial"/>
              </a:rPr>
              <a:t>(</a:t>
            </a:r>
            <a:r>
              <a:rPr kumimoji="0" lang="en-US" altLang="zh-TW" sz="3200" kern="0" dirty="0" smtClean="0">
                <a:solidFill>
                  <a:srgbClr val="000099"/>
                </a:solidFill>
                <a:latin typeface="Arial"/>
              </a:rPr>
              <a:t>106</a:t>
            </a:r>
            <a:r>
              <a:rPr kumimoji="0" lang="zh-TW" altLang="en-US" sz="3200" kern="0" dirty="0" smtClean="0">
                <a:solidFill>
                  <a:srgbClr val="000099"/>
                </a:solidFill>
                <a:latin typeface="Arial"/>
              </a:rPr>
              <a:t>學年</a:t>
            </a:r>
            <a:r>
              <a:rPr kumimoji="0" lang="en-US" altLang="zh-TW" sz="3200" kern="0" dirty="0" smtClean="0">
                <a:solidFill>
                  <a:srgbClr val="000099"/>
                </a:solidFill>
                <a:latin typeface="Arial"/>
              </a:rPr>
              <a:t>)</a:t>
            </a:r>
            <a:r>
              <a:rPr kumimoji="0" lang="zh-TW" altLang="en-US" sz="3200" kern="0" dirty="0">
                <a:solidFill>
                  <a:srgbClr val="FF0000"/>
                </a:solidFill>
                <a:latin typeface="Arial"/>
              </a:rPr>
              <a:t>、</a:t>
            </a:r>
            <a:r>
              <a:rPr kumimoji="0" lang="en-US" altLang="zh-TW" sz="3200" kern="0" dirty="0">
                <a:solidFill>
                  <a:srgbClr val="006600"/>
                </a:solidFill>
                <a:latin typeface="Arial"/>
              </a:rPr>
              <a:t>136</a:t>
            </a:r>
            <a:r>
              <a:rPr kumimoji="0" lang="zh-TW" altLang="en-US" sz="3200" kern="0" dirty="0">
                <a:solidFill>
                  <a:srgbClr val="006600"/>
                </a:solidFill>
                <a:latin typeface="Arial"/>
              </a:rPr>
              <a:t>人</a:t>
            </a:r>
            <a:r>
              <a:rPr kumimoji="0" lang="en-US" altLang="zh-TW" sz="3200" kern="0" dirty="0">
                <a:solidFill>
                  <a:srgbClr val="006600"/>
                </a:solidFill>
                <a:latin typeface="Arial"/>
              </a:rPr>
              <a:t>(</a:t>
            </a:r>
            <a:r>
              <a:rPr kumimoji="0" lang="en-US" altLang="zh-TW" sz="3200" kern="0" dirty="0" smtClean="0">
                <a:solidFill>
                  <a:srgbClr val="006600"/>
                </a:solidFill>
                <a:latin typeface="Arial"/>
              </a:rPr>
              <a:t>107</a:t>
            </a:r>
            <a:r>
              <a:rPr kumimoji="0" lang="zh-TW" altLang="en-US" sz="3200" kern="0" dirty="0" smtClean="0">
                <a:solidFill>
                  <a:srgbClr val="006600"/>
                </a:solidFill>
                <a:latin typeface="Arial"/>
              </a:rPr>
              <a:t>學年</a:t>
            </a:r>
            <a:r>
              <a:rPr kumimoji="0" lang="en-US" altLang="zh-TW" sz="3200" kern="0" dirty="0" smtClean="0">
                <a:solidFill>
                  <a:srgbClr val="006600"/>
                </a:solidFill>
                <a:latin typeface="Arial"/>
              </a:rPr>
              <a:t>)</a:t>
            </a:r>
            <a:endParaRPr kumimoji="0" lang="en-US" altLang="zh-TW" sz="3200" kern="0" dirty="0">
              <a:solidFill>
                <a:srgbClr val="006600"/>
              </a:solidFill>
              <a:latin typeface="Arial"/>
            </a:endParaRPr>
          </a:p>
        </p:txBody>
      </p:sp>
    </p:spTree>
    <p:extLst>
      <p:ext uri="{BB962C8B-B14F-4D97-AF65-F5344CB8AC3E}">
        <p14:creationId xmlns:p14="http://schemas.microsoft.com/office/powerpoint/2010/main" val="364563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itle 3"/>
          <p:cNvSpPr>
            <a:spLocks noGrp="1"/>
          </p:cNvSpPr>
          <p:nvPr>
            <p:ph type="ctrTitle"/>
          </p:nvPr>
        </p:nvSpPr>
        <p:spPr>
          <a:xfrm>
            <a:off x="1703388" y="260350"/>
            <a:ext cx="9649196" cy="1470025"/>
          </a:xfrm>
        </p:spPr>
        <p:txBody>
          <a:bodyPr/>
          <a:lstStyle/>
          <a:p>
            <a:r>
              <a:rPr lang="zh-TW" altLang="en-US" sz="4800" dirty="0" smtClean="0">
                <a:solidFill>
                  <a:srgbClr val="008000"/>
                </a:solidFill>
                <a:latin typeface="PingFang TC Semibold"/>
                <a:ea typeface="PingFang TC Semibold"/>
                <a:cs typeface="PingFang TC Semibold"/>
              </a:rPr>
              <a:t>尋夢聖地</a:t>
            </a:r>
            <a:r>
              <a:rPr lang="en-US" altLang="zh-TW" sz="4800" dirty="0" smtClean="0">
                <a:solidFill>
                  <a:srgbClr val="008000"/>
                </a:solidFill>
                <a:latin typeface="PingFang TC Semibold"/>
                <a:ea typeface="PingFang TC Semibold"/>
                <a:cs typeface="PingFang TC Semibold"/>
              </a:rPr>
              <a:t>-</a:t>
            </a:r>
            <a:r>
              <a:rPr lang="zh-TW" altLang="en-US" sz="4800" dirty="0" smtClean="0">
                <a:solidFill>
                  <a:srgbClr val="008000"/>
                </a:solidFill>
                <a:latin typeface="PingFang TC Semibold"/>
                <a:ea typeface="PingFang TC Semibold"/>
                <a:cs typeface="PingFang TC Semibold"/>
              </a:rPr>
              <a:t>高中職與大專校院</a:t>
            </a:r>
            <a:r>
              <a:rPr lang="en-US" altLang="zh-TW" sz="4800" dirty="0" smtClean="0">
                <a:solidFill>
                  <a:srgbClr val="008000"/>
                </a:solidFill>
                <a:latin typeface="PingFang TC Semibold"/>
                <a:ea typeface="PingFang TC Semibold"/>
                <a:cs typeface="PingFang TC Semibold"/>
              </a:rPr>
              <a:t>(</a:t>
            </a:r>
            <a:r>
              <a:rPr lang="zh-TW" altLang="en-US" sz="4800" dirty="0" smtClean="0">
                <a:solidFill>
                  <a:srgbClr val="008000"/>
                </a:solidFill>
                <a:latin typeface="PingFang TC Semibold"/>
                <a:ea typeface="PingFang TC Semibold"/>
                <a:cs typeface="PingFang TC Semibold"/>
              </a:rPr>
              <a:t>五專</a:t>
            </a:r>
            <a:r>
              <a:rPr lang="en-US" altLang="zh-TW" sz="4800" dirty="0" smtClean="0">
                <a:solidFill>
                  <a:srgbClr val="008000"/>
                </a:solidFill>
                <a:latin typeface="PingFang TC Semibold"/>
                <a:ea typeface="PingFang TC Semibold"/>
                <a:cs typeface="PingFang TC Semibold"/>
              </a:rPr>
              <a:t>)</a:t>
            </a:r>
            <a:endParaRPr lang="en-GB" altLang="zh-TW" sz="4800" dirty="0" smtClean="0">
              <a:solidFill>
                <a:srgbClr val="008000"/>
              </a:solidFill>
              <a:latin typeface="PingFang TC Semibold"/>
              <a:ea typeface="PingFang TC Semibold"/>
              <a:cs typeface="PingFang TC Semibold"/>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ctrTitle"/>
          </p:nvPr>
        </p:nvSpPr>
        <p:spPr>
          <a:xfrm>
            <a:off x="2209800" y="211138"/>
            <a:ext cx="7772400" cy="761731"/>
          </a:xfrm>
          <a:extLst/>
        </p:spPr>
        <p:txBody>
          <a:bodyPr rtlCol="0">
            <a:normAutofit/>
          </a:bodyPr>
          <a:lstStyle/>
          <a:p>
            <a:pPr eaLnBrk="1" fontAlgn="auto" hangingPunct="1">
              <a:spcAft>
                <a:spcPts val="0"/>
              </a:spcAft>
              <a:defRPr/>
            </a:pPr>
            <a:r>
              <a:rPr lang="zh-TW" alt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各種升學學校類型</a:t>
            </a:r>
            <a:endParaRPr lang="zh-TW" altLang="zh-TW"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endParaRPr>
          </a:p>
        </p:txBody>
      </p:sp>
      <p:sp>
        <p:nvSpPr>
          <p:cNvPr id="3" name="副標題 2"/>
          <p:cNvSpPr>
            <a:spLocks noGrp="1"/>
          </p:cNvSpPr>
          <p:nvPr>
            <p:ph type="subTitle" idx="1"/>
          </p:nvPr>
        </p:nvSpPr>
        <p:spPr/>
        <p:txBody>
          <a:bodyPr/>
          <a:lstStyle/>
          <a:p>
            <a:endParaRPr lang="zh-TW" altLang="en-US"/>
          </a:p>
        </p:txBody>
      </p:sp>
      <p:grpSp>
        <p:nvGrpSpPr>
          <p:cNvPr id="2" name="Group 4"/>
          <p:cNvGrpSpPr>
            <a:grpSpLocks/>
          </p:cNvGrpSpPr>
          <p:nvPr/>
        </p:nvGrpSpPr>
        <p:grpSpPr bwMode="auto">
          <a:xfrm>
            <a:off x="2806701" y="1238250"/>
            <a:ext cx="6804024" cy="5261008"/>
            <a:chOff x="3220" y="1706"/>
            <a:chExt cx="1587" cy="1348"/>
          </a:xfrm>
          <a:effectLst>
            <a:glow rad="63500">
              <a:schemeClr val="accent1">
                <a:satMod val="175000"/>
                <a:alpha val="40000"/>
              </a:schemeClr>
            </a:glow>
            <a:outerShdw blurRad="50800" dist="38100" dir="2700000" algn="tl" rotWithShape="0">
              <a:prstClr val="black">
                <a:alpha val="40000"/>
              </a:prstClr>
            </a:outerShdw>
          </a:effectLst>
          <a:scene3d>
            <a:camera prst="isometricLeftDown">
              <a:rot lat="1800000" lon="2400000" rev="0"/>
            </a:camera>
            <a:lightRig rig="threePt" dir="t"/>
          </a:scene3d>
        </p:grpSpPr>
        <p:sp>
          <p:nvSpPr>
            <p:cNvPr id="41989" name="AutoShape 5"/>
            <p:cNvSpPr>
              <a:spLocks noChangeArrowheads="1"/>
            </p:cNvSpPr>
            <p:nvPr/>
          </p:nvSpPr>
          <p:spPr bwMode="auto">
            <a:xfrm>
              <a:off x="3220" y="1706"/>
              <a:ext cx="1587" cy="1247"/>
            </a:xfrm>
            <a:custGeom>
              <a:avLst/>
              <a:gdLst>
                <a:gd name="G0" fmla="+- 6642 0 0"/>
                <a:gd name="G1" fmla="+- 8640 0 0"/>
                <a:gd name="G2" fmla="+- 4320 0 0"/>
                <a:gd name="G3" fmla="+- 21600 0 6642"/>
                <a:gd name="G4" fmla="+- 21600 0 8640"/>
                <a:gd name="G5" fmla="+- 21600 0 4320"/>
                <a:gd name="G6" fmla="+- 6642 0 10800"/>
                <a:gd name="G7" fmla="+- 8640 0 10800"/>
                <a:gd name="G8" fmla="*/ G7 4320 G6"/>
                <a:gd name="G9" fmla="+- 21600 0 G8"/>
                <a:gd name="T0" fmla="*/ G8 w 21600"/>
                <a:gd name="T1" fmla="*/ G1 h 21600"/>
                <a:gd name="T2" fmla="*/ G9 w 21600"/>
                <a:gd name="T3" fmla="*/ G4 h 21600"/>
              </a:gdLst>
              <a:ahLst/>
              <a:cxnLst>
                <a:cxn ang="0">
                  <a:pos x="r" y="vc"/>
                </a:cxn>
                <a:cxn ang="5400000">
                  <a:pos x="hc" y="b"/>
                </a:cxn>
                <a:cxn ang="10800000">
                  <a:pos x="l" y="vc"/>
                </a:cxn>
                <a:cxn ang="16200000">
                  <a:pos x="hc" y="t"/>
                </a:cxn>
              </a:cxnLst>
              <a:rect l="T0" t="T1" r="T2" b="T3"/>
              <a:pathLst>
                <a:path w="21600" h="21600">
                  <a:moveTo>
                    <a:pt x="10800" y="0"/>
                  </a:moveTo>
                  <a:lnTo>
                    <a:pt x="6642" y="4320"/>
                  </a:lnTo>
                  <a:lnTo>
                    <a:pt x="8640" y="4320"/>
                  </a:lnTo>
                  <a:lnTo>
                    <a:pt x="8640" y="8640"/>
                  </a:lnTo>
                  <a:lnTo>
                    <a:pt x="4320" y="8640"/>
                  </a:lnTo>
                  <a:lnTo>
                    <a:pt x="4320" y="6642"/>
                  </a:lnTo>
                  <a:lnTo>
                    <a:pt x="0" y="10800"/>
                  </a:lnTo>
                  <a:lnTo>
                    <a:pt x="4320" y="14958"/>
                  </a:lnTo>
                  <a:lnTo>
                    <a:pt x="4320" y="12960"/>
                  </a:lnTo>
                  <a:lnTo>
                    <a:pt x="8640" y="12960"/>
                  </a:lnTo>
                  <a:lnTo>
                    <a:pt x="8640" y="17280"/>
                  </a:lnTo>
                  <a:lnTo>
                    <a:pt x="6642" y="17280"/>
                  </a:lnTo>
                  <a:lnTo>
                    <a:pt x="10800" y="21600"/>
                  </a:lnTo>
                  <a:lnTo>
                    <a:pt x="14958" y="17280"/>
                  </a:lnTo>
                  <a:lnTo>
                    <a:pt x="12960" y="17280"/>
                  </a:lnTo>
                  <a:lnTo>
                    <a:pt x="12960" y="12960"/>
                  </a:lnTo>
                  <a:lnTo>
                    <a:pt x="17280" y="12960"/>
                  </a:lnTo>
                  <a:lnTo>
                    <a:pt x="17280" y="14958"/>
                  </a:lnTo>
                  <a:lnTo>
                    <a:pt x="21600" y="10800"/>
                  </a:lnTo>
                  <a:lnTo>
                    <a:pt x="17280" y="6642"/>
                  </a:lnTo>
                  <a:lnTo>
                    <a:pt x="17280" y="8640"/>
                  </a:lnTo>
                  <a:lnTo>
                    <a:pt x="12960" y="8640"/>
                  </a:lnTo>
                  <a:lnTo>
                    <a:pt x="12960" y="4320"/>
                  </a:lnTo>
                  <a:lnTo>
                    <a:pt x="14958" y="4320"/>
                  </a:lnTo>
                  <a:close/>
                </a:path>
              </a:pathLst>
            </a:custGeom>
            <a:solidFill>
              <a:schemeClr val="accent1"/>
            </a:solidFill>
            <a:ln w="9525">
              <a:solidFill>
                <a:schemeClr val="tx1"/>
              </a:solidFill>
              <a:miter lim="800000"/>
              <a:headEnd/>
              <a:tailEnd/>
            </a:ln>
            <a:effectLst>
              <a:outerShdw dist="35921" dir="2700000" algn="ctr" rotWithShape="0">
                <a:schemeClr val="bg2"/>
              </a:outerShdw>
            </a:effectLst>
            <a:sp3d>
              <a:bevelT/>
            </a:sp3d>
          </p:spPr>
          <p:txBody>
            <a:bodyPr wrap="none" anchor="ctr"/>
            <a:lstStyle/>
            <a:p>
              <a:pPr algn="ctr" fontAlgn="auto">
                <a:spcBef>
                  <a:spcPts val="0"/>
                </a:spcBef>
                <a:spcAft>
                  <a:spcPts val="0"/>
                </a:spcAft>
                <a:defRPr/>
              </a:pPr>
              <a:r>
                <a:rPr kumimoji="0" lang="zh-TW" altLang="en-US" sz="3200" dirty="0">
                  <a:ea typeface="+mn-ea"/>
                </a:rPr>
                <a:t>條條道路通羅馬</a:t>
              </a:r>
            </a:p>
          </p:txBody>
        </p:sp>
        <p:sp>
          <p:nvSpPr>
            <p:cNvPr id="41990" name="Text Box 6"/>
            <p:cNvSpPr txBox="1">
              <a:spLocks noChangeArrowheads="1"/>
            </p:cNvSpPr>
            <p:nvPr/>
          </p:nvSpPr>
          <p:spPr bwMode="auto">
            <a:xfrm>
              <a:off x="3993" y="1898"/>
              <a:ext cx="158" cy="1156"/>
            </a:xfrm>
            <a:prstGeom prst="rect">
              <a:avLst/>
            </a:prstGeom>
            <a:noFill/>
            <a:ln w="9525">
              <a:noFill/>
              <a:miter lim="800000"/>
              <a:headEnd/>
              <a:tailEnd/>
            </a:ln>
            <a:effectLst/>
            <a:sp3d>
              <a:bevelT/>
            </a:sp3d>
          </p:spPr>
          <p:txBody>
            <a:bodyPr vert="eaVert">
              <a:spAutoFit/>
            </a:bodyPr>
            <a:lstStyle/>
            <a:p>
              <a:pPr fontAlgn="auto">
                <a:spcBef>
                  <a:spcPts val="0"/>
                </a:spcBef>
                <a:spcAft>
                  <a:spcPts val="0"/>
                </a:spcAft>
                <a:defRPr/>
              </a:pPr>
              <a:r>
                <a:rPr kumimoji="0" lang="zh-TW" altLang="zh-TW" dirty="0">
                  <a:solidFill>
                    <a:srgbClr val="FF0000"/>
                  </a:solidFill>
                  <a:latin typeface="Arial" panose="020B0604020202020204" pitchFamily="34" charset="0"/>
                  <a:ea typeface="+mn-ea"/>
                </a:rPr>
                <a:t>  </a:t>
              </a:r>
              <a:r>
                <a:rPr kumimoji="0" lang="zh-TW" altLang="en-US" dirty="0">
                  <a:solidFill>
                    <a:srgbClr val="FF0000"/>
                  </a:solidFill>
                  <a:latin typeface="Arial" panose="020B0604020202020204" pitchFamily="34" charset="0"/>
                  <a:ea typeface="+mn-ea"/>
                </a:rPr>
                <a:t>  </a:t>
              </a:r>
              <a:r>
                <a:rPr kumimoji="0" lang="zh-TW" altLang="en-US" sz="3200" dirty="0">
                  <a:solidFill>
                    <a:srgbClr val="FF0000"/>
                  </a:solidFill>
                  <a:ea typeface="+mn-ea"/>
                </a:rPr>
                <a:t>行行       出狀元</a:t>
              </a:r>
              <a:endParaRPr kumimoji="0" lang="zh-TW" altLang="en-US" sz="3200" dirty="0">
                <a:ea typeface="+mn-ea"/>
              </a:endParaRPr>
            </a:p>
          </p:txBody>
        </p:sp>
      </p:grpSp>
      <p:sp>
        <p:nvSpPr>
          <p:cNvPr id="138243" name="文字方塊 10"/>
          <p:cNvSpPr txBox="1">
            <a:spLocks noChangeArrowheads="1"/>
          </p:cNvSpPr>
          <p:nvPr/>
        </p:nvSpPr>
        <p:spPr bwMode="auto">
          <a:xfrm>
            <a:off x="5338763" y="993775"/>
            <a:ext cx="1928812" cy="584200"/>
          </a:xfrm>
          <a:prstGeom prst="rect">
            <a:avLst/>
          </a:prstGeom>
          <a:noFill/>
          <a:ln w="9525">
            <a:noFill/>
            <a:miter lim="800000"/>
            <a:headEnd/>
            <a:tailEnd/>
          </a:ln>
        </p:spPr>
        <p:txBody>
          <a:bodyPr>
            <a:spAutoFit/>
          </a:bodyPr>
          <a:lstStyle/>
          <a:p>
            <a:pPr eaLnBrk="0" hangingPunct="0"/>
            <a:r>
              <a:rPr kumimoji="0" lang="zh-TW" altLang="en-US" sz="3200">
                <a:latin typeface="微軟正黑體"/>
                <a:ea typeface="微軟正黑體"/>
                <a:cs typeface="微軟正黑體"/>
              </a:rPr>
              <a:t>綜合高中</a:t>
            </a:r>
          </a:p>
        </p:txBody>
      </p:sp>
      <p:sp>
        <p:nvSpPr>
          <p:cNvPr id="138244" name="文字方塊 11"/>
          <p:cNvSpPr txBox="1">
            <a:spLocks noChangeArrowheads="1"/>
          </p:cNvSpPr>
          <p:nvPr/>
        </p:nvSpPr>
        <p:spPr bwMode="auto">
          <a:xfrm>
            <a:off x="8791576" y="4429125"/>
            <a:ext cx="1000125" cy="584200"/>
          </a:xfrm>
          <a:prstGeom prst="rect">
            <a:avLst/>
          </a:prstGeom>
          <a:noFill/>
          <a:ln w="9525">
            <a:noFill/>
            <a:miter lim="800000"/>
            <a:headEnd/>
            <a:tailEnd/>
          </a:ln>
        </p:spPr>
        <p:txBody>
          <a:bodyPr>
            <a:spAutoFit/>
          </a:bodyPr>
          <a:lstStyle/>
          <a:p>
            <a:pPr eaLnBrk="0" hangingPunct="0"/>
            <a:r>
              <a:rPr kumimoji="0" lang="zh-TW" altLang="en-US" sz="3200" dirty="0">
                <a:solidFill>
                  <a:srgbClr val="FF0000"/>
                </a:solidFill>
                <a:latin typeface="微軟正黑體"/>
                <a:ea typeface="微軟正黑體"/>
                <a:cs typeface="微軟正黑體"/>
              </a:rPr>
              <a:t>高中</a:t>
            </a:r>
          </a:p>
        </p:txBody>
      </p:sp>
      <p:sp>
        <p:nvSpPr>
          <p:cNvPr id="138245" name="文字方塊 12"/>
          <p:cNvSpPr txBox="1">
            <a:spLocks noChangeArrowheads="1"/>
          </p:cNvSpPr>
          <p:nvPr/>
        </p:nvSpPr>
        <p:spPr bwMode="auto">
          <a:xfrm>
            <a:off x="2524126" y="2178050"/>
            <a:ext cx="1000125" cy="584200"/>
          </a:xfrm>
          <a:prstGeom prst="rect">
            <a:avLst/>
          </a:prstGeom>
          <a:noFill/>
          <a:ln w="9525">
            <a:noFill/>
            <a:miter lim="800000"/>
            <a:headEnd/>
            <a:tailEnd/>
          </a:ln>
        </p:spPr>
        <p:txBody>
          <a:bodyPr>
            <a:spAutoFit/>
          </a:bodyPr>
          <a:lstStyle/>
          <a:p>
            <a:pPr eaLnBrk="0" hangingPunct="0"/>
            <a:r>
              <a:rPr kumimoji="0" lang="zh-TW" altLang="en-US" sz="3200">
                <a:latin typeface="微軟正黑體"/>
                <a:ea typeface="微軟正黑體"/>
                <a:cs typeface="微軟正黑體"/>
              </a:rPr>
              <a:t>高職</a:t>
            </a:r>
          </a:p>
        </p:txBody>
      </p:sp>
      <p:sp>
        <p:nvSpPr>
          <p:cNvPr id="138246" name="文字方塊 13"/>
          <p:cNvSpPr txBox="1">
            <a:spLocks noChangeArrowheads="1"/>
          </p:cNvSpPr>
          <p:nvPr/>
        </p:nvSpPr>
        <p:spPr bwMode="auto">
          <a:xfrm>
            <a:off x="5810251" y="5702300"/>
            <a:ext cx="1000125" cy="584200"/>
          </a:xfrm>
          <a:prstGeom prst="rect">
            <a:avLst/>
          </a:prstGeom>
          <a:noFill/>
          <a:ln w="9525">
            <a:noFill/>
            <a:miter lim="800000"/>
            <a:headEnd/>
            <a:tailEnd/>
          </a:ln>
        </p:spPr>
        <p:txBody>
          <a:bodyPr>
            <a:spAutoFit/>
          </a:bodyPr>
          <a:lstStyle/>
          <a:p>
            <a:pPr eaLnBrk="0" hangingPunct="0"/>
            <a:r>
              <a:rPr kumimoji="0" lang="zh-TW" altLang="en-US" sz="3200">
                <a:latin typeface="微軟正黑體"/>
                <a:ea typeface="微軟正黑體"/>
                <a:cs typeface="微軟正黑體"/>
              </a:rPr>
              <a:t>五專</a:t>
            </a:r>
          </a:p>
        </p:txBody>
      </p:sp>
      <p:pic>
        <p:nvPicPr>
          <p:cNvPr id="89096" name="Picture 8"/>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919289" y="3746501"/>
            <a:ext cx="2390775" cy="2582863"/>
          </a:xfrm>
          <a:prstGeom prst="rect">
            <a:avLst/>
          </a:prstGeom>
          <a:noFill/>
          <a:ln w="9525">
            <a:noFill/>
            <a:miter lim="800000"/>
            <a:headEnd/>
            <a:tailEnd/>
          </a:ln>
          <a:effectLst>
            <a:outerShdw dist="162639" dir="8480412" algn="ctr" rotWithShape="0">
              <a:srgbClr val="808080">
                <a:alpha val="50000"/>
              </a:srgbClr>
            </a:outerShdw>
          </a:effectLst>
        </p:spPr>
      </p:pic>
    </p:spTree>
    <p:extLst>
      <p:ext uri="{BB962C8B-B14F-4D97-AF65-F5344CB8AC3E}">
        <p14:creationId xmlns:p14="http://schemas.microsoft.com/office/powerpoint/2010/main" val="116578697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標題 1"/>
          <p:cNvSpPr>
            <a:spLocks noGrp="1"/>
          </p:cNvSpPr>
          <p:nvPr>
            <p:ph type="title"/>
          </p:nvPr>
        </p:nvSpPr>
        <p:spPr>
          <a:xfrm>
            <a:off x="1981200" y="147638"/>
            <a:ext cx="8229600" cy="690562"/>
          </a:xfrm>
        </p:spPr>
        <p:txBody>
          <a:bodyPr/>
          <a:lstStyle/>
          <a:p>
            <a:r>
              <a:rPr kumimoji="1" lang="zh-TW" altLang="en-US" smtClean="0">
                <a:solidFill>
                  <a:srgbClr val="0000FF"/>
                </a:solidFill>
                <a:ea typeface="新細明體" pitchFamily="18" charset="-120"/>
              </a:rPr>
              <a:t>高中高職</a:t>
            </a:r>
            <a:r>
              <a:rPr kumimoji="1" lang="en-US" altLang="zh-TW" smtClean="0">
                <a:solidFill>
                  <a:srgbClr val="0000FF"/>
                </a:solidFill>
                <a:ea typeface="新細明體" pitchFamily="18" charset="-120"/>
              </a:rPr>
              <a:t>-</a:t>
            </a:r>
            <a:r>
              <a:rPr kumimoji="1" lang="zh-TW" altLang="en-US" smtClean="0">
                <a:solidFill>
                  <a:srgbClr val="0000FF"/>
                </a:solidFill>
                <a:ea typeface="新細明體" pitchFamily="18" charset="-120"/>
              </a:rPr>
              <a:t>校校等值</a:t>
            </a:r>
          </a:p>
        </p:txBody>
      </p:sp>
      <p:pic>
        <p:nvPicPr>
          <p:cNvPr id="161795" name="內容版面配置區 3" descr="高職與高中進路比較（102台北市多元入學暨技職教育簡報）.png"/>
          <p:cNvPicPr>
            <a:picLocks noGrp="1" noChangeAspect="1"/>
          </p:cNvPicPr>
          <p:nvPr>
            <p:ph idx="1"/>
          </p:nvPr>
        </p:nvPicPr>
        <p:blipFill>
          <a:blip r:embed="rId3">
            <a:extLst>
              <a:ext uri="{28A0092B-C50C-407E-A947-70E740481C1C}">
                <a14:useLocalDpi xmlns:a14="http://schemas.microsoft.com/office/drawing/2010/main" val="0"/>
              </a:ext>
            </a:extLst>
          </a:blip>
          <a:srcRect l="203" r="197"/>
          <a:stretch>
            <a:fillRect/>
          </a:stretch>
        </p:blipFill>
        <p:spPr>
          <a:xfrm>
            <a:off x="1727200" y="1257300"/>
            <a:ext cx="8813800" cy="5143500"/>
          </a:xfrm>
        </p:spPr>
      </p:pic>
      <p:sp>
        <p:nvSpPr>
          <p:cNvPr id="161796" name="標題 1"/>
          <p:cNvSpPr txBox="1">
            <a:spLocks/>
          </p:cNvSpPr>
          <p:nvPr/>
        </p:nvSpPr>
        <p:spPr bwMode="auto">
          <a:xfrm>
            <a:off x="3822700" y="812800"/>
            <a:ext cx="45847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lang="zh-TW" altLang="en-US" sz="1200">
                <a:solidFill>
                  <a:srgbClr val="000000"/>
                </a:solidFill>
                <a:ea typeface="SimSun" pitchFamily="2" charset="-122"/>
              </a:rPr>
              <a:t>取材自</a:t>
            </a:r>
            <a:r>
              <a:rPr lang="en-US" altLang="zh-TW" sz="1200">
                <a:solidFill>
                  <a:srgbClr val="000000"/>
                </a:solidFill>
                <a:ea typeface="SimSun" pitchFamily="2" charset="-122"/>
              </a:rPr>
              <a:t>102</a:t>
            </a:r>
            <a:r>
              <a:rPr lang="zh-TW" altLang="en-US" sz="1200">
                <a:solidFill>
                  <a:srgbClr val="000000"/>
                </a:solidFill>
                <a:ea typeface="SimSun" pitchFamily="2" charset="-122"/>
              </a:rPr>
              <a:t>年台北市多元入學暨技職教育簡報</a:t>
            </a:r>
          </a:p>
        </p:txBody>
      </p:sp>
      <p:sp>
        <p:nvSpPr>
          <p:cNvPr id="6" name="圓角矩形 5"/>
          <p:cNvSpPr/>
          <p:nvPr/>
        </p:nvSpPr>
        <p:spPr>
          <a:xfrm>
            <a:off x="1905000" y="3035300"/>
            <a:ext cx="8458200" cy="1244600"/>
          </a:xfrm>
          <a:prstGeom prst="roundRect">
            <a:avLst/>
          </a:prstGeom>
          <a:noFill/>
          <a:ln w="57150" cmpd="thinThick">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TW" altLang="en-US">
              <a:solidFill>
                <a:srgbClr val="1E2128"/>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7021445" y="5141885"/>
            <a:ext cx="2865600" cy="1080120"/>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39" name="矩形 38"/>
          <p:cNvSpPr/>
          <p:nvPr/>
        </p:nvSpPr>
        <p:spPr>
          <a:xfrm>
            <a:off x="2554938" y="5171306"/>
            <a:ext cx="2865600" cy="1080120"/>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57" name="矩形 56"/>
          <p:cNvSpPr/>
          <p:nvPr/>
        </p:nvSpPr>
        <p:spPr>
          <a:xfrm>
            <a:off x="7041461" y="1492171"/>
            <a:ext cx="2952328" cy="3384376"/>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55" name="矩形 54"/>
          <p:cNvSpPr/>
          <p:nvPr/>
        </p:nvSpPr>
        <p:spPr>
          <a:xfrm>
            <a:off x="2423592" y="1637246"/>
            <a:ext cx="2865600" cy="3384376"/>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4" name="內容版面配置區 2"/>
          <p:cNvSpPr txBox="1">
            <a:spLocks/>
          </p:cNvSpPr>
          <p:nvPr/>
        </p:nvSpPr>
        <p:spPr>
          <a:xfrm>
            <a:off x="2417296" y="1549011"/>
            <a:ext cx="2602632"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◆機械群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2654300" y="2116138"/>
            <a:ext cx="1150938"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zh-TW" sz="2400" dirty="0">
                <a:solidFill>
                  <a:srgbClr val="FF0000"/>
                </a:solidFill>
                <a:latin typeface="標楷體" pitchFamily="65" charset="-120"/>
                <a:ea typeface="標楷體" pitchFamily="65" charset="-120"/>
              </a:rPr>
              <a:t>製圖科</a:t>
            </a:r>
            <a:endParaRPr kumimoji="0" lang="zh-TW" altLang="en-US" sz="2400" dirty="0">
              <a:solidFill>
                <a:srgbClr val="FF0000"/>
              </a:solidFill>
              <a:latin typeface="標楷體" pitchFamily="65" charset="-120"/>
              <a:ea typeface="標楷體" pitchFamily="65" charset="-120"/>
            </a:endParaRPr>
          </a:p>
        </p:txBody>
      </p:sp>
      <p:sp>
        <p:nvSpPr>
          <p:cNvPr id="12" name="圓角矩形 11"/>
          <p:cNvSpPr/>
          <p:nvPr/>
        </p:nvSpPr>
        <p:spPr>
          <a:xfrm>
            <a:off x="2643189" y="2655888"/>
            <a:ext cx="1152525"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FF0000"/>
                </a:solidFill>
                <a:latin typeface="標楷體" pitchFamily="65" charset="-120"/>
                <a:ea typeface="標楷體" pitchFamily="65" charset="-120"/>
              </a:rPr>
              <a:t>板金</a:t>
            </a:r>
            <a:r>
              <a:rPr kumimoji="0" lang="zh-TW" altLang="zh-TW" sz="2400" dirty="0">
                <a:solidFill>
                  <a:srgbClr val="FF0000"/>
                </a:solidFill>
                <a:latin typeface="標楷體" pitchFamily="65" charset="-120"/>
                <a:ea typeface="標楷體" pitchFamily="65" charset="-120"/>
              </a:rPr>
              <a:t>科</a:t>
            </a:r>
            <a:endParaRPr kumimoji="0" lang="zh-TW" altLang="en-US" sz="2400" dirty="0">
              <a:solidFill>
                <a:srgbClr val="FF0000"/>
              </a:solidFill>
              <a:latin typeface="標楷體" pitchFamily="65" charset="-120"/>
              <a:ea typeface="標楷體" pitchFamily="65" charset="-120"/>
            </a:endParaRPr>
          </a:p>
        </p:txBody>
      </p:sp>
      <p:sp>
        <p:nvSpPr>
          <p:cNvPr id="14" name="圓角矩形 13"/>
          <p:cNvSpPr/>
          <p:nvPr/>
        </p:nvSpPr>
        <p:spPr>
          <a:xfrm>
            <a:off x="2643189" y="3195638"/>
            <a:ext cx="1152525"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FF0000"/>
                </a:solidFill>
                <a:latin typeface="標楷體" pitchFamily="65" charset="-120"/>
                <a:ea typeface="標楷體" pitchFamily="65" charset="-120"/>
              </a:rPr>
              <a:t>機械科</a:t>
            </a:r>
          </a:p>
        </p:txBody>
      </p:sp>
      <p:sp>
        <p:nvSpPr>
          <p:cNvPr id="16" name="圓角矩形 15"/>
          <p:cNvSpPr/>
          <p:nvPr/>
        </p:nvSpPr>
        <p:spPr>
          <a:xfrm>
            <a:off x="2933700" y="5715001"/>
            <a:ext cx="1150938" cy="468313"/>
          </a:xfrm>
          <a:prstGeom prst="roundRect">
            <a:avLst/>
          </a:prstGeom>
          <a:solidFill>
            <a:srgbClr val="92D050"/>
          </a:solidFill>
        </p:spPr>
        <p:style>
          <a:lnRef idx="3">
            <a:schemeClr val="lt1"/>
          </a:lnRef>
          <a:fillRef idx="1">
            <a:schemeClr val="accent6"/>
          </a:fillRef>
          <a:effectRef idx="1">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汽車科</a:t>
            </a:r>
          </a:p>
        </p:txBody>
      </p:sp>
      <p:sp>
        <p:nvSpPr>
          <p:cNvPr id="19" name="圓角矩形 18"/>
          <p:cNvSpPr/>
          <p:nvPr/>
        </p:nvSpPr>
        <p:spPr>
          <a:xfrm>
            <a:off x="7137401" y="2249488"/>
            <a:ext cx="1152525"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電機科</a:t>
            </a:r>
          </a:p>
        </p:txBody>
      </p:sp>
      <p:sp>
        <p:nvSpPr>
          <p:cNvPr id="20" name="圓角矩形 19"/>
          <p:cNvSpPr/>
          <p:nvPr/>
        </p:nvSpPr>
        <p:spPr>
          <a:xfrm>
            <a:off x="8412164" y="2249488"/>
            <a:ext cx="1152525"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電子科</a:t>
            </a:r>
          </a:p>
        </p:txBody>
      </p:sp>
      <p:sp>
        <p:nvSpPr>
          <p:cNvPr id="21" name="圓角矩形 20"/>
          <p:cNvSpPr/>
          <p:nvPr/>
        </p:nvSpPr>
        <p:spPr>
          <a:xfrm>
            <a:off x="7138988" y="2789238"/>
            <a:ext cx="2425700"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資訊</a:t>
            </a:r>
            <a:r>
              <a:rPr kumimoji="0" lang="en-US" altLang="zh-TW" sz="2400" dirty="0">
                <a:solidFill>
                  <a:srgbClr val="006600"/>
                </a:solidFill>
                <a:latin typeface="標楷體" pitchFamily="65" charset="-120"/>
                <a:ea typeface="標楷體" pitchFamily="65" charset="-120"/>
              </a:rPr>
              <a:t>(</a:t>
            </a:r>
            <a:r>
              <a:rPr kumimoji="0" lang="zh-TW" altLang="en-US" sz="2400" dirty="0">
                <a:solidFill>
                  <a:srgbClr val="006600"/>
                </a:solidFill>
                <a:latin typeface="標楷體" pitchFamily="65" charset="-120"/>
                <a:ea typeface="標楷體" pitchFamily="65" charset="-120"/>
              </a:rPr>
              <a:t>管理</a:t>
            </a:r>
            <a:r>
              <a:rPr kumimoji="0" lang="en-US" altLang="zh-TW" sz="2400" dirty="0">
                <a:solidFill>
                  <a:srgbClr val="006600"/>
                </a:solidFill>
                <a:latin typeface="標楷體" pitchFamily="65" charset="-120"/>
                <a:ea typeface="標楷體" pitchFamily="65" charset="-120"/>
              </a:rPr>
              <a:t>)</a:t>
            </a:r>
            <a:r>
              <a:rPr kumimoji="0" lang="zh-TW" altLang="en-US" sz="2400" dirty="0">
                <a:solidFill>
                  <a:srgbClr val="006600"/>
                </a:solidFill>
                <a:latin typeface="標楷體" pitchFamily="65" charset="-120"/>
                <a:ea typeface="標楷體" pitchFamily="65" charset="-120"/>
              </a:rPr>
              <a:t>科</a:t>
            </a:r>
          </a:p>
        </p:txBody>
      </p:sp>
      <p:sp>
        <p:nvSpPr>
          <p:cNvPr id="23" name="圓角矩形 22"/>
          <p:cNvSpPr/>
          <p:nvPr/>
        </p:nvSpPr>
        <p:spPr>
          <a:xfrm>
            <a:off x="7127876" y="3328988"/>
            <a:ext cx="1800225"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冷凍空調科</a:t>
            </a:r>
          </a:p>
        </p:txBody>
      </p:sp>
      <p:sp>
        <p:nvSpPr>
          <p:cNvPr id="26" name="內容版面配置區 2"/>
          <p:cNvSpPr txBox="1">
            <a:spLocks/>
          </p:cNvSpPr>
          <p:nvPr/>
        </p:nvSpPr>
        <p:spPr>
          <a:xfrm>
            <a:off x="2476176" y="5147968"/>
            <a:ext cx="3178696"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◆動力機械群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7" name="內容版面配置區 2"/>
          <p:cNvSpPr txBox="1">
            <a:spLocks/>
          </p:cNvSpPr>
          <p:nvPr/>
        </p:nvSpPr>
        <p:spPr>
          <a:xfrm>
            <a:off x="7000285" y="1540171"/>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◆電機與電子群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32" name="內容版面配置區 2"/>
          <p:cNvSpPr txBox="1">
            <a:spLocks/>
          </p:cNvSpPr>
          <p:nvPr/>
        </p:nvSpPr>
        <p:spPr>
          <a:xfrm>
            <a:off x="6928359" y="5147968"/>
            <a:ext cx="3071192"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◆化工群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33" name="圓角矩形 32"/>
          <p:cNvSpPr/>
          <p:nvPr/>
        </p:nvSpPr>
        <p:spPr>
          <a:xfrm>
            <a:off x="7339014" y="5641976"/>
            <a:ext cx="1152525" cy="468313"/>
          </a:xfrm>
          <a:prstGeom prst="roundRect">
            <a:avLst/>
          </a:prstGeom>
          <a:solidFill>
            <a:srgbClr val="FF99FF"/>
          </a:solidFill>
        </p:spPr>
        <p:style>
          <a:lnRef idx="3">
            <a:schemeClr val="lt1"/>
          </a:lnRef>
          <a:fillRef idx="1">
            <a:schemeClr val="accent4"/>
          </a:fillRef>
          <a:effectRef idx="1">
            <a:schemeClr val="accent4"/>
          </a:effectRef>
          <a:fontRef idx="minor">
            <a:schemeClr val="lt1"/>
          </a:fontRef>
        </p:style>
        <p:txBody>
          <a:bodyPr anchor="ctr"/>
          <a:lstStyle/>
          <a:p>
            <a:pPr algn="ctr" eaLnBrk="1" fontAlgn="auto" hangingPunct="1">
              <a:spcBef>
                <a:spcPts val="0"/>
              </a:spcBef>
              <a:spcAft>
                <a:spcPts val="0"/>
              </a:spcAft>
              <a:defRPr/>
            </a:pPr>
            <a:r>
              <a:rPr kumimoji="0" lang="zh-TW" altLang="en-US" sz="2400" b="1" dirty="0">
                <a:solidFill>
                  <a:srgbClr val="FF00FF"/>
                </a:solidFill>
                <a:latin typeface="標楷體" pitchFamily="65" charset="-120"/>
                <a:ea typeface="標楷體" pitchFamily="65" charset="-120"/>
                <a:cs typeface="Arial Unicode MS" pitchFamily="34" charset="-120"/>
              </a:rPr>
              <a:t>化工科</a:t>
            </a:r>
            <a:endParaRPr kumimoji="0" lang="zh-TW" altLang="en-US" sz="2400" b="1" dirty="0">
              <a:solidFill>
                <a:srgbClr val="FF00FF"/>
              </a:solidFill>
              <a:latin typeface="標楷體" pitchFamily="65" charset="-120"/>
              <a:ea typeface="標楷體" pitchFamily="65" charset="-120"/>
            </a:endParaRPr>
          </a:p>
        </p:txBody>
      </p:sp>
      <p:sp>
        <p:nvSpPr>
          <p:cNvPr id="25" name="矩形 24"/>
          <p:cNvSpPr/>
          <p:nvPr/>
        </p:nvSpPr>
        <p:spPr>
          <a:xfrm>
            <a:off x="2417296" y="442080"/>
            <a:ext cx="7632848" cy="830997"/>
          </a:xfrm>
          <a:prstGeom prst="rect">
            <a:avLst/>
          </a:prstGeom>
          <a:noFill/>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eaLnBrk="1" fontAlgn="auto" hangingPunct="1">
              <a:spcBef>
                <a:spcPts val="0"/>
              </a:spcBef>
              <a:spcAft>
                <a:spcPts val="0"/>
              </a:spcAft>
              <a:defRPr/>
            </a:pPr>
            <a:r>
              <a:rPr kumimoji="0" lang="zh-TW" altLang="en-US" sz="4000" b="1" dirty="0">
                <a:solidFill>
                  <a:srgbClr val="0000FF"/>
                </a:solidFill>
                <a:latin typeface="標楷體" pitchFamily="65" charset="-120"/>
                <a:ea typeface="標楷體" pitchFamily="65" charset="-120"/>
                <a:sym typeface="Wingdings"/>
              </a:rPr>
              <a:t>竹苗區</a:t>
            </a:r>
            <a:r>
              <a:rPr kumimoji="0" lang="zh-TW" altLang="en-US" sz="4800" b="1" u="sng" dirty="0">
                <a:solidFill>
                  <a:srgbClr val="00B050"/>
                </a:solidFill>
                <a:effectLst>
                  <a:glow rad="101600">
                    <a:srgbClr val="C00000">
                      <a:alpha val="40000"/>
                    </a:srgbClr>
                  </a:glow>
                </a:effectLst>
                <a:latin typeface="標楷體" pitchFamily="65" charset="-120"/>
                <a:ea typeface="標楷體" pitchFamily="65" charset="-120"/>
                <a:sym typeface="Wingdings"/>
              </a:rPr>
              <a:t>工業類</a:t>
            </a:r>
            <a:r>
              <a:rPr kumimoji="0" lang="zh-TW" altLang="en-US" sz="4000" b="1" dirty="0">
                <a:solidFill>
                  <a:srgbClr val="0000FF"/>
                </a:solidFill>
                <a:latin typeface="標楷體" pitchFamily="65" charset="-120"/>
                <a:ea typeface="標楷體" pitchFamily="65" charset="-120"/>
                <a:sym typeface="Wingdings"/>
              </a:rPr>
              <a:t>群各科</a:t>
            </a:r>
            <a:endParaRPr kumimoji="0" lang="zh-TW" altLang="en-US" sz="4000" b="1" dirty="0">
              <a:solidFill>
                <a:srgbClr val="0000FF"/>
              </a:solidFill>
              <a:latin typeface="標楷體" pitchFamily="65" charset="-120"/>
              <a:ea typeface="標楷體" pitchFamily="65" charset="-120"/>
            </a:endParaRPr>
          </a:p>
        </p:txBody>
      </p:sp>
      <p:sp>
        <p:nvSpPr>
          <p:cNvPr id="38" name="圓角矩形 37"/>
          <p:cNvSpPr/>
          <p:nvPr/>
        </p:nvSpPr>
        <p:spPr>
          <a:xfrm>
            <a:off x="2625725" y="3787776"/>
            <a:ext cx="2509838" cy="466725"/>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FF0000"/>
                </a:solidFill>
                <a:latin typeface="標楷體" pitchFamily="65" charset="-120"/>
                <a:ea typeface="標楷體" pitchFamily="65" charset="-120"/>
              </a:rPr>
              <a:t>生物產業機電</a:t>
            </a:r>
            <a:r>
              <a:rPr kumimoji="0" lang="zh-TW" altLang="zh-TW" sz="2400" dirty="0">
                <a:solidFill>
                  <a:srgbClr val="FF0000"/>
                </a:solidFill>
                <a:latin typeface="標楷體" pitchFamily="65" charset="-120"/>
                <a:ea typeface="標楷體" pitchFamily="65" charset="-120"/>
              </a:rPr>
              <a:t>科</a:t>
            </a:r>
            <a:endParaRPr kumimoji="0" lang="zh-TW" altLang="en-US" sz="2400"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20188622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矩形 57"/>
          <p:cNvSpPr/>
          <p:nvPr/>
        </p:nvSpPr>
        <p:spPr>
          <a:xfrm>
            <a:off x="7608168" y="1412776"/>
            <a:ext cx="2865600" cy="3026702"/>
          </a:xfrm>
          <a:prstGeom prst="rect">
            <a:avLst/>
          </a:prstGeom>
          <a:solidFill>
            <a:srgbClr val="D1FFD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57" name="矩形 56"/>
          <p:cNvSpPr/>
          <p:nvPr/>
        </p:nvSpPr>
        <p:spPr>
          <a:xfrm>
            <a:off x="4583832" y="1412777"/>
            <a:ext cx="2952328" cy="3225485"/>
          </a:xfrm>
          <a:prstGeom prst="rect">
            <a:avLst/>
          </a:prstGeom>
          <a:solidFill>
            <a:srgbClr val="EBFFF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55" name="矩形 54"/>
          <p:cNvSpPr/>
          <p:nvPr/>
        </p:nvSpPr>
        <p:spPr>
          <a:xfrm>
            <a:off x="1631504" y="1412776"/>
            <a:ext cx="2865600" cy="4208354"/>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4" name="內容版面配置區 2"/>
          <p:cNvSpPr txBox="1">
            <a:spLocks/>
          </p:cNvSpPr>
          <p:nvPr/>
        </p:nvSpPr>
        <p:spPr>
          <a:xfrm>
            <a:off x="1631504" y="1412776"/>
            <a:ext cx="2602632" cy="576064"/>
          </a:xfrm>
          <a:prstGeom prst="rect">
            <a:avLst/>
          </a:prstGeom>
        </p:spPr>
        <p:txBody>
          <a:bodyPr lIns="36000" tIns="36000" rIns="36000" bIns="36000">
            <a:normAutofit fontScale="85000" lnSpcReduction="1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◆商業與管理群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1868489" y="1979613"/>
            <a:ext cx="2282825"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商業經營科</a:t>
            </a:r>
          </a:p>
        </p:txBody>
      </p:sp>
      <p:sp>
        <p:nvSpPr>
          <p:cNvPr id="11" name="圓角矩形 10"/>
          <p:cNvSpPr/>
          <p:nvPr/>
        </p:nvSpPr>
        <p:spPr>
          <a:xfrm>
            <a:off x="1865313" y="2592388"/>
            <a:ext cx="2286000"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國際貿易科</a:t>
            </a:r>
          </a:p>
        </p:txBody>
      </p:sp>
      <p:sp>
        <p:nvSpPr>
          <p:cNvPr id="12" name="圓角矩形 11"/>
          <p:cNvSpPr/>
          <p:nvPr/>
        </p:nvSpPr>
        <p:spPr>
          <a:xfrm>
            <a:off x="1873251" y="3132138"/>
            <a:ext cx="2271713"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會計事務科</a:t>
            </a:r>
          </a:p>
        </p:txBody>
      </p:sp>
      <p:sp>
        <p:nvSpPr>
          <p:cNvPr id="13" name="圓角矩形 12"/>
          <p:cNvSpPr/>
          <p:nvPr/>
        </p:nvSpPr>
        <p:spPr>
          <a:xfrm>
            <a:off x="1844675" y="3683001"/>
            <a:ext cx="2300288" cy="466725"/>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資料處理科</a:t>
            </a:r>
          </a:p>
        </p:txBody>
      </p:sp>
      <p:sp>
        <p:nvSpPr>
          <p:cNvPr id="14" name="圓角矩形 13"/>
          <p:cNvSpPr/>
          <p:nvPr/>
        </p:nvSpPr>
        <p:spPr>
          <a:xfrm>
            <a:off x="1873250" y="4273551"/>
            <a:ext cx="2305050" cy="466725"/>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流通管理科</a:t>
            </a:r>
          </a:p>
        </p:txBody>
      </p:sp>
      <p:sp>
        <p:nvSpPr>
          <p:cNvPr id="19" name="圓角矩形 18"/>
          <p:cNvSpPr/>
          <p:nvPr/>
        </p:nvSpPr>
        <p:spPr>
          <a:xfrm>
            <a:off x="4821239" y="1979613"/>
            <a:ext cx="2282825"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廣告設計科</a:t>
            </a:r>
          </a:p>
        </p:txBody>
      </p:sp>
      <p:sp>
        <p:nvSpPr>
          <p:cNvPr id="20" name="圓角矩形 19"/>
          <p:cNvSpPr/>
          <p:nvPr/>
        </p:nvSpPr>
        <p:spPr>
          <a:xfrm>
            <a:off x="4794250" y="2592388"/>
            <a:ext cx="2527300"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室內空間設計科</a:t>
            </a:r>
          </a:p>
        </p:txBody>
      </p:sp>
      <p:sp>
        <p:nvSpPr>
          <p:cNvPr id="27" name="內容版面配置區 2"/>
          <p:cNvSpPr txBox="1">
            <a:spLocks/>
          </p:cNvSpPr>
          <p:nvPr/>
        </p:nvSpPr>
        <p:spPr>
          <a:xfrm>
            <a:off x="4645496" y="1412776"/>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◆設計群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5" name="矩形 24"/>
          <p:cNvSpPr/>
          <p:nvPr/>
        </p:nvSpPr>
        <p:spPr>
          <a:xfrm>
            <a:off x="2423592" y="486529"/>
            <a:ext cx="7632848" cy="830997"/>
          </a:xfrm>
          <a:prstGeom prst="rect">
            <a:avLst/>
          </a:prstGeom>
          <a:noFill/>
        </p:spPr>
        <p:txBody>
          <a:bodyPr>
            <a:spAutoFit/>
          </a:bodyPr>
          <a:lstStyle/>
          <a:p>
            <a:pPr algn="ctr" eaLnBrk="1" fontAlgn="auto" hangingPunct="1">
              <a:spcBef>
                <a:spcPts val="0"/>
              </a:spcBef>
              <a:spcAft>
                <a:spcPts val="0"/>
              </a:spcAft>
              <a:defRPr/>
            </a:pPr>
            <a:r>
              <a:rPr kumimoji="0" lang="zh-TW" altLang="en-US" sz="4800" b="1" dirty="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微軟正黑體" pitchFamily="34" charset="-120"/>
                <a:ea typeface="微軟正黑體" pitchFamily="34" charset="-120"/>
                <a:sym typeface="Wingdings"/>
              </a:rPr>
              <a:t>竹苗區</a:t>
            </a:r>
            <a:r>
              <a:rPr kumimoji="0" lang="zh-TW" altLang="en-US" sz="4800" b="1" u="sng" dirty="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微軟正黑體" pitchFamily="34" charset="-120"/>
                <a:ea typeface="微軟正黑體" pitchFamily="34" charset="-120"/>
                <a:sym typeface="Wingdings"/>
              </a:rPr>
              <a:t>商業類</a:t>
            </a:r>
            <a:r>
              <a:rPr kumimoji="0" lang="zh-TW" altLang="en-US" sz="4800" b="1" dirty="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微軟正黑體" pitchFamily="34" charset="-120"/>
                <a:ea typeface="微軟正黑體" pitchFamily="34" charset="-120"/>
                <a:sym typeface="Wingdings"/>
              </a:rPr>
              <a:t>群各科</a:t>
            </a:r>
            <a:endParaRPr kumimoji="0" lang="zh-TW" altLang="en-US" sz="4800" b="1" dirty="0">
              <a:ln w="10541" cmpd="sng">
                <a:solidFill>
                  <a:srgbClr val="BBE0E3">
                    <a:shade val="88000"/>
                    <a:satMod val="110000"/>
                  </a:srgbClr>
                </a:solidFill>
                <a:prstDash val="solid"/>
              </a:ln>
              <a:gradFill>
                <a:gsLst>
                  <a:gs pos="0">
                    <a:srgbClr val="BBE0E3">
                      <a:tint val="40000"/>
                      <a:satMod val="250000"/>
                    </a:srgbClr>
                  </a:gs>
                  <a:gs pos="9000">
                    <a:srgbClr val="BBE0E3">
                      <a:tint val="52000"/>
                      <a:satMod val="300000"/>
                    </a:srgbClr>
                  </a:gs>
                  <a:gs pos="50000">
                    <a:srgbClr val="BBE0E3">
                      <a:shade val="20000"/>
                      <a:satMod val="300000"/>
                    </a:srgbClr>
                  </a:gs>
                  <a:gs pos="79000">
                    <a:srgbClr val="BBE0E3">
                      <a:tint val="52000"/>
                      <a:satMod val="300000"/>
                    </a:srgbClr>
                  </a:gs>
                  <a:gs pos="100000">
                    <a:srgbClr val="BBE0E3">
                      <a:tint val="40000"/>
                      <a:satMod val="250000"/>
                    </a:srgbClr>
                  </a:gs>
                </a:gsLst>
                <a:lin ang="5400000"/>
              </a:gradFill>
              <a:latin typeface="微軟正黑體" pitchFamily="34" charset="-120"/>
              <a:ea typeface="微軟正黑體" pitchFamily="34" charset="-120"/>
            </a:endParaRPr>
          </a:p>
        </p:txBody>
      </p:sp>
      <p:sp>
        <p:nvSpPr>
          <p:cNvPr id="37" name="圓角矩形 36"/>
          <p:cNvSpPr/>
          <p:nvPr/>
        </p:nvSpPr>
        <p:spPr>
          <a:xfrm>
            <a:off x="1844676" y="4857751"/>
            <a:ext cx="2341563" cy="468313"/>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FF"/>
                </a:solidFill>
                <a:latin typeface="標楷體" pitchFamily="65" charset="-120"/>
                <a:ea typeface="標楷體" pitchFamily="65" charset="-120"/>
              </a:rPr>
              <a:t>電子商務</a:t>
            </a:r>
            <a:r>
              <a:rPr kumimoji="0" lang="zh-TW" altLang="zh-TW" sz="2400" dirty="0">
                <a:solidFill>
                  <a:srgbClr val="0000FF"/>
                </a:solidFill>
                <a:latin typeface="標楷體" pitchFamily="65" charset="-120"/>
                <a:ea typeface="標楷體" pitchFamily="65" charset="-120"/>
              </a:rPr>
              <a:t>科</a:t>
            </a:r>
            <a:endParaRPr kumimoji="0" lang="zh-TW" altLang="en-US" sz="2400" dirty="0">
              <a:solidFill>
                <a:srgbClr val="0000FF"/>
              </a:solidFill>
              <a:latin typeface="標楷體" pitchFamily="65" charset="-120"/>
              <a:ea typeface="標楷體" pitchFamily="65" charset="-120"/>
            </a:endParaRPr>
          </a:p>
        </p:txBody>
      </p:sp>
      <p:sp>
        <p:nvSpPr>
          <p:cNvPr id="41" name="圓角矩形 40"/>
          <p:cNvSpPr/>
          <p:nvPr/>
        </p:nvSpPr>
        <p:spPr>
          <a:xfrm>
            <a:off x="7867650" y="1979614"/>
            <a:ext cx="2332038" cy="846137"/>
          </a:xfrm>
          <a:prstGeom prst="roundRect">
            <a:avLst/>
          </a:prstGeom>
          <a:solidFill>
            <a:srgbClr val="FF97CB"/>
          </a:solidFill>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smtClean="0">
                <a:solidFill>
                  <a:srgbClr val="FF0000"/>
                </a:solidFill>
                <a:latin typeface="標楷體" pitchFamily="65" charset="-120"/>
                <a:ea typeface="標楷體" pitchFamily="65" charset="-120"/>
              </a:rPr>
              <a:t>應用英語科</a:t>
            </a:r>
            <a:endParaRPr kumimoji="0" lang="en-US" altLang="zh-TW" sz="2400" dirty="0">
              <a:solidFill>
                <a:srgbClr val="FF0000"/>
              </a:solidFill>
              <a:latin typeface="標楷體" pitchFamily="65" charset="-120"/>
              <a:ea typeface="標楷體" pitchFamily="65" charset="-120"/>
            </a:endParaRPr>
          </a:p>
        </p:txBody>
      </p:sp>
      <p:sp>
        <p:nvSpPr>
          <p:cNvPr id="43" name="圓角矩形 42"/>
          <p:cNvSpPr/>
          <p:nvPr/>
        </p:nvSpPr>
        <p:spPr>
          <a:xfrm>
            <a:off x="7853364" y="3214689"/>
            <a:ext cx="2333625" cy="814387"/>
          </a:xfrm>
          <a:prstGeom prst="roundRect">
            <a:avLst/>
          </a:prstGeom>
          <a:solidFill>
            <a:srgbClr val="FF97CB"/>
          </a:solidFill>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smtClean="0">
                <a:solidFill>
                  <a:srgbClr val="FF0000"/>
                </a:solidFill>
                <a:latin typeface="標楷體" pitchFamily="65" charset="-120"/>
                <a:ea typeface="標楷體" pitchFamily="65" charset="-120"/>
              </a:rPr>
              <a:t>應用</a:t>
            </a:r>
            <a:r>
              <a:rPr kumimoji="0" lang="zh-TW" altLang="en-US" sz="2400" dirty="0">
                <a:solidFill>
                  <a:srgbClr val="FF0000"/>
                </a:solidFill>
                <a:latin typeface="標楷體" pitchFamily="65" charset="-120"/>
                <a:ea typeface="標楷體" pitchFamily="65" charset="-120"/>
              </a:rPr>
              <a:t>日</a:t>
            </a:r>
            <a:r>
              <a:rPr kumimoji="0" lang="zh-TW" altLang="en-US" sz="2400" dirty="0" smtClean="0">
                <a:solidFill>
                  <a:srgbClr val="FF0000"/>
                </a:solidFill>
                <a:latin typeface="標楷體" pitchFamily="65" charset="-120"/>
                <a:ea typeface="標楷體" pitchFamily="65" charset="-120"/>
              </a:rPr>
              <a:t>語科</a:t>
            </a:r>
            <a:endParaRPr kumimoji="0" lang="en-US" altLang="zh-TW" sz="2400" dirty="0">
              <a:solidFill>
                <a:srgbClr val="FF0000"/>
              </a:solidFill>
              <a:latin typeface="標楷體" pitchFamily="65" charset="-120"/>
              <a:ea typeface="標楷體" pitchFamily="65" charset="-120"/>
            </a:endParaRPr>
          </a:p>
        </p:txBody>
      </p:sp>
      <p:sp>
        <p:nvSpPr>
          <p:cNvPr id="46" name="內容版面配置區 2"/>
          <p:cNvSpPr txBox="1">
            <a:spLocks/>
          </p:cNvSpPr>
          <p:nvPr/>
        </p:nvSpPr>
        <p:spPr>
          <a:xfrm>
            <a:off x="7680176" y="1412776"/>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◆外語群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44" name="圓角矩形 43"/>
          <p:cNvSpPr/>
          <p:nvPr/>
        </p:nvSpPr>
        <p:spPr>
          <a:xfrm>
            <a:off x="4794251" y="3214688"/>
            <a:ext cx="2309813"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多媒體設計科</a:t>
            </a:r>
          </a:p>
        </p:txBody>
      </p:sp>
      <p:sp>
        <p:nvSpPr>
          <p:cNvPr id="47" name="圓角矩形 46"/>
          <p:cNvSpPr/>
          <p:nvPr/>
        </p:nvSpPr>
        <p:spPr>
          <a:xfrm>
            <a:off x="4787901" y="3795714"/>
            <a:ext cx="2309813" cy="4667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6600"/>
                </a:solidFill>
                <a:latin typeface="標楷體" pitchFamily="65" charset="-120"/>
                <a:ea typeface="標楷體" pitchFamily="65" charset="-120"/>
              </a:rPr>
              <a:t>美工科</a:t>
            </a:r>
          </a:p>
        </p:txBody>
      </p:sp>
      <p:sp>
        <p:nvSpPr>
          <p:cNvPr id="26" name="矩形 25"/>
          <p:cNvSpPr/>
          <p:nvPr/>
        </p:nvSpPr>
        <p:spPr>
          <a:xfrm>
            <a:off x="7608168" y="4539544"/>
            <a:ext cx="2952328" cy="2163173"/>
          </a:xfrm>
          <a:prstGeom prst="rect">
            <a:avLst/>
          </a:prstGeom>
          <a:solidFill>
            <a:srgbClr val="FF84C6"/>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8" name="內容版面配置區 2"/>
          <p:cNvSpPr txBox="1">
            <a:spLocks/>
          </p:cNvSpPr>
          <p:nvPr/>
        </p:nvSpPr>
        <p:spPr>
          <a:xfrm>
            <a:off x="7765842" y="4572674"/>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◆餐旅群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9" name="圓角矩形 28"/>
          <p:cNvSpPr/>
          <p:nvPr/>
        </p:nvSpPr>
        <p:spPr>
          <a:xfrm>
            <a:off x="7916864" y="5148263"/>
            <a:ext cx="2282825" cy="468312"/>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333399">
                    <a:lumMod val="75000"/>
                  </a:srgbClr>
                </a:solidFill>
                <a:latin typeface="BiauKai"/>
                <a:ea typeface="BiauKai"/>
                <a:cs typeface="BiauKai"/>
              </a:rPr>
              <a:t>觀光事業科</a:t>
            </a:r>
          </a:p>
        </p:txBody>
      </p:sp>
      <p:sp>
        <p:nvSpPr>
          <p:cNvPr id="30" name="圓角矩形 29"/>
          <p:cNvSpPr/>
          <p:nvPr/>
        </p:nvSpPr>
        <p:spPr>
          <a:xfrm>
            <a:off x="7904164" y="5953126"/>
            <a:ext cx="2282825" cy="466725"/>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200" dirty="0">
                <a:solidFill>
                  <a:srgbClr val="953735"/>
                </a:solidFill>
                <a:latin typeface="BiauKai"/>
                <a:ea typeface="BiauKai"/>
                <a:cs typeface="BiauKai"/>
              </a:rPr>
              <a:t>餐飲(旅)管理科</a:t>
            </a:r>
          </a:p>
        </p:txBody>
      </p:sp>
    </p:spTree>
    <p:extLst>
      <p:ext uri="{BB962C8B-B14F-4D97-AF65-F5344CB8AC3E}">
        <p14:creationId xmlns:p14="http://schemas.microsoft.com/office/powerpoint/2010/main" val="48466085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矩形 56"/>
          <p:cNvSpPr/>
          <p:nvPr/>
        </p:nvSpPr>
        <p:spPr>
          <a:xfrm>
            <a:off x="4583832" y="2014341"/>
            <a:ext cx="2952328" cy="3708826"/>
          </a:xfrm>
          <a:prstGeom prst="rect">
            <a:avLst/>
          </a:prstGeom>
          <a:solidFill>
            <a:srgbClr val="CCFFCC"/>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55" name="矩形 54"/>
          <p:cNvSpPr/>
          <p:nvPr/>
        </p:nvSpPr>
        <p:spPr>
          <a:xfrm>
            <a:off x="1631504" y="2014341"/>
            <a:ext cx="2865600" cy="3708826"/>
          </a:xfrm>
          <a:prstGeom prst="rect">
            <a:avLst/>
          </a:prstGeom>
          <a:solidFill>
            <a:srgbClr val="FFFF99"/>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4" name="內容版面配置區 2"/>
          <p:cNvSpPr txBox="1">
            <a:spLocks/>
          </p:cNvSpPr>
          <p:nvPr/>
        </p:nvSpPr>
        <p:spPr>
          <a:xfrm>
            <a:off x="1631504" y="2014341"/>
            <a:ext cx="2602632"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◆農業群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10" name="圓角矩形 9"/>
          <p:cNvSpPr/>
          <p:nvPr/>
        </p:nvSpPr>
        <p:spPr>
          <a:xfrm>
            <a:off x="1860551" y="2592388"/>
            <a:ext cx="2284413"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園藝科</a:t>
            </a:r>
            <a:endParaRPr kumimoji="0" lang="zh-TW" altLang="en-US" sz="2400" dirty="0">
              <a:solidFill>
                <a:srgbClr val="0000FF"/>
              </a:solidFill>
              <a:latin typeface="BiauKai"/>
              <a:ea typeface="BiauKai"/>
              <a:cs typeface="BiauKai"/>
            </a:endParaRPr>
          </a:p>
        </p:txBody>
      </p:sp>
      <p:sp>
        <p:nvSpPr>
          <p:cNvPr id="11" name="圓角矩形 10"/>
          <p:cNvSpPr/>
          <p:nvPr/>
        </p:nvSpPr>
        <p:spPr>
          <a:xfrm>
            <a:off x="1873250" y="3348038"/>
            <a:ext cx="2286000" cy="468312"/>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畜產保健科</a:t>
            </a:r>
            <a:endParaRPr kumimoji="0" lang="zh-TW" altLang="en-US" sz="2400" dirty="0">
              <a:solidFill>
                <a:srgbClr val="0000FF"/>
              </a:solidFill>
              <a:latin typeface="BiauKai"/>
              <a:ea typeface="BiauKai"/>
              <a:cs typeface="BiauKai"/>
            </a:endParaRPr>
          </a:p>
        </p:txBody>
      </p:sp>
      <p:sp>
        <p:nvSpPr>
          <p:cNvPr id="12" name="圓角矩形 11"/>
          <p:cNvSpPr/>
          <p:nvPr/>
        </p:nvSpPr>
        <p:spPr>
          <a:xfrm>
            <a:off x="1873251" y="4149726"/>
            <a:ext cx="2271713" cy="468313"/>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農場經營科</a:t>
            </a:r>
            <a:endParaRPr kumimoji="0" lang="zh-TW" altLang="en-US" sz="2400" dirty="0">
              <a:solidFill>
                <a:srgbClr val="0000FF"/>
              </a:solidFill>
              <a:latin typeface="BiauKai"/>
              <a:ea typeface="BiauKai"/>
              <a:cs typeface="BiauKai"/>
            </a:endParaRPr>
          </a:p>
        </p:txBody>
      </p:sp>
      <p:sp>
        <p:nvSpPr>
          <p:cNvPr id="13" name="圓角矩形 12"/>
          <p:cNvSpPr/>
          <p:nvPr/>
        </p:nvSpPr>
        <p:spPr>
          <a:xfrm>
            <a:off x="1873250" y="5073651"/>
            <a:ext cx="2298700" cy="468313"/>
          </a:xfrm>
          <a:prstGeom prst="roundRect">
            <a:avLst/>
          </a:prstGeom>
          <a:solidFill>
            <a:srgbClr val="4DA3F1"/>
          </a:solidFill>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森林科</a:t>
            </a:r>
            <a:endParaRPr kumimoji="0" lang="zh-TW" altLang="en-US" sz="2400" dirty="0">
              <a:solidFill>
                <a:srgbClr val="0000FF"/>
              </a:solidFill>
              <a:latin typeface="BiauKai"/>
              <a:ea typeface="BiauKai"/>
              <a:cs typeface="BiauKai"/>
            </a:endParaRPr>
          </a:p>
        </p:txBody>
      </p:sp>
      <p:sp>
        <p:nvSpPr>
          <p:cNvPr id="19" name="圓角矩形 18"/>
          <p:cNvSpPr/>
          <p:nvPr/>
        </p:nvSpPr>
        <p:spPr>
          <a:xfrm>
            <a:off x="4846638" y="2600326"/>
            <a:ext cx="2284412" cy="46831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幼兒保育科</a:t>
            </a:r>
            <a:endParaRPr kumimoji="0" lang="zh-TW" altLang="en-US" sz="2400" dirty="0">
              <a:solidFill>
                <a:srgbClr val="006600"/>
              </a:solidFill>
              <a:latin typeface="BiauKai"/>
              <a:ea typeface="BiauKai"/>
              <a:cs typeface="BiauKai"/>
            </a:endParaRPr>
          </a:p>
        </p:txBody>
      </p:sp>
      <p:sp>
        <p:nvSpPr>
          <p:cNvPr id="20" name="圓角矩形 19"/>
          <p:cNvSpPr/>
          <p:nvPr/>
        </p:nvSpPr>
        <p:spPr>
          <a:xfrm>
            <a:off x="4821238" y="3375026"/>
            <a:ext cx="2309812" cy="46831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時尚造型科</a:t>
            </a:r>
            <a:endParaRPr kumimoji="0" lang="zh-TW" altLang="en-US" sz="2400" dirty="0">
              <a:solidFill>
                <a:srgbClr val="006600"/>
              </a:solidFill>
              <a:latin typeface="BiauKai"/>
              <a:ea typeface="BiauKai"/>
              <a:cs typeface="BiauKai"/>
            </a:endParaRPr>
          </a:p>
        </p:txBody>
      </p:sp>
      <p:sp>
        <p:nvSpPr>
          <p:cNvPr id="27" name="內容版面配置區 2"/>
          <p:cNvSpPr txBox="1">
            <a:spLocks/>
          </p:cNvSpPr>
          <p:nvPr/>
        </p:nvSpPr>
        <p:spPr>
          <a:xfrm>
            <a:off x="4645496" y="1954901"/>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◆家政群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25" name="矩形 24"/>
          <p:cNvSpPr/>
          <p:nvPr/>
        </p:nvSpPr>
        <p:spPr>
          <a:xfrm>
            <a:off x="2048977" y="299541"/>
            <a:ext cx="8015077"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kumimoji="0" lang="zh-TW" altLang="en-US" sz="4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sym typeface="Wingdings"/>
              </a:rPr>
              <a:t>竹苗區</a:t>
            </a:r>
            <a:r>
              <a:rPr kumimoji="0" lang="zh-TW" altLang="en-US" sz="4800" b="1" u="sng"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sym typeface="Wingdings"/>
              </a:rPr>
              <a:t>農業</a:t>
            </a:r>
            <a:r>
              <a:rPr kumimoji="0" lang="en-US" altLang="zh-TW" sz="4800" b="1" u="sng"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sym typeface="Wingdings"/>
              </a:rPr>
              <a:t>/</a:t>
            </a:r>
            <a:r>
              <a:rPr kumimoji="0" lang="zh-TW" altLang="en-US" sz="4800" b="1" u="sng"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sym typeface="Wingdings"/>
              </a:rPr>
              <a:t>家政</a:t>
            </a:r>
            <a:r>
              <a:rPr kumimoji="0" lang="zh-TW" altLang="en-US" sz="4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sym typeface="Wingdings"/>
              </a:rPr>
              <a:t>群各科</a:t>
            </a:r>
            <a:endParaRPr kumimoji="0" lang="zh-TW" altLang="en-US" sz="4800" b="1"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latin typeface="標楷體" pitchFamily="65" charset="-120"/>
              <a:ea typeface="標楷體" pitchFamily="65" charset="-120"/>
            </a:endParaRPr>
          </a:p>
        </p:txBody>
      </p:sp>
      <p:sp>
        <p:nvSpPr>
          <p:cNvPr id="44" name="圓角矩形 43"/>
          <p:cNvSpPr/>
          <p:nvPr/>
        </p:nvSpPr>
        <p:spPr>
          <a:xfrm>
            <a:off x="4821238" y="4149726"/>
            <a:ext cx="2309812" cy="46831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家政科</a:t>
            </a:r>
            <a:endParaRPr kumimoji="0" lang="zh-TW" altLang="en-US" sz="2400" dirty="0">
              <a:solidFill>
                <a:srgbClr val="006600"/>
              </a:solidFill>
              <a:latin typeface="BiauKai"/>
              <a:ea typeface="BiauKai"/>
              <a:cs typeface="BiauKai"/>
            </a:endParaRPr>
          </a:p>
        </p:txBody>
      </p:sp>
      <p:sp>
        <p:nvSpPr>
          <p:cNvPr id="47" name="圓角矩形 46"/>
          <p:cNvSpPr/>
          <p:nvPr/>
        </p:nvSpPr>
        <p:spPr>
          <a:xfrm>
            <a:off x="4821238" y="5073651"/>
            <a:ext cx="2309812" cy="468313"/>
          </a:xfrm>
          <a:prstGeom prst="roundRect">
            <a:avLst/>
          </a:prstGeom>
        </p:spPr>
        <p:style>
          <a:lnRef idx="1">
            <a:schemeClr val="accent2"/>
          </a:lnRef>
          <a:fillRef idx="2">
            <a:schemeClr val="accent2"/>
          </a:fillRef>
          <a:effectRef idx="1">
            <a:schemeClr val="accent2"/>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美容/美髮科</a:t>
            </a:r>
            <a:endParaRPr kumimoji="0" lang="zh-TW" altLang="en-US" sz="2400" dirty="0">
              <a:solidFill>
                <a:srgbClr val="006600"/>
              </a:solidFill>
              <a:latin typeface="BiauKai"/>
              <a:ea typeface="BiauKai"/>
              <a:cs typeface="BiauKai"/>
            </a:endParaRPr>
          </a:p>
        </p:txBody>
      </p:sp>
      <p:sp>
        <p:nvSpPr>
          <p:cNvPr id="26" name="矩形 25"/>
          <p:cNvSpPr/>
          <p:nvPr/>
        </p:nvSpPr>
        <p:spPr>
          <a:xfrm>
            <a:off x="7680176" y="1988841"/>
            <a:ext cx="2952328" cy="2395568"/>
          </a:xfrm>
          <a:prstGeom prst="rect">
            <a:avLst/>
          </a:prstGeom>
          <a:solidFill>
            <a:srgbClr val="FFB1D8"/>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solidFill>
                <a:srgbClr val="FFFFFF"/>
              </a:solidFill>
            </a:endParaRPr>
          </a:p>
        </p:txBody>
      </p:sp>
      <p:sp>
        <p:nvSpPr>
          <p:cNvPr id="28" name="內容版面配置區 2"/>
          <p:cNvSpPr txBox="1">
            <a:spLocks/>
          </p:cNvSpPr>
          <p:nvPr/>
        </p:nvSpPr>
        <p:spPr>
          <a:xfrm>
            <a:off x="7765842" y="1954901"/>
            <a:ext cx="3034680" cy="576064"/>
          </a:xfrm>
          <a:prstGeom prst="rect">
            <a:avLst/>
          </a:prstGeom>
        </p:spPr>
        <p:txBody>
          <a:bodyPr lIns="36000" tIns="36000" rIns="36000" bIns="36000">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eaLnBrk="1" fontAlgn="auto" hangingPunct="1">
              <a:spcBef>
                <a:spcPct val="20000"/>
              </a:spcBef>
              <a:spcAft>
                <a:spcPts val="0"/>
              </a:spcAft>
              <a:defRPr/>
            </a:pPr>
            <a:r>
              <a:rPr kumimoji="0" lang="zh-TW" altLang="en-US"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sym typeface="Wingdings"/>
              </a:rPr>
              <a:t>◆食品群</a:t>
            </a:r>
            <a:endParaRPr kumimoji="0" lang="en-US" altLang="zh-TW" sz="3000" b="1" spc="50" dirty="0">
              <a:ln w="11430"/>
              <a:solidFill>
                <a:srgbClr val="006600"/>
              </a:solidFill>
              <a:effectLst>
                <a:outerShdw blurRad="76200" dist="50800" dir="5400000" algn="tl" rotWithShape="0">
                  <a:srgbClr val="000000">
                    <a:alpha val="65000"/>
                  </a:srgbClr>
                </a:outerShdw>
              </a:effectLst>
              <a:latin typeface="標楷體" pitchFamily="65" charset="-120"/>
              <a:ea typeface="標楷體" pitchFamily="65" charset="-120"/>
              <a:cs typeface="Segoe UI" pitchFamily="34" charset="0"/>
            </a:endParaRPr>
          </a:p>
        </p:txBody>
      </p:sp>
      <p:sp>
        <p:nvSpPr>
          <p:cNvPr id="31" name="圓角矩形 30"/>
          <p:cNvSpPr/>
          <p:nvPr/>
        </p:nvSpPr>
        <p:spPr>
          <a:xfrm>
            <a:off x="7975600" y="2592388"/>
            <a:ext cx="2298700" cy="468312"/>
          </a:xfrm>
          <a:prstGeom prst="roundRect">
            <a:avLst/>
          </a:prstGeom>
        </p:spPr>
        <p:style>
          <a:lnRef idx="1">
            <a:schemeClr val="accent3"/>
          </a:lnRef>
          <a:fillRef idx="2">
            <a:schemeClr val="accent3"/>
          </a:fillRef>
          <a:effectRef idx="1">
            <a:schemeClr val="accent3"/>
          </a:effectRef>
          <a:fontRef idx="minor">
            <a:schemeClr val="dk1"/>
          </a:fontRef>
        </p:style>
        <p:txBody>
          <a:bodyPr anchor="ctr"/>
          <a:lstStyle/>
          <a:p>
            <a:pPr algn="ctr" eaLnBrk="1" fontAlgn="auto" hangingPunct="1">
              <a:spcBef>
                <a:spcPts val="0"/>
              </a:spcBef>
              <a:spcAft>
                <a:spcPts val="0"/>
              </a:spcAft>
              <a:defRPr/>
            </a:pPr>
            <a:r>
              <a:rPr kumimoji="0" lang="zh-TW" altLang="en-US" sz="2400" dirty="0">
                <a:solidFill>
                  <a:srgbClr val="000000"/>
                </a:solidFill>
                <a:latin typeface="BiauKai"/>
                <a:ea typeface="BiauKai"/>
                <a:cs typeface="BiauKai"/>
              </a:rPr>
              <a:t>食品加工科</a:t>
            </a:r>
            <a:endParaRPr kumimoji="0" lang="zh-TW" altLang="en-US" sz="2400" dirty="0">
              <a:solidFill>
                <a:srgbClr val="0000FF"/>
              </a:solidFill>
              <a:latin typeface="BiauKai"/>
              <a:ea typeface="BiauKai"/>
              <a:cs typeface="BiauKai"/>
            </a:endParaRPr>
          </a:p>
        </p:txBody>
      </p:sp>
    </p:spTree>
    <p:extLst>
      <p:ext uri="{BB962C8B-B14F-4D97-AF65-F5344CB8AC3E}">
        <p14:creationId xmlns:p14="http://schemas.microsoft.com/office/powerpoint/2010/main" val="14369436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title"/>
          </p:nvPr>
        </p:nvSpPr>
        <p:spPr>
          <a:xfrm>
            <a:off x="2524125" y="428626"/>
            <a:ext cx="7086600" cy="688975"/>
          </a:xfrm>
          <a:ln>
            <a:miter lim="800000"/>
            <a:headEnd/>
            <a:tailEnd/>
          </a:ln>
          <a:extLst/>
        </p:spPr>
        <p:txBody>
          <a:bodyPr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eaLnBrk="1" fontAlgn="auto" hangingPunct="1">
              <a:spcAft>
                <a:spcPts val="0"/>
              </a:spcAft>
              <a:defRPr/>
            </a:pPr>
            <a:r>
              <a:rPr lang="zh-TW" altLang="zh-TW"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微軟正黑體" pitchFamily="34" charset="-120"/>
                <a:ea typeface="微軟正黑體" pitchFamily="34" charset="-120"/>
              </a:rPr>
              <a:t>綜合高中 </a:t>
            </a:r>
          </a:p>
        </p:txBody>
      </p:sp>
      <p:graphicFrame>
        <p:nvGraphicFramePr>
          <p:cNvPr id="4" name="資料庫圖表 3"/>
          <p:cNvGraphicFramePr/>
          <p:nvPr/>
        </p:nvGraphicFramePr>
        <p:xfrm>
          <a:off x="2738414" y="1500174"/>
          <a:ext cx="6905652" cy="4603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215898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919288" y="2289175"/>
            <a:ext cx="2592387" cy="2879725"/>
          </a:xfrm>
          <a:prstGeom prst="rect">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srgbClr val="7F7F7F"/>
              </a:solidFill>
              <a:ea typeface="標楷體" panose="03000509000000000000" pitchFamily="65" charset="-120"/>
            </a:endParaRPr>
          </a:p>
        </p:txBody>
      </p:sp>
      <p:sp>
        <p:nvSpPr>
          <p:cNvPr id="6" name="矩形 5"/>
          <p:cNvSpPr/>
          <p:nvPr/>
        </p:nvSpPr>
        <p:spPr>
          <a:xfrm>
            <a:off x="7680325" y="2289175"/>
            <a:ext cx="2592388" cy="287972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srgbClr val="7F7F7F"/>
              </a:solidFill>
              <a:ea typeface="標楷體" panose="03000509000000000000" pitchFamily="65" charset="-120"/>
            </a:endParaRPr>
          </a:p>
        </p:txBody>
      </p:sp>
      <p:sp>
        <p:nvSpPr>
          <p:cNvPr id="7" name="矩形 6"/>
          <p:cNvSpPr/>
          <p:nvPr/>
        </p:nvSpPr>
        <p:spPr>
          <a:xfrm>
            <a:off x="4800600" y="2289175"/>
            <a:ext cx="2590800" cy="2879725"/>
          </a:xfrm>
          <a:prstGeom prst="rect">
            <a:avLst/>
          </a:prstGeom>
          <a:solidFill>
            <a:srgbClr val="CCC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kumimoji="0" lang="zh-TW" altLang="en-US" dirty="0">
              <a:solidFill>
                <a:srgbClr val="7F7F7F"/>
              </a:solidFill>
              <a:ea typeface="標楷體" panose="03000509000000000000" pitchFamily="65" charset="-120"/>
            </a:endParaRPr>
          </a:p>
        </p:txBody>
      </p:sp>
      <p:pic>
        <p:nvPicPr>
          <p:cNvPr id="69637" name="圖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97075" y="2360613"/>
            <a:ext cx="2436813" cy="27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圖片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14900" y="2559050"/>
            <a:ext cx="23622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圖片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04150" y="2535238"/>
            <a:ext cx="234473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0" name="文字方塊 12"/>
          <p:cNvSpPr txBox="1">
            <a:spLocks noChangeArrowheads="1"/>
          </p:cNvSpPr>
          <p:nvPr/>
        </p:nvSpPr>
        <p:spPr bwMode="auto">
          <a:xfrm>
            <a:off x="2116138" y="512763"/>
            <a:ext cx="20716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6600" b="1">
                <a:solidFill>
                  <a:srgbClr val="FF0000"/>
                </a:solidFill>
                <a:latin typeface="華康雅藝體W6(P)"/>
                <a:ea typeface="華康雅藝體W6(P)"/>
                <a:cs typeface="華康雅藝體W6(P)"/>
              </a:rPr>
              <a:t>自</a:t>
            </a:r>
            <a:r>
              <a:rPr kumimoji="0" lang="zh-TW" altLang="en-US" sz="6600" b="1">
                <a:solidFill>
                  <a:srgbClr val="CC6600"/>
                </a:solidFill>
                <a:latin typeface="華康雅藝體W6(P)"/>
                <a:ea typeface="華康雅藝體W6(P)"/>
                <a:cs typeface="華康雅藝體W6(P)"/>
              </a:rPr>
              <a:t>發</a:t>
            </a:r>
            <a:endParaRPr kumimoji="0" lang="en-US" altLang="zh-TW" sz="6600" b="1">
              <a:solidFill>
                <a:srgbClr val="CC6600"/>
              </a:solidFill>
              <a:latin typeface="華康雅藝體W6(P)"/>
              <a:ea typeface="華康雅藝體W6(P)"/>
              <a:cs typeface="華康雅藝體W6(P)"/>
            </a:endParaRPr>
          </a:p>
        </p:txBody>
      </p:sp>
      <p:sp>
        <p:nvSpPr>
          <p:cNvPr id="69641" name="文字方塊 13"/>
          <p:cNvSpPr txBox="1">
            <a:spLocks noChangeArrowheads="1"/>
          </p:cNvSpPr>
          <p:nvPr/>
        </p:nvSpPr>
        <p:spPr bwMode="auto">
          <a:xfrm>
            <a:off x="5037138" y="508000"/>
            <a:ext cx="211772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kumimoji="0" lang="zh-TW" altLang="en-US" sz="6600" b="1">
                <a:solidFill>
                  <a:srgbClr val="CC6600"/>
                </a:solidFill>
                <a:latin typeface="華康雅藝體W6(P)"/>
                <a:ea typeface="華康雅藝體W6(P)"/>
                <a:cs typeface="華康雅藝體W6(P)"/>
              </a:rPr>
              <a:t>互</a:t>
            </a:r>
            <a:r>
              <a:rPr kumimoji="0" lang="zh-TW" altLang="en-US" sz="6600" b="1">
                <a:solidFill>
                  <a:srgbClr val="FF0000"/>
                </a:solidFill>
                <a:latin typeface="華康雅藝體W6(P)"/>
                <a:ea typeface="華康雅藝體W6(P)"/>
                <a:cs typeface="華康雅藝體W6(P)"/>
              </a:rPr>
              <a:t>動</a:t>
            </a:r>
            <a:endParaRPr kumimoji="0" lang="en-US" altLang="zh-TW" sz="6600" b="1">
              <a:solidFill>
                <a:srgbClr val="FF0000"/>
              </a:solidFill>
              <a:latin typeface="華康雅藝體W6(P)"/>
              <a:ea typeface="華康雅藝體W6(P)"/>
              <a:cs typeface="華康雅藝體W6(P)"/>
            </a:endParaRPr>
          </a:p>
        </p:txBody>
      </p:sp>
      <p:sp>
        <p:nvSpPr>
          <p:cNvPr id="69642" name="文字方塊 14"/>
          <p:cNvSpPr txBox="1">
            <a:spLocks noChangeArrowheads="1"/>
          </p:cNvSpPr>
          <p:nvPr/>
        </p:nvSpPr>
        <p:spPr bwMode="auto">
          <a:xfrm>
            <a:off x="8096250" y="522288"/>
            <a:ext cx="1878013"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eaLnBrk="1" hangingPunct="1"/>
            <a:r>
              <a:rPr kumimoji="0" lang="zh-TW" altLang="en-US" sz="6600" b="1">
                <a:solidFill>
                  <a:srgbClr val="CC6600"/>
                </a:solidFill>
                <a:latin typeface="華康雅藝體W6(P)"/>
                <a:ea typeface="華康雅藝體W6(P)"/>
                <a:cs typeface="華康雅藝體W6(P)"/>
              </a:rPr>
              <a:t>共</a:t>
            </a:r>
            <a:r>
              <a:rPr kumimoji="0" lang="zh-TW" altLang="en-US" sz="6600" b="1">
                <a:solidFill>
                  <a:srgbClr val="FF0000"/>
                </a:solidFill>
                <a:latin typeface="華康雅藝體W6(P)"/>
                <a:ea typeface="華康雅藝體W6(P)"/>
                <a:cs typeface="華康雅藝體W6(P)"/>
              </a:rPr>
              <a:t>好</a:t>
            </a:r>
            <a:endParaRPr kumimoji="0" lang="en-US" altLang="zh-TW" sz="6600" b="1">
              <a:solidFill>
                <a:srgbClr val="FF0000"/>
              </a:solidFill>
              <a:latin typeface="華康雅藝體W6(P)"/>
              <a:ea typeface="華康雅藝體W6(P)"/>
              <a:cs typeface="華康雅藝體W6(P)"/>
            </a:endParaRPr>
          </a:p>
        </p:txBody>
      </p:sp>
      <p:sp>
        <p:nvSpPr>
          <p:cNvPr id="16" name="文字方塊 15"/>
          <p:cNvSpPr txBox="1"/>
          <p:nvPr/>
        </p:nvSpPr>
        <p:spPr>
          <a:xfrm>
            <a:off x="1957388" y="1630363"/>
            <a:ext cx="2428875" cy="431800"/>
          </a:xfrm>
          <a:prstGeom prst="rect">
            <a:avLst/>
          </a:prstGeom>
          <a:solidFill>
            <a:srgbClr val="E6CDFF"/>
          </a:solidFill>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a:defRPr/>
            </a:pPr>
            <a:r>
              <a:rPr kumimoji="0" lang="zh-TW" altLang="en-US" sz="2200" dirty="0">
                <a:solidFill>
                  <a:srgbClr val="1A334D"/>
                </a:solidFill>
                <a:latin typeface="標楷體" panose="03000509000000000000" pitchFamily="65" charset="-120"/>
                <a:ea typeface="標楷體" panose="03000509000000000000" pitchFamily="65" charset="-120"/>
              </a:rPr>
              <a:t>有意願、有動力</a:t>
            </a:r>
            <a:endParaRPr kumimoji="0" lang="en-US" altLang="zh-TW" sz="2200" dirty="0">
              <a:solidFill>
                <a:srgbClr val="1A334D"/>
              </a:solidFill>
              <a:latin typeface="標楷體" panose="03000509000000000000" pitchFamily="65" charset="-120"/>
              <a:ea typeface="標楷體" panose="03000509000000000000" pitchFamily="65" charset="-120"/>
            </a:endParaRPr>
          </a:p>
        </p:txBody>
      </p:sp>
      <p:sp>
        <p:nvSpPr>
          <p:cNvPr id="17" name="文字方塊 16"/>
          <p:cNvSpPr txBox="1">
            <a:spLocks noChangeArrowheads="1"/>
          </p:cNvSpPr>
          <p:nvPr/>
        </p:nvSpPr>
        <p:spPr bwMode="auto">
          <a:xfrm>
            <a:off x="4837113" y="1630363"/>
            <a:ext cx="2517775" cy="431800"/>
          </a:xfrm>
          <a:prstGeom prst="rect">
            <a:avLst/>
          </a:prstGeom>
          <a:solidFill>
            <a:srgbClr val="FFCC66"/>
          </a:solidFill>
          <a:ln w="12700">
            <a:solidFill>
              <a:schemeClr val="tx1"/>
            </a:solidFill>
            <a:miter lim="800000"/>
            <a:headEnd/>
            <a:tailEnd/>
          </a:ln>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kumimoji="0" lang="zh-TW" altLang="en-US" sz="2200">
                <a:solidFill>
                  <a:srgbClr val="1A334D"/>
                </a:solidFill>
                <a:latin typeface="標楷體" pitchFamily="65" charset="-120"/>
                <a:ea typeface="標楷體" pitchFamily="65" charset="-120"/>
              </a:rPr>
              <a:t>有方法、有知識</a:t>
            </a:r>
            <a:endParaRPr kumimoji="0" lang="en-US" altLang="zh-TW" sz="2200">
              <a:solidFill>
                <a:srgbClr val="1A334D"/>
              </a:solidFill>
              <a:latin typeface="標楷體" pitchFamily="65" charset="-120"/>
              <a:ea typeface="標楷體" pitchFamily="65" charset="-120"/>
            </a:endParaRPr>
          </a:p>
        </p:txBody>
      </p:sp>
      <p:sp>
        <p:nvSpPr>
          <p:cNvPr id="18" name="文字方塊 17"/>
          <p:cNvSpPr txBox="1"/>
          <p:nvPr/>
        </p:nvSpPr>
        <p:spPr>
          <a:xfrm>
            <a:off x="7727950" y="1620838"/>
            <a:ext cx="2500313" cy="430212"/>
          </a:xfrm>
          <a:prstGeom prst="rect">
            <a:avLst/>
          </a:prstGeom>
          <a:solidFill>
            <a:srgbClr val="FFD1F0"/>
          </a:solidFill>
        </p:spPr>
        <p:style>
          <a:lnRef idx="3">
            <a:schemeClr val="lt1"/>
          </a:lnRef>
          <a:fillRef idx="1">
            <a:schemeClr val="accent2"/>
          </a:fillRef>
          <a:effectRef idx="1">
            <a:schemeClr val="accent2"/>
          </a:effectRef>
          <a:fontRef idx="minor">
            <a:schemeClr val="lt1"/>
          </a:fontRef>
        </p:style>
        <p:txBody>
          <a:bodyPr>
            <a:spAutoFit/>
          </a:bodyPr>
          <a:lstStyle/>
          <a:p>
            <a:pPr algn="ctr">
              <a:defRPr/>
            </a:pPr>
            <a:r>
              <a:rPr kumimoji="0" lang="zh-TW" altLang="en-US" sz="2200" dirty="0">
                <a:solidFill>
                  <a:srgbClr val="1A334D"/>
                </a:solidFill>
                <a:latin typeface="標楷體" panose="03000509000000000000" pitchFamily="65" charset="-120"/>
                <a:ea typeface="標楷體" panose="03000509000000000000" pitchFamily="65" charset="-120"/>
              </a:rPr>
              <a:t>有善念、能活用</a:t>
            </a:r>
            <a:endParaRPr kumimoji="0" lang="en-US" altLang="zh-TW" sz="2200" dirty="0">
              <a:solidFill>
                <a:srgbClr val="1A334D"/>
              </a:solidFill>
              <a:latin typeface="標楷體" panose="03000509000000000000" pitchFamily="65" charset="-120"/>
              <a:ea typeface="標楷體" panose="03000509000000000000" pitchFamily="65" charset="-120"/>
            </a:endParaRPr>
          </a:p>
        </p:txBody>
      </p:sp>
      <p:sp>
        <p:nvSpPr>
          <p:cNvPr id="69646" name="文字方塊 8"/>
          <p:cNvSpPr txBox="1">
            <a:spLocks noChangeArrowheads="1"/>
          </p:cNvSpPr>
          <p:nvPr/>
        </p:nvSpPr>
        <p:spPr bwMode="auto">
          <a:xfrm>
            <a:off x="4595813" y="0"/>
            <a:ext cx="3238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dist"/>
            <a:r>
              <a:rPr lang="zh-TW" altLang="en-US" sz="2800" b="1">
                <a:solidFill>
                  <a:srgbClr val="FF0000"/>
                </a:solidFill>
                <a:latin typeface="標楷體" pitchFamily="65" charset="-120"/>
                <a:ea typeface="標楷體" pitchFamily="65" charset="-120"/>
              </a:rPr>
              <a:t>三大核心素養</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1991544" y="0"/>
            <a:ext cx="8208912" cy="1044792"/>
          </a:xfrm>
          <a:extLst/>
        </p:spPr>
        <p:style>
          <a:lnRef idx="1">
            <a:schemeClr val="accent5"/>
          </a:lnRef>
          <a:fillRef idx="2">
            <a:schemeClr val="accent5"/>
          </a:fillRef>
          <a:effectRef idx="1">
            <a:schemeClr val="accent5"/>
          </a:effectRef>
          <a:fontRef idx="minor">
            <a:schemeClr val="dk1"/>
          </a:fontRef>
        </p:style>
        <p:txBody>
          <a:bodyPr rtlCol="0">
            <a:normAutofit/>
          </a:bodyPr>
          <a:lstStyle/>
          <a:p>
            <a:pPr eaLnBrk="1" fontAlgn="auto" hangingPunct="1">
              <a:spcAft>
                <a:spcPts val="0"/>
              </a:spcAft>
              <a:defRPr/>
            </a:pPr>
            <a:r>
              <a:rPr lang="zh-TW" alt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竹苗區綜合高中招生</a:t>
            </a:r>
            <a:r>
              <a:rPr lang="zh-TW" altLang="en-US" b="1" cap="all" dirty="0">
                <a:ln w="9000" cmpd="sng">
                  <a:solidFill>
                    <a:srgbClr val="000000">
                      <a:shade val="50000"/>
                      <a:satMod val="120000"/>
                    </a:srgbClr>
                  </a:solidFill>
                  <a:prstDash val="solid"/>
                </a:ln>
                <a:solidFill>
                  <a:srgbClr val="7030A0"/>
                </a:solidFill>
                <a:effectLst>
                  <a:reflection blurRad="12700" stA="28000" endPos="45000" dist="1000" dir="5400000" sy="-100000" algn="bl" rotWithShape="0"/>
                </a:effectLst>
                <a:latin typeface="微軟正黑體" pitchFamily="34" charset="-120"/>
                <a:ea typeface="微軟正黑體" pitchFamily="34" charset="-120"/>
              </a:rPr>
              <a:t>學校及</a:t>
            </a:r>
            <a:r>
              <a:rPr lang="zh-TW" alt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微軟正黑體" pitchFamily="34" charset="-120"/>
                <a:ea typeface="微軟正黑體" pitchFamily="34" charset="-120"/>
              </a:rPr>
              <a:t>學程</a:t>
            </a:r>
          </a:p>
        </p:txBody>
      </p:sp>
      <p:sp>
        <p:nvSpPr>
          <p:cNvPr id="273411" name="副標題 2"/>
          <p:cNvSpPr>
            <a:spLocks noGrp="1"/>
          </p:cNvSpPr>
          <p:nvPr>
            <p:ph type="subTitle" idx="1"/>
          </p:nvPr>
        </p:nvSpPr>
        <p:spPr/>
        <p:txBody>
          <a:bodyPr/>
          <a:lstStyle/>
          <a:p>
            <a:endParaRPr lang="zh-TW" altLang="en-US" smtClean="0">
              <a:solidFill>
                <a:srgbClr val="898989"/>
              </a:solidFill>
              <a:ea typeface="新細明體" panose="02020500000000000000" pitchFamily="18" charset="-120"/>
            </a:endParaRPr>
          </a:p>
        </p:txBody>
      </p:sp>
      <p:graphicFrame>
        <p:nvGraphicFramePr>
          <p:cNvPr id="111666" name="Group 50"/>
          <p:cNvGraphicFramePr>
            <a:graphicFrameLocks noGrp="1"/>
          </p:cNvGraphicFramePr>
          <p:nvPr>
            <p:ph idx="4294967295"/>
            <p:extLst/>
          </p:nvPr>
        </p:nvGraphicFramePr>
        <p:xfrm>
          <a:off x="1" y="1052733"/>
          <a:ext cx="12191998" cy="5856189"/>
        </p:xfrm>
        <a:graphic>
          <a:graphicData uri="http://schemas.openxmlformats.org/drawingml/2006/table">
            <a:tbl>
              <a:tblPr/>
              <a:tblGrid>
                <a:gridCol w="4063280"/>
                <a:gridCol w="2448331"/>
                <a:gridCol w="5680387"/>
              </a:tblGrid>
              <a:tr h="63166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微軟正黑體"/>
                          <a:ea typeface="微軟正黑體"/>
                          <a:cs typeface="Times New Roman" pitchFamily="18" charset="0"/>
                        </a:rPr>
                        <a:t>招生學校名稱</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微軟正黑體"/>
                          <a:ea typeface="微軟正黑體"/>
                          <a:cs typeface="Times New Roman" pitchFamily="18" charset="0"/>
                        </a:rPr>
                        <a:t>學術學程</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FFFFFF"/>
                          </a:solidFill>
                          <a:effectLst/>
                          <a:latin typeface="微軟正黑體"/>
                          <a:ea typeface="微軟正黑體"/>
                          <a:cs typeface="Times New Roman" pitchFamily="18" charset="0"/>
                        </a:rPr>
                        <a:t>專門學程</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國立新竹高級商業職業學校</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微軟正黑體"/>
                          <a:ea typeface="微軟正黑體"/>
                          <a:cs typeface="標楷體" pitchFamily="65" charset="-120"/>
                        </a:rPr>
                        <a:t>商業服務、資訊應用、應用英語</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國立新竹高級工業職業學校</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chemeClr val="bg2"/>
                          </a:solidFill>
                          <a:effectLst/>
                          <a:latin typeface="微軟正黑體"/>
                          <a:ea typeface="微軟正黑體"/>
                          <a:cs typeface="標楷體" pitchFamily="65" charset="-120"/>
                        </a:rPr>
                        <a:t>機械、</a:t>
                      </a:r>
                      <a:r>
                        <a:rPr kumimoji="0" lang="zh-TW" altLang="en-US" sz="2000" b="1" i="0" u="none" strike="noStrike" cap="none" normalizeH="0" baseline="0" dirty="0" smtClean="0">
                          <a:ln>
                            <a:noFill/>
                          </a:ln>
                          <a:solidFill>
                            <a:srgbClr val="FF0000"/>
                          </a:solidFill>
                          <a:effectLst/>
                          <a:latin typeface="微軟正黑體"/>
                          <a:ea typeface="微軟正黑體"/>
                          <a:cs typeface="標楷體" pitchFamily="65" charset="-120"/>
                        </a:rPr>
                        <a:t>資訊技術</a:t>
                      </a:r>
                      <a:r>
                        <a:rPr kumimoji="0" lang="zh-TW" altLang="en-US" sz="2000" b="1" i="0" u="none" strike="noStrike" cap="none" normalizeH="0" baseline="0" dirty="0" smtClean="0">
                          <a:ln>
                            <a:noFill/>
                          </a:ln>
                          <a:solidFill>
                            <a:schemeClr val="bg2"/>
                          </a:solidFill>
                          <a:effectLst/>
                          <a:latin typeface="微軟正黑體"/>
                          <a:ea typeface="微軟正黑體"/>
                          <a:cs typeface="標楷體" pitchFamily="65" charset="-120"/>
                        </a:rPr>
                        <a:t>、化工、室內設計</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國立關西高級中學</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微軟正黑體"/>
                          <a:ea typeface="微軟正黑體"/>
                          <a:cs typeface="標楷體" pitchFamily="65" charset="-120"/>
                        </a:rPr>
                        <a:t>餐飲服務、資訊應用、資訊技術</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苗栗縣立三義高級中學</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000000"/>
                          </a:solidFill>
                          <a:effectLst/>
                          <a:latin typeface="微軟正黑體"/>
                          <a:ea typeface="微軟正黑體"/>
                          <a:cs typeface="標楷體" pitchFamily="65" charset="-120"/>
                        </a:rPr>
                        <a:t>多媒體設計、觀光餐飲、表演藝術</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chemeClr val="bg2">
                              <a:lumMod val="95000"/>
                              <a:lumOff val="5000"/>
                            </a:schemeClr>
                          </a:solidFill>
                          <a:effectLst/>
                          <a:latin typeface="微軟正黑體"/>
                          <a:ea typeface="微軟正黑體"/>
                          <a:cs typeface="微軟正黑體"/>
                        </a:rPr>
                        <a:t>苗栗縣立苑裡高級中學</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7030A0"/>
                          </a:solidFill>
                          <a:effectLst/>
                          <a:latin typeface="微軟正黑體"/>
                          <a:ea typeface="微軟正黑體"/>
                          <a:cs typeface="標楷體" pitchFamily="65" charset="-120"/>
                        </a:rPr>
                        <a:t>資料處理、廣告設計</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11546">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新竹市私立光復高級中學</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r>
                        <a:rPr lang="zh-TW" altLang="en-US" sz="1800" b="0" i="0" u="none" strike="noStrike" kern="1200" baseline="0" dirty="0" smtClean="0">
                          <a:solidFill>
                            <a:srgbClr val="FF0000"/>
                          </a:solidFill>
                          <a:latin typeface="+mn-lt"/>
                          <a:ea typeface="+mn-ea"/>
                          <a:cs typeface="+mn-cs"/>
                        </a:rPr>
                        <a:t>應用英語、應用日語、電機技術 </a:t>
                      </a:r>
                      <a:r>
                        <a:rPr lang="zh-TW" altLang="en-US" sz="1800" b="0" i="0" u="none" strike="noStrike" kern="1200" baseline="0" dirty="0" smtClean="0">
                          <a:solidFill>
                            <a:schemeClr val="tx1"/>
                          </a:solidFill>
                          <a:latin typeface="+mn-lt"/>
                          <a:ea typeface="+mn-ea"/>
                          <a:cs typeface="+mn-cs"/>
                        </a:rPr>
                        <a:t>	</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31669">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苗栗縣私立建臺高級中學</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微軟正黑體"/>
                          <a:ea typeface="微軟正黑體"/>
                          <a:cs typeface="標楷體" pitchFamily="65" charset="-120"/>
                        </a:rPr>
                        <a:t>自然、社會</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bg2"/>
                          </a:solidFill>
                          <a:effectLst/>
                          <a:latin typeface="微軟正黑體"/>
                          <a:ea typeface="微軟正黑體"/>
                          <a:cs typeface="標楷體" pitchFamily="65" charset="-120"/>
                        </a:rPr>
                        <a:t>資訊應用、資訊技術、商業服務</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772037">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000000"/>
                          </a:solidFill>
                          <a:effectLst/>
                          <a:latin typeface="微軟正黑體"/>
                          <a:ea typeface="微軟正黑體"/>
                          <a:cs typeface="微軟正黑體"/>
                        </a:rPr>
                        <a:t>新竹縣私立忠信高級中學</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ctr" defTabSz="914400" rtl="0" eaLnBrk="1" fontAlgn="base" latinLnBrk="0" hangingPunct="1">
                        <a:lnSpc>
                          <a:spcPct val="100000"/>
                        </a:lnSpc>
                        <a:spcBef>
                          <a:spcPct val="0"/>
                        </a:spcBef>
                        <a:spcAft>
                          <a:spcPct val="0"/>
                        </a:spcAft>
                        <a:buClrTx/>
                        <a:buSzTx/>
                        <a:buFontTx/>
                        <a:buNone/>
                        <a:tabLst/>
                      </a:pPr>
                      <a:r>
                        <a:rPr kumimoji="0" lang="zh-TW" altLang="en-US" sz="2400" b="1" i="0" u="none" strike="noStrike" cap="none" normalizeH="0" baseline="0" dirty="0" smtClean="0">
                          <a:ln>
                            <a:noFill/>
                          </a:ln>
                          <a:solidFill>
                            <a:srgbClr val="FF0000"/>
                          </a:solidFill>
                          <a:effectLst/>
                          <a:latin typeface="微軟正黑體"/>
                          <a:ea typeface="微軟正黑體"/>
                          <a:cs typeface="新細明體" charset="-120"/>
                        </a:rPr>
                        <a:t>自然、社會</a:t>
                      </a:r>
                      <a:endParaRPr kumimoji="0" lang="zh-TW" altLang="en-US" sz="2400" b="1" i="0" u="none" strike="noStrike" cap="none" normalizeH="0" baseline="0" dirty="0" smtClean="0">
                        <a:ln>
                          <a:noFill/>
                        </a:ln>
                        <a:solidFill>
                          <a:srgbClr val="FF0000"/>
                        </a:solidFill>
                        <a:effectLst/>
                        <a:latin typeface="微軟正黑體"/>
                        <a:ea typeface="微軟正黑體"/>
                        <a:cs typeface="標楷體" pitchFamily="65" charset="-120"/>
                      </a:endParaRP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38100" marR="0" lvl="0" indent="0" algn="just"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rgbClr val="000000"/>
                          </a:solidFill>
                          <a:effectLst/>
                          <a:latin typeface="微軟正黑體"/>
                          <a:ea typeface="微軟正黑體"/>
                          <a:cs typeface="標楷體" pitchFamily="65" charset="-120"/>
                        </a:rPr>
                        <a:t>資訊技術、電機技術、電腦通訊、控制、資訊應用、應用日語、應用英語、廣告設計、室內設計、多媒體製作、幼兒保育、時尚設計、幼老福利、觀光事務、觀光餐飲</a:t>
                      </a:r>
                    </a:p>
                  </a:txBody>
                  <a:tcPr marL="0" marR="0" marT="0" marB="0"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Tree>
    <p:extLst>
      <p:ext uri="{BB962C8B-B14F-4D97-AF65-F5344CB8AC3E}">
        <p14:creationId xmlns:p14="http://schemas.microsoft.com/office/powerpoint/2010/main" val="294809614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1177163"/>
            <a:ext cx="12192000" cy="3455987"/>
          </a:xfrm>
          <a:prstGeom prst="rect">
            <a:avLst/>
          </a:prstGeom>
          <a:solidFill>
            <a:srgbClr val="EBF6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solidFill>
                <a:prstClr val="white"/>
              </a:solidFill>
            </a:endParaRPr>
          </a:p>
        </p:txBody>
      </p:sp>
      <p:sp>
        <p:nvSpPr>
          <p:cNvPr id="198659" name="投影片編號版面配置區 3"/>
          <p:cNvSpPr txBox="1">
            <a:spLocks/>
          </p:cNvSpPr>
          <p:nvPr/>
        </p:nvSpPr>
        <p:spPr bwMode="auto">
          <a:xfrm>
            <a:off x="11431588" y="6303963"/>
            <a:ext cx="4762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a:spcBef>
                <a:spcPct val="0"/>
              </a:spcBef>
              <a:buFontTx/>
              <a:buNone/>
            </a:pPr>
            <a:fld id="{66559077-120B-4B40-966C-A88C1604E2A6}" type="slidenum">
              <a:rPr lang="en-US" altLang="zh-TW" sz="2000" b="1" u="sng" smtClean="0">
                <a:solidFill>
                  <a:prstClr val="black"/>
                </a:solidFill>
                <a:latin typeface="Arial" panose="020B0604020202020204" pitchFamily="34" charset="0"/>
                <a:ea typeface="新細明體" panose="02020500000000000000" pitchFamily="18" charset="-120"/>
              </a:rPr>
              <a:pPr algn="ctr">
                <a:spcBef>
                  <a:spcPct val="0"/>
                </a:spcBef>
                <a:buFontTx/>
                <a:buNone/>
              </a:pPr>
              <a:t>91</a:t>
            </a:fld>
            <a:endParaRPr lang="en-US" altLang="zh-TW" sz="2000" b="1" u="sng" smtClean="0">
              <a:solidFill>
                <a:prstClr val="black"/>
              </a:solidFill>
              <a:latin typeface="Arial" panose="020B0604020202020204" pitchFamily="34" charset="0"/>
              <a:ea typeface="新細明體" panose="02020500000000000000" pitchFamily="18" charset="-120"/>
            </a:endParaRPr>
          </a:p>
        </p:txBody>
      </p:sp>
      <p:sp>
        <p:nvSpPr>
          <p:cNvPr id="11" name="AutoShape 15"/>
          <p:cNvSpPr>
            <a:spLocks noChangeArrowheads="1"/>
          </p:cNvSpPr>
          <p:nvPr/>
        </p:nvSpPr>
        <p:spPr bwMode="gray">
          <a:xfrm>
            <a:off x="3565525" y="354070"/>
            <a:ext cx="5508625" cy="863600"/>
          </a:xfrm>
          <a:prstGeom prst="roundRect">
            <a:avLst>
              <a:gd name="adj" fmla="val 50000"/>
            </a:avLst>
          </a:prstGeom>
          <a:solidFill>
            <a:schemeClr val="accent6">
              <a:lumMod val="75000"/>
            </a:schemeClr>
          </a:solidFill>
          <a:ln w="38100" algn="ctr">
            <a:solidFill>
              <a:srgbClr val="FFFFFF"/>
            </a:solidFill>
            <a:round/>
            <a:headEnd/>
            <a:tailEnd/>
          </a:ln>
          <a:effectLst>
            <a:outerShdw blurRad="50800" dist="38100" dir="2700000" algn="tl" rotWithShape="0">
              <a:prstClr val="black">
                <a:alpha val="40000"/>
              </a:prstClr>
            </a:outerShdw>
          </a:effectLst>
        </p:spPr>
        <p:txBody>
          <a:bodyPr wrap="none" anchor="ctr"/>
          <a:lstStyle>
            <a:lvl1pPr eaLnBrk="0" hangingPunct="0">
              <a:defRPr kumimoji="1">
                <a:solidFill>
                  <a:schemeClr val="tx1"/>
                </a:solidFill>
                <a:latin typeface="Arial" charset="0"/>
                <a:ea typeface="ＭＳ Ｐゴシック" pitchFamily="34" charset="-128"/>
              </a:defRPr>
            </a:lvl1pPr>
            <a:lvl2pPr marL="742950" indent="-285750" eaLnBrk="0" hangingPunct="0">
              <a:defRPr kumimoji="1">
                <a:solidFill>
                  <a:schemeClr val="tx1"/>
                </a:solidFill>
                <a:latin typeface="Arial" charset="0"/>
                <a:ea typeface="ＭＳ Ｐゴシック" pitchFamily="34" charset="-128"/>
              </a:defRPr>
            </a:lvl2pPr>
            <a:lvl3pPr marL="1143000" indent="-228600" eaLnBrk="0" hangingPunct="0">
              <a:defRPr kumimoji="1">
                <a:solidFill>
                  <a:schemeClr val="tx1"/>
                </a:solidFill>
                <a:latin typeface="Arial" charset="0"/>
                <a:ea typeface="ＭＳ Ｐゴシック" pitchFamily="34" charset="-128"/>
              </a:defRPr>
            </a:lvl3pPr>
            <a:lvl4pPr marL="1600200" indent="-228600" eaLnBrk="0" hangingPunct="0">
              <a:defRPr kumimoji="1">
                <a:solidFill>
                  <a:schemeClr val="tx1"/>
                </a:solidFill>
                <a:latin typeface="Arial" charset="0"/>
                <a:ea typeface="ＭＳ Ｐゴシック" pitchFamily="34" charset="-128"/>
              </a:defRPr>
            </a:lvl4pPr>
            <a:lvl5pPr marL="2057400" indent="-228600" eaLnBrk="0" hangingPunct="0">
              <a:defRPr kumimoj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34" charset="-128"/>
              </a:defRPr>
            </a:lvl9pPr>
          </a:lstStyle>
          <a:p>
            <a:pPr algn="ctr">
              <a:defRPr/>
            </a:pPr>
            <a:r>
              <a:rPr lang="zh-TW" altLang="en-US" sz="3800" b="1" dirty="0">
                <a:solidFill>
                  <a:prstClr val="white"/>
                </a:solidFill>
                <a:latin typeface="微軟正黑體" pitchFamily="34" charset="-120"/>
                <a:ea typeface="微軟正黑體" pitchFamily="34" charset="-120"/>
              </a:rPr>
              <a:t>五專教學特色</a:t>
            </a:r>
          </a:p>
        </p:txBody>
      </p:sp>
      <p:sp>
        <p:nvSpPr>
          <p:cNvPr id="4" name="爆炸 2 3"/>
          <p:cNvSpPr/>
          <p:nvPr/>
        </p:nvSpPr>
        <p:spPr>
          <a:xfrm rot="20792056">
            <a:off x="690563" y="855663"/>
            <a:ext cx="3340100" cy="2533650"/>
          </a:xfrm>
          <a:prstGeom prst="irregularSeal2">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TW" altLang="en-US" sz="2800" b="1" dirty="0">
                <a:solidFill>
                  <a:srgbClr val="C00000"/>
                </a:solidFill>
                <a:latin typeface="微軟正黑體" panose="020B0604030504040204" pitchFamily="34" charset="-120"/>
                <a:ea typeface="微軟正黑體" panose="020B0604030504040204" pitchFamily="34" charset="-120"/>
              </a:rPr>
              <a:t>教學資源</a:t>
            </a:r>
            <a:r>
              <a:rPr lang="en-US" altLang="zh-TW" sz="2800" b="1" dirty="0">
                <a:solidFill>
                  <a:srgbClr val="C00000"/>
                </a:solidFill>
                <a:latin typeface="微軟正黑體" panose="020B0604030504040204" pitchFamily="34" charset="-120"/>
                <a:ea typeface="微軟正黑體" panose="020B0604030504040204" pitchFamily="34" charset="-120"/>
              </a:rPr>
              <a:t/>
            </a:r>
            <a:br>
              <a:rPr lang="en-US" altLang="zh-TW" sz="2800" b="1" dirty="0">
                <a:solidFill>
                  <a:srgbClr val="C00000"/>
                </a:solidFill>
                <a:latin typeface="微軟正黑體" panose="020B0604030504040204" pitchFamily="34" charset="-120"/>
                <a:ea typeface="微軟正黑體" panose="020B0604030504040204" pitchFamily="34" charset="-120"/>
              </a:rPr>
            </a:br>
            <a:r>
              <a:rPr lang="zh-TW" altLang="en-US" sz="2800" b="1" dirty="0">
                <a:solidFill>
                  <a:srgbClr val="C00000"/>
                </a:solidFill>
                <a:latin typeface="微軟正黑體" panose="020B0604030504040204" pitchFamily="34" charset="-120"/>
                <a:ea typeface="微軟正黑體" panose="020B0604030504040204" pitchFamily="34" charset="-120"/>
              </a:rPr>
              <a:t>優於</a:t>
            </a:r>
            <a:r>
              <a:rPr lang="en-US" altLang="zh-TW" sz="2800" b="1" dirty="0">
                <a:solidFill>
                  <a:srgbClr val="C00000"/>
                </a:solidFill>
                <a:latin typeface="微軟正黑體" panose="020B0604030504040204" pitchFamily="34" charset="-120"/>
                <a:ea typeface="微軟正黑體" panose="020B0604030504040204" pitchFamily="34" charset="-120"/>
              </a:rPr>
              <a:t/>
            </a:r>
            <a:br>
              <a:rPr lang="en-US" altLang="zh-TW" sz="2800" b="1" dirty="0">
                <a:solidFill>
                  <a:srgbClr val="C00000"/>
                </a:solidFill>
                <a:latin typeface="微軟正黑體" panose="020B0604030504040204" pitchFamily="34" charset="-120"/>
                <a:ea typeface="微軟正黑體" panose="020B0604030504040204" pitchFamily="34" charset="-120"/>
              </a:rPr>
            </a:br>
            <a:r>
              <a:rPr lang="zh-TW" altLang="en-US" sz="2800" b="1" dirty="0">
                <a:solidFill>
                  <a:srgbClr val="C00000"/>
                </a:solidFill>
                <a:latin typeface="微軟正黑體" panose="020B0604030504040204" pitchFamily="34" charset="-120"/>
                <a:ea typeface="微軟正黑體" panose="020B0604030504040204" pitchFamily="34" charset="-120"/>
              </a:rPr>
              <a:t>高中職</a:t>
            </a:r>
          </a:p>
        </p:txBody>
      </p:sp>
      <p:sp>
        <p:nvSpPr>
          <p:cNvPr id="198662" name="Rectangle 7"/>
          <p:cNvSpPr>
            <a:spLocks noChangeArrowheads="1"/>
          </p:cNvSpPr>
          <p:nvPr/>
        </p:nvSpPr>
        <p:spPr bwMode="auto">
          <a:xfrm>
            <a:off x="3143250" y="3502463"/>
            <a:ext cx="6438900" cy="10763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eaLnBrk="1" hangingPunct="1">
              <a:spcBef>
                <a:spcPct val="0"/>
              </a:spcBef>
              <a:buFontTx/>
              <a:buNone/>
            </a:pPr>
            <a:r>
              <a:rPr lang="zh-TW" altLang="en-US" b="1" smtClean="0">
                <a:solidFill>
                  <a:prstClr val="white"/>
                </a:solidFill>
                <a:latin typeface="微軟正黑體" panose="020B0604030504040204" pitchFamily="34" charset="-120"/>
                <a:ea typeface="微軟正黑體" panose="020B0604030504040204" pitchFamily="34" charset="-120"/>
              </a:rPr>
              <a:t>五專前三年</a:t>
            </a:r>
            <a:r>
              <a:rPr lang="en-US" altLang="zh-TW" b="1" smtClean="0">
                <a:solidFill>
                  <a:prstClr val="white"/>
                </a:solidFill>
                <a:latin typeface="微軟正黑體" panose="020B0604030504040204" pitchFamily="34" charset="-120"/>
                <a:ea typeface="微軟正黑體" panose="020B0604030504040204" pitchFamily="34" charset="-120"/>
              </a:rPr>
              <a:t>~</a:t>
            </a:r>
            <a:r>
              <a:rPr lang="zh-TW" altLang="en-US" b="1" u="sng" smtClean="0">
                <a:solidFill>
                  <a:prstClr val="white"/>
                </a:solidFill>
                <a:latin typeface="微軟正黑體" panose="020B0604030504040204" pitchFamily="34" charset="-120"/>
                <a:ea typeface="微軟正黑體" panose="020B0604030504040204" pitchFamily="34" charset="-120"/>
              </a:rPr>
              <a:t>免學費</a:t>
            </a:r>
            <a:r>
              <a:rPr lang="zh-TW" altLang="en-US" b="1" smtClean="0">
                <a:solidFill>
                  <a:prstClr val="white"/>
                </a:solidFill>
                <a:latin typeface="微軟正黑體" panose="020B0604030504040204" pitchFamily="34" charset="-120"/>
                <a:ea typeface="微軟正黑體" panose="020B0604030504040204" pitchFamily="34" charset="-120"/>
              </a:rPr>
              <a:t>優惠</a:t>
            </a:r>
          </a:p>
          <a:p>
            <a:pPr algn="ctr" eaLnBrk="1" hangingPunct="1">
              <a:spcBef>
                <a:spcPct val="0"/>
              </a:spcBef>
              <a:buFontTx/>
              <a:buNone/>
            </a:pPr>
            <a:r>
              <a:rPr lang="zh-TW" altLang="en-US" b="1" smtClean="0">
                <a:solidFill>
                  <a:prstClr val="white"/>
                </a:solidFill>
                <a:latin typeface="微軟正黑體" panose="020B0604030504040204" pitchFamily="34" charset="-120"/>
                <a:ea typeface="微軟正黑體" panose="020B0604030504040204" pitchFamily="34" charset="-120"/>
              </a:rPr>
              <a:t>享有大學師資與教學設備</a:t>
            </a:r>
            <a:endParaRPr lang="en-US" altLang="zh-TW" b="1" smtClean="0">
              <a:solidFill>
                <a:prstClr val="white"/>
              </a:solidFill>
              <a:latin typeface="微軟正黑體" panose="020B0604030504040204" pitchFamily="34" charset="-120"/>
              <a:ea typeface="微軟正黑體" panose="020B0604030504040204" pitchFamily="34" charset="-120"/>
            </a:endParaRPr>
          </a:p>
        </p:txBody>
      </p:sp>
      <p:sp>
        <p:nvSpPr>
          <p:cNvPr id="198663" name="Rectangle 3"/>
          <p:cNvSpPr txBox="1">
            <a:spLocks noChangeArrowheads="1"/>
          </p:cNvSpPr>
          <p:nvPr/>
        </p:nvSpPr>
        <p:spPr bwMode="auto">
          <a:xfrm>
            <a:off x="3565525" y="1641083"/>
            <a:ext cx="60420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6700" indent="-266700">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spcBef>
                <a:spcPts val="600"/>
              </a:spcBef>
              <a:spcAft>
                <a:spcPts val="600"/>
              </a:spcAft>
              <a:buFont typeface="Wingdings" panose="05000000000000000000" pitchFamily="2" charset="2"/>
              <a:buChar char="Ø"/>
            </a:pPr>
            <a:r>
              <a:rPr lang="zh-TW" altLang="en-US" sz="2800" b="1" dirty="0" smtClean="0">
                <a:solidFill>
                  <a:srgbClr val="000066"/>
                </a:solidFill>
                <a:latin typeface="微軟正黑體" panose="020B0604030504040204" pitchFamily="34" charset="-120"/>
                <a:ea typeface="微軟正黑體" panose="020B0604030504040204" pitchFamily="34" charset="-120"/>
              </a:rPr>
              <a:t> 人力需求觀點：</a:t>
            </a:r>
            <a:r>
              <a:rPr lang="zh-TW" altLang="en-US" sz="2800" b="1" u="sng" dirty="0" smtClean="0">
                <a:solidFill>
                  <a:srgbClr val="C00000"/>
                </a:solidFill>
                <a:latin typeface="微軟正黑體" panose="020B0604030504040204" pitchFamily="34" charset="-120"/>
                <a:ea typeface="微軟正黑體" panose="020B0604030504040204" pitchFamily="34" charset="-120"/>
              </a:rPr>
              <a:t>中階人力需求增加</a:t>
            </a:r>
          </a:p>
          <a:p>
            <a:pPr>
              <a:spcBef>
                <a:spcPts val="600"/>
              </a:spcBef>
              <a:spcAft>
                <a:spcPts val="600"/>
              </a:spcAft>
              <a:buFont typeface="Wingdings" panose="05000000000000000000" pitchFamily="2" charset="2"/>
              <a:buChar char="Ø"/>
            </a:pPr>
            <a:r>
              <a:rPr lang="zh-TW" altLang="en-US" sz="2800" b="1" dirty="0" smtClean="0">
                <a:solidFill>
                  <a:srgbClr val="000066"/>
                </a:solidFill>
                <a:latin typeface="微軟正黑體" panose="020B0604030504040204" pitchFamily="34" charset="-120"/>
                <a:ea typeface="微軟正黑體" panose="020B0604030504040204" pitchFamily="34" charset="-120"/>
              </a:rPr>
              <a:t> 教育投資觀點：</a:t>
            </a:r>
            <a:r>
              <a:rPr lang="zh-TW" altLang="en-US" sz="2800" b="1" u="sng" dirty="0" smtClean="0">
                <a:solidFill>
                  <a:srgbClr val="C00000"/>
                </a:solidFill>
                <a:latin typeface="微軟正黑體" panose="020B0604030504040204" pitchFamily="34" charset="-120"/>
                <a:ea typeface="微軟正黑體" panose="020B0604030504040204" pitchFamily="34" charset="-120"/>
              </a:rPr>
              <a:t>五年一貫完整課程</a:t>
            </a:r>
          </a:p>
          <a:p>
            <a:pPr>
              <a:spcBef>
                <a:spcPts val="600"/>
              </a:spcBef>
              <a:spcAft>
                <a:spcPts val="600"/>
              </a:spcAft>
              <a:buFont typeface="Wingdings" panose="05000000000000000000" pitchFamily="2" charset="2"/>
              <a:buChar char="Ø"/>
            </a:pPr>
            <a:r>
              <a:rPr lang="zh-TW" altLang="en-US" sz="2800" b="1" dirty="0" smtClean="0">
                <a:solidFill>
                  <a:srgbClr val="000066"/>
                </a:solidFill>
                <a:latin typeface="微軟正黑體" panose="020B0604030504040204" pitchFamily="34" charset="-120"/>
                <a:ea typeface="微軟正黑體" panose="020B0604030504040204" pitchFamily="34" charset="-120"/>
              </a:rPr>
              <a:t> 學生家長觀點：</a:t>
            </a:r>
            <a:r>
              <a:rPr lang="zh-TW" altLang="en-US" sz="2800" b="1" u="sng" dirty="0" smtClean="0">
                <a:solidFill>
                  <a:srgbClr val="C00000"/>
                </a:solidFill>
                <a:latin typeface="微軟正黑體" panose="020B0604030504040204" pitchFamily="34" charset="-120"/>
                <a:ea typeface="微軟正黑體" panose="020B0604030504040204" pitchFamily="34" charset="-120"/>
              </a:rPr>
              <a:t>升學與就業兩相宜</a:t>
            </a:r>
          </a:p>
        </p:txBody>
      </p:sp>
      <p:sp>
        <p:nvSpPr>
          <p:cNvPr id="18" name="淘宝网Chenying0907出品 5"/>
          <p:cNvSpPr>
            <a:spLocks noChangeAspect="1"/>
          </p:cNvSpPr>
          <p:nvPr/>
        </p:nvSpPr>
        <p:spPr bwMode="auto">
          <a:xfrm>
            <a:off x="3378200" y="4867275"/>
            <a:ext cx="2481263" cy="194468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a:blip r:embed="rId3" cstate="screen">
              <a:extLst>
                <a:ext uri="{28A0092B-C50C-407E-A947-70E740481C1C}">
                  <a14:useLocalDpi xmlns:a14="http://schemas.microsoft.com/office/drawing/2010/main"/>
                </a:ext>
              </a:extLst>
            </a:blip>
            <a:stretch>
              <a:fillRect/>
            </a:stretch>
          </a:blipFill>
          <a:ln/>
        </p:spPr>
        <p:style>
          <a:lnRef idx="3">
            <a:schemeClr val="lt1"/>
          </a:lnRef>
          <a:fillRef idx="1">
            <a:schemeClr val="accent2"/>
          </a:fillRef>
          <a:effectRef idx="1">
            <a:schemeClr val="accent2"/>
          </a:effectRef>
          <a:fontRef idx="minor">
            <a:schemeClr val="lt1"/>
          </a:fontRef>
        </p:style>
        <p:txBody>
          <a:bodyPr/>
          <a:lstStyle/>
          <a:p>
            <a:pPr>
              <a:defRPr/>
            </a:pPr>
            <a:endParaRPr lang="zh-CN" altLang="en-US">
              <a:solidFill>
                <a:prstClr val="white"/>
              </a:solidFill>
            </a:endParaRPr>
          </a:p>
        </p:txBody>
      </p:sp>
      <p:sp>
        <p:nvSpPr>
          <p:cNvPr id="19" name="淘宝网Chenying0907出品 5"/>
          <p:cNvSpPr>
            <a:spLocks noChangeAspect="1"/>
          </p:cNvSpPr>
          <p:nvPr/>
        </p:nvSpPr>
        <p:spPr bwMode="auto">
          <a:xfrm>
            <a:off x="5859463" y="4867275"/>
            <a:ext cx="2481262" cy="194468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dpi="0" rotWithShape="1">
            <a:blip r:embed="rId4" cstate="screen">
              <a:extLst>
                <a:ext uri="{28A0092B-C50C-407E-A947-70E740481C1C}">
                  <a14:useLocalDpi xmlns:a14="http://schemas.microsoft.com/office/drawing/2010/main"/>
                </a:ext>
              </a:extLst>
            </a:blip>
            <a:srcRect/>
            <a:stretch>
              <a:fillRect/>
            </a:stretch>
          </a:blipFill>
          <a:ln/>
        </p:spPr>
        <p:style>
          <a:lnRef idx="3">
            <a:schemeClr val="lt1"/>
          </a:lnRef>
          <a:fillRef idx="1">
            <a:schemeClr val="accent2"/>
          </a:fillRef>
          <a:effectRef idx="1">
            <a:schemeClr val="accent2"/>
          </a:effectRef>
          <a:fontRef idx="minor">
            <a:schemeClr val="lt1"/>
          </a:fontRef>
        </p:style>
        <p:txBody>
          <a:bodyPr/>
          <a:lstStyle/>
          <a:p>
            <a:pPr>
              <a:defRPr/>
            </a:pPr>
            <a:endParaRPr lang="zh-CN" altLang="en-US">
              <a:solidFill>
                <a:prstClr val="white"/>
              </a:solidFill>
            </a:endParaRPr>
          </a:p>
        </p:txBody>
      </p:sp>
      <p:sp>
        <p:nvSpPr>
          <p:cNvPr id="20" name="淘宝网Chenying0907出品 5"/>
          <p:cNvSpPr>
            <a:spLocks noChangeAspect="1"/>
          </p:cNvSpPr>
          <p:nvPr/>
        </p:nvSpPr>
        <p:spPr bwMode="auto">
          <a:xfrm>
            <a:off x="8340725" y="4867275"/>
            <a:ext cx="2482850" cy="194468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dpi="0" rotWithShape="1">
            <a:blip r:embed="rId5" cstate="screen">
              <a:extLst>
                <a:ext uri="{28A0092B-C50C-407E-A947-70E740481C1C}">
                  <a14:useLocalDpi xmlns:a14="http://schemas.microsoft.com/office/drawing/2010/main"/>
                </a:ext>
              </a:extLst>
            </a:blip>
            <a:srcRect/>
            <a:stretch>
              <a:fillRect/>
            </a:stretch>
          </a:blipFill>
          <a:ln/>
        </p:spPr>
        <p:style>
          <a:lnRef idx="3">
            <a:schemeClr val="lt1"/>
          </a:lnRef>
          <a:fillRef idx="1">
            <a:schemeClr val="accent2"/>
          </a:fillRef>
          <a:effectRef idx="1">
            <a:schemeClr val="accent2"/>
          </a:effectRef>
          <a:fontRef idx="minor">
            <a:schemeClr val="lt1"/>
          </a:fontRef>
        </p:style>
        <p:txBody>
          <a:bodyPr/>
          <a:lstStyle/>
          <a:p>
            <a:pPr>
              <a:defRPr/>
            </a:pPr>
            <a:endParaRPr lang="zh-CN" altLang="en-US">
              <a:solidFill>
                <a:prstClr val="white"/>
              </a:solidFill>
            </a:endParaRPr>
          </a:p>
        </p:txBody>
      </p:sp>
      <p:sp>
        <p:nvSpPr>
          <p:cNvPr id="21" name="淘宝网Chenying0907出品 5"/>
          <p:cNvSpPr>
            <a:spLocks noChangeAspect="1"/>
          </p:cNvSpPr>
          <p:nvPr/>
        </p:nvSpPr>
        <p:spPr bwMode="auto">
          <a:xfrm>
            <a:off x="896463" y="4867276"/>
            <a:ext cx="2481587" cy="194400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blipFill dpi="0" rotWithShape="1">
            <a:blip r:embed="rId6" cstate="print"/>
            <a:srcRect/>
            <a:stretch>
              <a:fillRect t="-15000" b="-15000"/>
            </a:stretch>
          </a:blipFill>
          <a:ln/>
        </p:spPr>
        <p:style>
          <a:lnRef idx="3">
            <a:schemeClr val="lt1"/>
          </a:lnRef>
          <a:fillRef idx="1">
            <a:schemeClr val="accent2"/>
          </a:fillRef>
          <a:effectRef idx="1">
            <a:schemeClr val="accent2"/>
          </a:effectRef>
          <a:fontRef idx="minor">
            <a:schemeClr val="lt1"/>
          </a:fontRef>
        </p:style>
        <p:txBody>
          <a:bodyPr/>
          <a:lstStyle/>
          <a:p>
            <a:pPr>
              <a:defRPr/>
            </a:pPr>
            <a:endParaRPr lang="zh-CN" altLang="en-US">
              <a:solidFill>
                <a:prstClr val="white"/>
              </a:solidFill>
            </a:endParaRPr>
          </a:p>
        </p:txBody>
      </p:sp>
    </p:spTree>
    <p:extLst>
      <p:ext uri="{BB962C8B-B14F-4D97-AF65-F5344CB8AC3E}">
        <p14:creationId xmlns:p14="http://schemas.microsoft.com/office/powerpoint/2010/main" val="4071262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25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25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25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25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文字方塊 1"/>
          <p:cNvSpPr txBox="1">
            <a:spLocks noChangeArrowheads="1"/>
          </p:cNvSpPr>
          <p:nvPr/>
        </p:nvSpPr>
        <p:spPr bwMode="auto">
          <a:xfrm>
            <a:off x="4274607" y="5555885"/>
            <a:ext cx="3622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algn="ctr">
              <a:spcBef>
                <a:spcPct val="0"/>
              </a:spcBef>
              <a:buFontTx/>
              <a:buNone/>
              <a:defRPr/>
            </a:pPr>
            <a:r>
              <a:rPr lang="zh-TW" altLang="en-US" sz="3600" b="1" spc="150" dirty="0">
                <a:ln w="11430"/>
                <a:solidFill>
                  <a:prstClr val="black"/>
                </a:solidFill>
                <a:effectLst>
                  <a:glow rad="101600">
                    <a:srgbClr val="FFFFFF"/>
                  </a:glow>
                  <a:outerShdw blurRad="25400" algn="tl" rotWithShape="0">
                    <a:srgbClr val="000000">
                      <a:alpha val="43000"/>
                    </a:srgbClr>
                  </a:outerShdw>
                </a:effectLst>
                <a:latin typeface="Arial" charset="0"/>
                <a:ea typeface="標楷體" pitchFamily="65" charset="-120"/>
              </a:rPr>
              <a:t>五專畢業生進路</a:t>
            </a:r>
            <a:endParaRPr lang="zh-TW" altLang="en-US" sz="3600" b="1" dirty="0">
              <a:solidFill>
                <a:prstClr val="black"/>
              </a:solidFill>
              <a:latin typeface="微軟正黑體" pitchFamily="34" charset="-120"/>
              <a:ea typeface="微軟正黑體" pitchFamily="34" charset="-120"/>
            </a:endParaRPr>
          </a:p>
        </p:txBody>
      </p:sp>
      <p:sp>
        <p:nvSpPr>
          <p:cNvPr id="200707" name="投影片編號版面配置區 3"/>
          <p:cNvSpPr txBox="1">
            <a:spLocks/>
          </p:cNvSpPr>
          <p:nvPr/>
        </p:nvSpPr>
        <p:spPr bwMode="auto">
          <a:xfrm>
            <a:off x="11612563" y="6342063"/>
            <a:ext cx="4762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a:spcBef>
                <a:spcPct val="0"/>
              </a:spcBef>
              <a:buFontTx/>
              <a:buNone/>
            </a:pPr>
            <a:fld id="{77BE8782-D74F-49D5-8084-5DC9102BFD93}" type="slidenum">
              <a:rPr lang="en-US" altLang="zh-TW" sz="2000" b="1" u="sng" smtClean="0">
                <a:solidFill>
                  <a:srgbClr val="404040"/>
                </a:solidFill>
                <a:latin typeface="Arial" panose="020B0604020202020204" pitchFamily="34" charset="0"/>
                <a:ea typeface="新細明體" panose="02020500000000000000" pitchFamily="18" charset="-120"/>
              </a:rPr>
              <a:pPr algn="ctr">
                <a:spcBef>
                  <a:spcPct val="0"/>
                </a:spcBef>
                <a:buFontTx/>
                <a:buNone/>
              </a:pPr>
              <a:t>92</a:t>
            </a:fld>
            <a:endParaRPr lang="en-US" altLang="zh-TW" sz="2000" b="1" u="sng" smtClean="0">
              <a:solidFill>
                <a:srgbClr val="404040"/>
              </a:solidFill>
              <a:latin typeface="Arial" panose="020B0604020202020204" pitchFamily="34" charset="0"/>
              <a:ea typeface="新細明體" panose="02020500000000000000" pitchFamily="18" charset="-120"/>
            </a:endParaRPr>
          </a:p>
        </p:txBody>
      </p:sp>
      <p:grpSp>
        <p:nvGrpSpPr>
          <p:cNvPr id="200709" name="群組 301"/>
          <p:cNvGrpSpPr>
            <a:grpSpLocks/>
          </p:cNvGrpSpPr>
          <p:nvPr/>
        </p:nvGrpSpPr>
        <p:grpSpPr bwMode="auto">
          <a:xfrm>
            <a:off x="1344282" y="958632"/>
            <a:ext cx="3513138" cy="777875"/>
            <a:chOff x="1391354" y="1643689"/>
            <a:chExt cx="3512680" cy="778824"/>
          </a:xfrm>
        </p:grpSpPr>
        <p:sp>
          <p:nvSpPr>
            <p:cNvPr id="303" name="ExtraShape">
              <a:extLst>
                <a:ext uri="{FF2B5EF4-FFF2-40B4-BE49-F238E27FC236}"/>
              </a:extLst>
            </p:cNvPr>
            <p:cNvSpPr/>
            <p:nvPr/>
          </p:nvSpPr>
          <p:spPr>
            <a:xfrm>
              <a:off x="1554907" y="1795749"/>
              <a:ext cx="3349127" cy="517793"/>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04" name="RelativeShape1">
              <a:extLst>
                <a:ext uri="{FF2B5EF4-FFF2-40B4-BE49-F238E27FC236}"/>
              </a:extLst>
            </p:cNvPr>
            <p:cNvSpPr/>
            <p:nvPr/>
          </p:nvSpPr>
          <p:spPr>
            <a:xfrm>
              <a:off x="1667370" y="1860982"/>
              <a:ext cx="3190302" cy="387325"/>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05" name="ValueShape1">
              <a:extLst>
                <a:ext uri="{FF2B5EF4-FFF2-40B4-BE49-F238E27FC236}"/>
              </a:extLst>
            </p:cNvPr>
            <p:cNvSpPr/>
            <p:nvPr/>
          </p:nvSpPr>
          <p:spPr>
            <a:xfrm>
              <a:off x="1667543" y="1861441"/>
              <a:ext cx="3190459" cy="386234"/>
            </a:xfrm>
            <a:prstGeom prst="roundRect">
              <a:avLst>
                <a:gd name="adj" fmla="val 50000"/>
              </a:avLst>
            </a:prstGeom>
            <a:solidFill>
              <a:srgbClr val="F7C8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06" name="ValueBack1">
              <a:extLst>
                <a:ext uri="{FF2B5EF4-FFF2-40B4-BE49-F238E27FC236}"/>
              </a:extLst>
            </p:cNvPr>
            <p:cNvSpPr/>
            <p:nvPr/>
          </p:nvSpPr>
          <p:spPr>
            <a:xfrm>
              <a:off x="1532624" y="1820116"/>
              <a:ext cx="465076" cy="465705"/>
            </a:xfrm>
            <a:prstGeom prst="ellipse">
              <a:avLst/>
            </a:prstGeom>
            <a:solidFill>
              <a:srgbClr val="F7C87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07" name="ExtraShape">
              <a:extLst>
                <a:ext uri="{FF2B5EF4-FFF2-40B4-BE49-F238E27FC236}"/>
              </a:extLst>
            </p:cNvPr>
            <p:cNvSpPr/>
            <p:nvPr/>
          </p:nvSpPr>
          <p:spPr>
            <a:xfrm>
              <a:off x="1391354" y="1643689"/>
              <a:ext cx="741266" cy="7788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200710" name="群組 307"/>
          <p:cNvGrpSpPr>
            <a:grpSpLocks/>
          </p:cNvGrpSpPr>
          <p:nvPr/>
        </p:nvGrpSpPr>
        <p:grpSpPr bwMode="auto">
          <a:xfrm>
            <a:off x="1390650" y="2207910"/>
            <a:ext cx="3513138" cy="779462"/>
            <a:chOff x="1391354" y="2590432"/>
            <a:chExt cx="3512680" cy="778824"/>
          </a:xfrm>
        </p:grpSpPr>
        <p:sp>
          <p:nvSpPr>
            <p:cNvPr id="309" name="ExtraShape">
              <a:extLst>
                <a:ext uri="{FF2B5EF4-FFF2-40B4-BE49-F238E27FC236}"/>
              </a:extLst>
            </p:cNvPr>
            <p:cNvSpPr/>
            <p:nvPr/>
          </p:nvSpPr>
          <p:spPr>
            <a:xfrm>
              <a:off x="1554907" y="2742492"/>
              <a:ext cx="3349127" cy="517793"/>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10" name="RelativeShape2">
              <a:extLst>
                <a:ext uri="{FF2B5EF4-FFF2-40B4-BE49-F238E27FC236}"/>
              </a:extLst>
            </p:cNvPr>
            <p:cNvSpPr/>
            <p:nvPr/>
          </p:nvSpPr>
          <p:spPr>
            <a:xfrm>
              <a:off x="1667370" y="2807725"/>
              <a:ext cx="3190302" cy="387325"/>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11" name="ValueShape2">
              <a:extLst>
                <a:ext uri="{FF2B5EF4-FFF2-40B4-BE49-F238E27FC236}"/>
              </a:extLst>
            </p:cNvPr>
            <p:cNvSpPr/>
            <p:nvPr/>
          </p:nvSpPr>
          <p:spPr>
            <a:xfrm>
              <a:off x="1667543" y="2807741"/>
              <a:ext cx="3190459" cy="387033"/>
            </a:xfrm>
            <a:prstGeom prst="roundRect">
              <a:avLst>
                <a:gd name="adj" fmla="val 50000"/>
              </a:avLst>
            </a:prstGeom>
            <a:solidFill>
              <a:srgbClr val="DE76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12" name="ValueBack2">
              <a:extLst>
                <a:ext uri="{FF2B5EF4-FFF2-40B4-BE49-F238E27FC236}"/>
              </a:extLst>
            </p:cNvPr>
            <p:cNvSpPr/>
            <p:nvPr/>
          </p:nvSpPr>
          <p:spPr>
            <a:xfrm>
              <a:off x="1532624" y="2766500"/>
              <a:ext cx="465076" cy="466343"/>
            </a:xfrm>
            <a:prstGeom prst="ellipse">
              <a:avLst/>
            </a:prstGeom>
            <a:solidFill>
              <a:srgbClr val="DE767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13" name="ExtraShape">
              <a:extLst>
                <a:ext uri="{FF2B5EF4-FFF2-40B4-BE49-F238E27FC236}"/>
              </a:extLst>
            </p:cNvPr>
            <p:cNvSpPr/>
            <p:nvPr/>
          </p:nvSpPr>
          <p:spPr>
            <a:xfrm>
              <a:off x="1391354" y="2590432"/>
              <a:ext cx="741266" cy="7788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200711" name="群組 313"/>
          <p:cNvGrpSpPr>
            <a:grpSpLocks/>
          </p:cNvGrpSpPr>
          <p:nvPr/>
        </p:nvGrpSpPr>
        <p:grpSpPr bwMode="auto">
          <a:xfrm>
            <a:off x="1312831" y="3586486"/>
            <a:ext cx="3513138" cy="777875"/>
            <a:chOff x="1391353" y="3580264"/>
            <a:chExt cx="3512680" cy="778824"/>
          </a:xfrm>
        </p:grpSpPr>
        <p:sp>
          <p:nvSpPr>
            <p:cNvPr id="315" name="ExtraShape">
              <a:extLst>
                <a:ext uri="{FF2B5EF4-FFF2-40B4-BE49-F238E27FC236}"/>
              </a:extLst>
            </p:cNvPr>
            <p:cNvSpPr/>
            <p:nvPr/>
          </p:nvSpPr>
          <p:spPr>
            <a:xfrm>
              <a:off x="1554906" y="3732324"/>
              <a:ext cx="3349127" cy="517793"/>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16" name="RelativeShape3">
              <a:extLst>
                <a:ext uri="{FF2B5EF4-FFF2-40B4-BE49-F238E27FC236}"/>
              </a:extLst>
            </p:cNvPr>
            <p:cNvSpPr/>
            <p:nvPr/>
          </p:nvSpPr>
          <p:spPr>
            <a:xfrm>
              <a:off x="1667369" y="3797557"/>
              <a:ext cx="3190302" cy="387325"/>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17" name="ValueShape3">
              <a:extLst>
                <a:ext uri="{FF2B5EF4-FFF2-40B4-BE49-F238E27FC236}"/>
              </a:extLst>
            </p:cNvPr>
            <p:cNvSpPr/>
            <p:nvPr/>
          </p:nvSpPr>
          <p:spPr>
            <a:xfrm>
              <a:off x="1667542" y="3798016"/>
              <a:ext cx="3190459" cy="386234"/>
            </a:xfrm>
            <a:prstGeom prst="roundRect">
              <a:avLst>
                <a:gd name="adj" fmla="val 50000"/>
              </a:avLst>
            </a:prstGeom>
            <a:solidFill>
              <a:srgbClr val="8564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18" name="ValueBack3">
              <a:extLst>
                <a:ext uri="{FF2B5EF4-FFF2-40B4-BE49-F238E27FC236}"/>
              </a:extLst>
            </p:cNvPr>
            <p:cNvSpPr/>
            <p:nvPr/>
          </p:nvSpPr>
          <p:spPr>
            <a:xfrm>
              <a:off x="1532623" y="3756691"/>
              <a:ext cx="465076" cy="465705"/>
            </a:xfrm>
            <a:prstGeom prst="ellipse">
              <a:avLst/>
            </a:prstGeom>
            <a:solidFill>
              <a:srgbClr val="8564A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19" name="ExtraShape">
              <a:extLst>
                <a:ext uri="{FF2B5EF4-FFF2-40B4-BE49-F238E27FC236}"/>
              </a:extLst>
            </p:cNvPr>
            <p:cNvSpPr/>
            <p:nvPr/>
          </p:nvSpPr>
          <p:spPr>
            <a:xfrm>
              <a:off x="1391353" y="3580264"/>
              <a:ext cx="741266" cy="7788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200712" name="群組 319"/>
          <p:cNvGrpSpPr>
            <a:grpSpLocks/>
          </p:cNvGrpSpPr>
          <p:nvPr/>
        </p:nvGrpSpPr>
        <p:grpSpPr bwMode="auto">
          <a:xfrm>
            <a:off x="1390650" y="4862513"/>
            <a:ext cx="3513138" cy="779462"/>
            <a:chOff x="1391353" y="4606873"/>
            <a:chExt cx="3512680" cy="778824"/>
          </a:xfrm>
        </p:grpSpPr>
        <p:sp>
          <p:nvSpPr>
            <p:cNvPr id="321" name="ExtraShape">
              <a:extLst>
                <a:ext uri="{FF2B5EF4-FFF2-40B4-BE49-F238E27FC236}"/>
              </a:extLst>
            </p:cNvPr>
            <p:cNvSpPr/>
            <p:nvPr/>
          </p:nvSpPr>
          <p:spPr>
            <a:xfrm>
              <a:off x="1554906" y="4758933"/>
              <a:ext cx="3349127" cy="517793"/>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22" name="RelativeShape4">
              <a:extLst>
                <a:ext uri="{FF2B5EF4-FFF2-40B4-BE49-F238E27FC236}"/>
              </a:extLst>
            </p:cNvPr>
            <p:cNvSpPr/>
            <p:nvPr/>
          </p:nvSpPr>
          <p:spPr>
            <a:xfrm>
              <a:off x="1667369" y="4824166"/>
              <a:ext cx="3190302" cy="387325"/>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23" name="ValueShape4">
              <a:extLst>
                <a:ext uri="{FF2B5EF4-FFF2-40B4-BE49-F238E27FC236}"/>
              </a:extLst>
            </p:cNvPr>
            <p:cNvSpPr/>
            <p:nvPr/>
          </p:nvSpPr>
          <p:spPr>
            <a:xfrm>
              <a:off x="1667542" y="4824182"/>
              <a:ext cx="3190459" cy="387033"/>
            </a:xfrm>
            <a:prstGeom prst="roundRect">
              <a:avLst>
                <a:gd name="adj" fmla="val 50000"/>
              </a:avLst>
            </a:prstGeom>
            <a:solidFill>
              <a:srgbClr val="4151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24" name="ValueBack4">
              <a:extLst>
                <a:ext uri="{FF2B5EF4-FFF2-40B4-BE49-F238E27FC236}"/>
              </a:extLst>
            </p:cNvPr>
            <p:cNvSpPr/>
            <p:nvPr/>
          </p:nvSpPr>
          <p:spPr>
            <a:xfrm>
              <a:off x="1532623" y="4782941"/>
              <a:ext cx="465076" cy="466343"/>
            </a:xfrm>
            <a:prstGeom prst="ellipse">
              <a:avLst/>
            </a:prstGeom>
            <a:solidFill>
              <a:srgbClr val="4151B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25" name="ExtraShape">
              <a:extLst>
                <a:ext uri="{FF2B5EF4-FFF2-40B4-BE49-F238E27FC236}"/>
              </a:extLst>
            </p:cNvPr>
            <p:cNvSpPr/>
            <p:nvPr/>
          </p:nvSpPr>
          <p:spPr>
            <a:xfrm>
              <a:off x="1391353" y="4606873"/>
              <a:ext cx="741266" cy="7788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200713" name="群組 325"/>
          <p:cNvGrpSpPr>
            <a:grpSpLocks/>
          </p:cNvGrpSpPr>
          <p:nvPr/>
        </p:nvGrpSpPr>
        <p:grpSpPr bwMode="auto">
          <a:xfrm>
            <a:off x="7104381" y="958631"/>
            <a:ext cx="3513138" cy="777875"/>
            <a:chOff x="1391354" y="1643689"/>
            <a:chExt cx="3512680" cy="778824"/>
          </a:xfrm>
        </p:grpSpPr>
        <p:sp>
          <p:nvSpPr>
            <p:cNvPr id="327" name="ExtraShape">
              <a:extLst>
                <a:ext uri="{FF2B5EF4-FFF2-40B4-BE49-F238E27FC236}"/>
              </a:extLst>
            </p:cNvPr>
            <p:cNvSpPr/>
            <p:nvPr/>
          </p:nvSpPr>
          <p:spPr>
            <a:xfrm>
              <a:off x="1554907" y="1795749"/>
              <a:ext cx="3349127" cy="517793"/>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28" name="RelativeShape1">
              <a:extLst>
                <a:ext uri="{FF2B5EF4-FFF2-40B4-BE49-F238E27FC236}"/>
              </a:extLst>
            </p:cNvPr>
            <p:cNvSpPr/>
            <p:nvPr/>
          </p:nvSpPr>
          <p:spPr>
            <a:xfrm>
              <a:off x="1667370" y="1860982"/>
              <a:ext cx="3190302" cy="387325"/>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29" name="ValueShape1">
              <a:extLst>
                <a:ext uri="{FF2B5EF4-FFF2-40B4-BE49-F238E27FC236}"/>
              </a:extLst>
            </p:cNvPr>
            <p:cNvSpPr/>
            <p:nvPr/>
          </p:nvSpPr>
          <p:spPr>
            <a:xfrm>
              <a:off x="1667543" y="1861442"/>
              <a:ext cx="3190459" cy="386233"/>
            </a:xfrm>
            <a:prstGeom prst="roundRect">
              <a:avLst>
                <a:gd name="adj" fmla="val 50000"/>
              </a:avLst>
            </a:prstGeom>
            <a:solidFill>
              <a:srgbClr val="F7C87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30" name="ValueBack1">
              <a:extLst>
                <a:ext uri="{FF2B5EF4-FFF2-40B4-BE49-F238E27FC236}"/>
              </a:extLst>
            </p:cNvPr>
            <p:cNvSpPr/>
            <p:nvPr/>
          </p:nvSpPr>
          <p:spPr>
            <a:xfrm>
              <a:off x="1532624" y="1820117"/>
              <a:ext cx="465076" cy="465704"/>
            </a:xfrm>
            <a:prstGeom prst="ellipse">
              <a:avLst/>
            </a:prstGeom>
            <a:solidFill>
              <a:srgbClr val="F7C878"/>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31" name="ExtraShape">
              <a:extLst>
                <a:ext uri="{FF2B5EF4-FFF2-40B4-BE49-F238E27FC236}"/>
              </a:extLst>
            </p:cNvPr>
            <p:cNvSpPr/>
            <p:nvPr/>
          </p:nvSpPr>
          <p:spPr>
            <a:xfrm>
              <a:off x="1391354" y="1643689"/>
              <a:ext cx="741266" cy="7788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200714" name="群組 331"/>
          <p:cNvGrpSpPr>
            <a:grpSpLocks/>
          </p:cNvGrpSpPr>
          <p:nvPr/>
        </p:nvGrpSpPr>
        <p:grpSpPr bwMode="auto">
          <a:xfrm>
            <a:off x="7153738" y="2214669"/>
            <a:ext cx="3513138" cy="779463"/>
            <a:chOff x="1391354" y="2590432"/>
            <a:chExt cx="3512680" cy="778824"/>
          </a:xfrm>
        </p:grpSpPr>
        <p:sp>
          <p:nvSpPr>
            <p:cNvPr id="333" name="ExtraShape">
              <a:extLst>
                <a:ext uri="{FF2B5EF4-FFF2-40B4-BE49-F238E27FC236}"/>
              </a:extLst>
            </p:cNvPr>
            <p:cNvSpPr/>
            <p:nvPr/>
          </p:nvSpPr>
          <p:spPr>
            <a:xfrm>
              <a:off x="1554907" y="2742492"/>
              <a:ext cx="3349127" cy="517793"/>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34" name="RelativeShape2">
              <a:extLst>
                <a:ext uri="{FF2B5EF4-FFF2-40B4-BE49-F238E27FC236}"/>
              </a:extLst>
            </p:cNvPr>
            <p:cNvSpPr/>
            <p:nvPr/>
          </p:nvSpPr>
          <p:spPr>
            <a:xfrm>
              <a:off x="1667370" y="2807725"/>
              <a:ext cx="3190302" cy="387325"/>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35" name="ValueShape2">
              <a:extLst>
                <a:ext uri="{FF2B5EF4-FFF2-40B4-BE49-F238E27FC236}"/>
              </a:extLst>
            </p:cNvPr>
            <p:cNvSpPr/>
            <p:nvPr/>
          </p:nvSpPr>
          <p:spPr>
            <a:xfrm>
              <a:off x="1667543" y="2807742"/>
              <a:ext cx="3190459" cy="387032"/>
            </a:xfrm>
            <a:prstGeom prst="roundRect">
              <a:avLst>
                <a:gd name="adj" fmla="val 50000"/>
              </a:avLst>
            </a:prstGeom>
            <a:solidFill>
              <a:srgbClr val="DE767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36" name="ValueBack2">
              <a:extLst>
                <a:ext uri="{FF2B5EF4-FFF2-40B4-BE49-F238E27FC236}"/>
              </a:extLst>
            </p:cNvPr>
            <p:cNvSpPr/>
            <p:nvPr/>
          </p:nvSpPr>
          <p:spPr>
            <a:xfrm>
              <a:off x="1532624" y="2766501"/>
              <a:ext cx="465076" cy="466342"/>
            </a:xfrm>
            <a:prstGeom prst="ellipse">
              <a:avLst/>
            </a:prstGeom>
            <a:solidFill>
              <a:srgbClr val="DE767F"/>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37" name="ExtraShape">
              <a:extLst>
                <a:ext uri="{FF2B5EF4-FFF2-40B4-BE49-F238E27FC236}"/>
              </a:extLst>
            </p:cNvPr>
            <p:cNvSpPr/>
            <p:nvPr/>
          </p:nvSpPr>
          <p:spPr>
            <a:xfrm>
              <a:off x="1391354" y="2590432"/>
              <a:ext cx="741266" cy="7788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200715" name="群組 337"/>
          <p:cNvGrpSpPr>
            <a:grpSpLocks/>
          </p:cNvGrpSpPr>
          <p:nvPr/>
        </p:nvGrpSpPr>
        <p:grpSpPr bwMode="auto">
          <a:xfrm>
            <a:off x="7102794" y="3619070"/>
            <a:ext cx="3513138" cy="777875"/>
            <a:chOff x="1391353" y="3580264"/>
            <a:chExt cx="3512680" cy="778824"/>
          </a:xfrm>
        </p:grpSpPr>
        <p:sp>
          <p:nvSpPr>
            <p:cNvPr id="339" name="ExtraShape">
              <a:extLst>
                <a:ext uri="{FF2B5EF4-FFF2-40B4-BE49-F238E27FC236}"/>
              </a:extLst>
            </p:cNvPr>
            <p:cNvSpPr/>
            <p:nvPr/>
          </p:nvSpPr>
          <p:spPr>
            <a:xfrm>
              <a:off x="1554906" y="3732324"/>
              <a:ext cx="3349127" cy="517793"/>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40" name="RelativeShape3">
              <a:extLst>
                <a:ext uri="{FF2B5EF4-FFF2-40B4-BE49-F238E27FC236}"/>
              </a:extLst>
            </p:cNvPr>
            <p:cNvSpPr/>
            <p:nvPr/>
          </p:nvSpPr>
          <p:spPr>
            <a:xfrm>
              <a:off x="1667369" y="3797557"/>
              <a:ext cx="3190302" cy="387325"/>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41" name="ValueShape3">
              <a:extLst>
                <a:ext uri="{FF2B5EF4-FFF2-40B4-BE49-F238E27FC236}"/>
              </a:extLst>
            </p:cNvPr>
            <p:cNvSpPr/>
            <p:nvPr/>
          </p:nvSpPr>
          <p:spPr>
            <a:xfrm>
              <a:off x="1667542" y="3798017"/>
              <a:ext cx="3190459" cy="386233"/>
            </a:xfrm>
            <a:prstGeom prst="roundRect">
              <a:avLst>
                <a:gd name="adj" fmla="val 50000"/>
              </a:avLst>
            </a:prstGeom>
            <a:solidFill>
              <a:srgbClr val="8564A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42" name="ValueBack3">
              <a:extLst>
                <a:ext uri="{FF2B5EF4-FFF2-40B4-BE49-F238E27FC236}"/>
              </a:extLst>
            </p:cNvPr>
            <p:cNvSpPr/>
            <p:nvPr/>
          </p:nvSpPr>
          <p:spPr>
            <a:xfrm>
              <a:off x="1532623" y="3756692"/>
              <a:ext cx="465076" cy="465704"/>
            </a:xfrm>
            <a:prstGeom prst="ellipse">
              <a:avLst/>
            </a:prstGeom>
            <a:solidFill>
              <a:srgbClr val="8564A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43" name="ExtraShape">
              <a:extLst>
                <a:ext uri="{FF2B5EF4-FFF2-40B4-BE49-F238E27FC236}"/>
              </a:extLst>
            </p:cNvPr>
            <p:cNvSpPr/>
            <p:nvPr/>
          </p:nvSpPr>
          <p:spPr>
            <a:xfrm>
              <a:off x="1391353" y="3580264"/>
              <a:ext cx="741266" cy="7788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grpSp>
        <p:nvGrpSpPr>
          <p:cNvPr id="200716" name="群組 343"/>
          <p:cNvGrpSpPr>
            <a:grpSpLocks/>
          </p:cNvGrpSpPr>
          <p:nvPr/>
        </p:nvGrpSpPr>
        <p:grpSpPr bwMode="auto">
          <a:xfrm>
            <a:off x="7165975" y="4857750"/>
            <a:ext cx="3513138" cy="779463"/>
            <a:chOff x="1391353" y="4606873"/>
            <a:chExt cx="3512680" cy="778824"/>
          </a:xfrm>
        </p:grpSpPr>
        <p:sp>
          <p:nvSpPr>
            <p:cNvPr id="345" name="ExtraShape">
              <a:extLst>
                <a:ext uri="{FF2B5EF4-FFF2-40B4-BE49-F238E27FC236}"/>
              </a:extLst>
            </p:cNvPr>
            <p:cNvSpPr/>
            <p:nvPr/>
          </p:nvSpPr>
          <p:spPr>
            <a:xfrm>
              <a:off x="1554906" y="4758933"/>
              <a:ext cx="3349127" cy="517793"/>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46" name="RelativeShape4">
              <a:extLst>
                <a:ext uri="{FF2B5EF4-FFF2-40B4-BE49-F238E27FC236}"/>
              </a:extLst>
            </p:cNvPr>
            <p:cNvSpPr/>
            <p:nvPr/>
          </p:nvSpPr>
          <p:spPr>
            <a:xfrm>
              <a:off x="1667369" y="4824166"/>
              <a:ext cx="3190302" cy="387325"/>
            </a:xfrm>
            <a:prstGeom prst="roundRect">
              <a:avLst>
                <a:gd name="adj" fmla="val 50000"/>
              </a:avLst>
            </a:prstGeom>
            <a:solidFill>
              <a:schemeClr val="bg1"/>
            </a:solidFill>
            <a:ln>
              <a:noFill/>
            </a:ln>
            <a:effectLst>
              <a:innerShdw blurRad="50800" dist="12700" dir="16200000">
                <a:schemeClr val="tx1">
                  <a:lumMod val="65000"/>
                  <a:lumOff val="35000"/>
                  <a:alpha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47" name="ValueShape4">
              <a:extLst>
                <a:ext uri="{FF2B5EF4-FFF2-40B4-BE49-F238E27FC236}"/>
              </a:extLst>
            </p:cNvPr>
            <p:cNvSpPr/>
            <p:nvPr/>
          </p:nvSpPr>
          <p:spPr>
            <a:xfrm>
              <a:off x="1667542" y="4824183"/>
              <a:ext cx="3190459" cy="387032"/>
            </a:xfrm>
            <a:prstGeom prst="roundRect">
              <a:avLst>
                <a:gd name="adj" fmla="val 50000"/>
              </a:avLst>
            </a:prstGeom>
            <a:solidFill>
              <a:srgbClr val="4151B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48" name="ValueBack4">
              <a:extLst>
                <a:ext uri="{FF2B5EF4-FFF2-40B4-BE49-F238E27FC236}"/>
              </a:extLst>
            </p:cNvPr>
            <p:cNvSpPr/>
            <p:nvPr/>
          </p:nvSpPr>
          <p:spPr>
            <a:xfrm>
              <a:off x="1532623" y="4782942"/>
              <a:ext cx="465076" cy="466342"/>
            </a:xfrm>
            <a:prstGeom prst="ellipse">
              <a:avLst/>
            </a:prstGeom>
            <a:solidFill>
              <a:srgbClr val="4151B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349" name="ExtraShape">
              <a:extLst>
                <a:ext uri="{FF2B5EF4-FFF2-40B4-BE49-F238E27FC236}"/>
              </a:extLst>
            </p:cNvPr>
            <p:cNvSpPr/>
            <p:nvPr/>
          </p:nvSpPr>
          <p:spPr>
            <a:xfrm>
              <a:off x="1391353" y="4606873"/>
              <a:ext cx="741266" cy="77882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grpSp>
      <p:sp>
        <p:nvSpPr>
          <p:cNvPr id="48" name="矩形 47"/>
          <p:cNvSpPr/>
          <p:nvPr/>
        </p:nvSpPr>
        <p:spPr>
          <a:xfrm>
            <a:off x="7874380" y="1106484"/>
            <a:ext cx="2341562" cy="51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black"/>
                </a:solidFill>
                <a:latin typeface="微軟正黑體" pitchFamily="34" charset="-120"/>
                <a:ea typeface="微軟正黑體" pitchFamily="34" charset="-120"/>
                <a:cs typeface="Arial Unicode MS" pitchFamily="34" charset="-120"/>
              </a:rPr>
              <a:t>公職國家考試</a:t>
            </a:r>
          </a:p>
        </p:txBody>
      </p:sp>
      <p:sp>
        <p:nvSpPr>
          <p:cNvPr id="44" name="矩形 43"/>
          <p:cNvSpPr/>
          <p:nvPr/>
        </p:nvSpPr>
        <p:spPr>
          <a:xfrm>
            <a:off x="2369638" y="1169984"/>
            <a:ext cx="1620837" cy="4476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black"/>
                </a:solidFill>
                <a:latin typeface="微軟正黑體" pitchFamily="34" charset="-120"/>
                <a:ea typeface="微軟正黑體" pitchFamily="34" charset="-120"/>
                <a:cs typeface="Arial Unicode MS" pitchFamily="34" charset="-120"/>
              </a:rPr>
              <a:t>升學二技</a:t>
            </a:r>
          </a:p>
        </p:txBody>
      </p:sp>
      <p:sp>
        <p:nvSpPr>
          <p:cNvPr id="45" name="矩形 44"/>
          <p:cNvSpPr/>
          <p:nvPr/>
        </p:nvSpPr>
        <p:spPr>
          <a:xfrm>
            <a:off x="2253120" y="2403411"/>
            <a:ext cx="2095500" cy="431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black"/>
                </a:solidFill>
                <a:latin typeface="微軟正黑體" pitchFamily="34" charset="-120"/>
                <a:ea typeface="微軟正黑體" pitchFamily="34" charset="-120"/>
                <a:cs typeface="Arial Unicode MS" pitchFamily="34" charset="-120"/>
              </a:rPr>
              <a:t>插大</a:t>
            </a:r>
            <a:r>
              <a:rPr lang="en-US" altLang="zh-TW" sz="2800" b="1" dirty="0">
                <a:solidFill>
                  <a:prstClr val="black"/>
                </a:solidFill>
                <a:latin typeface="微軟正黑體" pitchFamily="34" charset="-120"/>
                <a:ea typeface="微軟正黑體" pitchFamily="34" charset="-120"/>
                <a:cs typeface="Arial Unicode MS" pitchFamily="34" charset="-120"/>
              </a:rPr>
              <a:t>,</a:t>
            </a:r>
            <a:r>
              <a:rPr lang="zh-TW" altLang="en-US" sz="2800" b="1" dirty="0">
                <a:solidFill>
                  <a:prstClr val="black"/>
                </a:solidFill>
                <a:latin typeface="微軟正黑體" pitchFamily="34" charset="-120"/>
                <a:ea typeface="微軟正黑體" pitchFamily="34" charset="-120"/>
                <a:cs typeface="Arial Unicode MS" pitchFamily="34" charset="-120"/>
              </a:rPr>
              <a:t>轉四技</a:t>
            </a:r>
          </a:p>
        </p:txBody>
      </p:sp>
      <p:sp>
        <p:nvSpPr>
          <p:cNvPr id="46" name="矩形 45"/>
          <p:cNvSpPr/>
          <p:nvPr/>
        </p:nvSpPr>
        <p:spPr>
          <a:xfrm>
            <a:off x="2268277" y="3748382"/>
            <a:ext cx="1978025" cy="501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rgbClr val="FFFF00"/>
                </a:solidFill>
                <a:latin typeface="微軟正黑體" pitchFamily="34" charset="-120"/>
                <a:ea typeface="微軟正黑體" pitchFamily="34" charset="-120"/>
                <a:cs typeface="Arial Unicode MS" pitchFamily="34" charset="-120"/>
              </a:rPr>
              <a:t>報考研究所</a:t>
            </a:r>
          </a:p>
        </p:txBody>
      </p:sp>
      <p:sp>
        <p:nvSpPr>
          <p:cNvPr id="47" name="矩形 46"/>
          <p:cNvSpPr/>
          <p:nvPr/>
        </p:nvSpPr>
        <p:spPr>
          <a:xfrm>
            <a:off x="2224088" y="5073650"/>
            <a:ext cx="1641475" cy="4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rgbClr val="FFFF00"/>
                </a:solidFill>
                <a:latin typeface="微軟正黑體" pitchFamily="34" charset="-120"/>
                <a:ea typeface="微軟正黑體" pitchFamily="34" charset="-120"/>
                <a:cs typeface="Arial Unicode MS" pitchFamily="34" charset="-120"/>
              </a:rPr>
              <a:t>出國留學</a:t>
            </a:r>
          </a:p>
        </p:txBody>
      </p:sp>
      <p:sp>
        <p:nvSpPr>
          <p:cNvPr id="49" name="矩形 48"/>
          <p:cNvSpPr/>
          <p:nvPr/>
        </p:nvSpPr>
        <p:spPr>
          <a:xfrm>
            <a:off x="8008968" y="2431509"/>
            <a:ext cx="1990725" cy="4238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prstClr val="black"/>
                </a:solidFill>
                <a:latin typeface="微軟正黑體" pitchFamily="34" charset="-120"/>
                <a:ea typeface="微軟正黑體" pitchFamily="34" charset="-120"/>
                <a:cs typeface="Arial Unicode MS" pitchFamily="34" charset="-120"/>
              </a:rPr>
              <a:t>醫療院機構</a:t>
            </a:r>
          </a:p>
        </p:txBody>
      </p:sp>
      <p:sp>
        <p:nvSpPr>
          <p:cNvPr id="50" name="矩形 49"/>
          <p:cNvSpPr/>
          <p:nvPr/>
        </p:nvSpPr>
        <p:spPr>
          <a:xfrm>
            <a:off x="7997825" y="3801989"/>
            <a:ext cx="2058988" cy="3937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rgbClr val="FFFF00"/>
                </a:solidFill>
                <a:latin typeface="微軟正黑體" pitchFamily="34" charset="-120"/>
                <a:ea typeface="微軟正黑體" pitchFamily="34" charset="-120"/>
                <a:cs typeface="Arial Unicode MS" pitchFamily="34" charset="-120"/>
              </a:rPr>
              <a:t>公民營企業</a:t>
            </a:r>
          </a:p>
        </p:txBody>
      </p:sp>
      <p:sp>
        <p:nvSpPr>
          <p:cNvPr id="23" name="矩形 22"/>
          <p:cNvSpPr/>
          <p:nvPr/>
        </p:nvSpPr>
        <p:spPr>
          <a:xfrm>
            <a:off x="7997825" y="5080000"/>
            <a:ext cx="1692275" cy="377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800" b="1" dirty="0">
                <a:solidFill>
                  <a:srgbClr val="FFFF00"/>
                </a:solidFill>
                <a:latin typeface="微軟正黑體" pitchFamily="34" charset="-120"/>
                <a:ea typeface="微軟正黑體" pitchFamily="34" charset="-120"/>
                <a:cs typeface="Arial Unicode MS" pitchFamily="34" charset="-120"/>
              </a:rPr>
              <a:t>自行創業</a:t>
            </a:r>
          </a:p>
        </p:txBody>
      </p:sp>
      <p:grpSp>
        <p:nvGrpSpPr>
          <p:cNvPr id="200725" name="群組 1"/>
          <p:cNvGrpSpPr>
            <a:grpSpLocks/>
          </p:cNvGrpSpPr>
          <p:nvPr/>
        </p:nvGrpSpPr>
        <p:grpSpPr bwMode="auto">
          <a:xfrm>
            <a:off x="5023282" y="1106484"/>
            <a:ext cx="2116138" cy="4064000"/>
            <a:chOff x="5034901" y="1585318"/>
            <a:chExt cx="2116411" cy="4065239"/>
          </a:xfrm>
        </p:grpSpPr>
        <p:grpSp>
          <p:nvGrpSpPr>
            <p:cNvPr id="200726" name="群組 2"/>
            <p:cNvGrpSpPr>
              <a:grpSpLocks/>
            </p:cNvGrpSpPr>
            <p:nvPr/>
          </p:nvGrpSpPr>
          <p:grpSpPr bwMode="auto">
            <a:xfrm>
              <a:off x="5242459" y="2174287"/>
              <a:ext cx="661217" cy="597361"/>
              <a:chOff x="5492461" y="2260228"/>
              <a:chExt cx="525982" cy="519158"/>
            </a:xfrm>
          </p:grpSpPr>
          <p:sp>
            <p:nvSpPr>
              <p:cNvPr id="200793" name="î$ľide"/>
              <p:cNvSpPr>
                <a:spLocks/>
              </p:cNvSpPr>
              <p:nvPr/>
            </p:nvSpPr>
            <p:spPr bwMode="auto">
              <a:xfrm>
                <a:off x="5641570" y="2462497"/>
                <a:ext cx="324437" cy="316889"/>
              </a:xfrm>
              <a:custGeom>
                <a:avLst/>
                <a:gdLst>
                  <a:gd name="T0" fmla="*/ 263840071 w 156"/>
                  <a:gd name="T1" fmla="*/ 206301162 h 148"/>
                  <a:gd name="T2" fmla="*/ 0 w 156"/>
                  <a:gd name="T3" fmla="*/ 371342521 h 148"/>
                  <a:gd name="T4" fmla="*/ 160034789 w 156"/>
                  <a:gd name="T5" fmla="*/ 609737259 h 148"/>
                  <a:gd name="T6" fmla="*/ 484428115 w 156"/>
                  <a:gd name="T7" fmla="*/ 536386020 h 148"/>
                  <a:gd name="T8" fmla="*/ 657438305 w 156"/>
                  <a:gd name="T9" fmla="*/ 238392597 h 148"/>
                  <a:gd name="T10" fmla="*/ 497403515 w 156"/>
                  <a:gd name="T11" fmla="*/ 0 h 148"/>
                  <a:gd name="T12" fmla="*/ 263840071 w 156"/>
                  <a:gd name="T13" fmla="*/ 206301162 h 1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6" h="148">
                    <a:moveTo>
                      <a:pt x="61" y="45"/>
                    </a:moveTo>
                    <a:cubicBezTo>
                      <a:pt x="0" y="81"/>
                      <a:pt x="0" y="81"/>
                      <a:pt x="0" y="81"/>
                    </a:cubicBezTo>
                    <a:cubicBezTo>
                      <a:pt x="37" y="133"/>
                      <a:pt x="37" y="133"/>
                      <a:pt x="37" y="133"/>
                    </a:cubicBezTo>
                    <a:cubicBezTo>
                      <a:pt x="37" y="133"/>
                      <a:pt x="67" y="148"/>
                      <a:pt x="112" y="117"/>
                    </a:cubicBezTo>
                    <a:cubicBezTo>
                      <a:pt x="156" y="85"/>
                      <a:pt x="152" y="52"/>
                      <a:pt x="152" y="52"/>
                    </a:cubicBezTo>
                    <a:cubicBezTo>
                      <a:pt x="115" y="0"/>
                      <a:pt x="115" y="0"/>
                      <a:pt x="115" y="0"/>
                    </a:cubicBezTo>
                    <a:lnTo>
                      <a:pt x="61" y="45"/>
                    </a:lnTo>
                    <a:close/>
                  </a:path>
                </a:pathLst>
              </a:custGeom>
              <a:solidFill>
                <a:srgbClr val="1934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94" name="ïṩľidê"/>
              <p:cNvSpPr>
                <a:spLocks/>
              </p:cNvSpPr>
              <p:nvPr/>
            </p:nvSpPr>
            <p:spPr bwMode="auto">
              <a:xfrm>
                <a:off x="5492461" y="2337764"/>
                <a:ext cx="493210" cy="355657"/>
              </a:xfrm>
              <a:custGeom>
                <a:avLst/>
                <a:gdLst>
                  <a:gd name="T0" fmla="*/ 808159814 w 301"/>
                  <a:gd name="T1" fmla="*/ 0 h 211"/>
                  <a:gd name="T2" fmla="*/ 292655411 w 301"/>
                  <a:gd name="T3" fmla="*/ 107964655 h 211"/>
                  <a:gd name="T4" fmla="*/ 0 w 301"/>
                  <a:gd name="T5" fmla="*/ 599487686 h 211"/>
                  <a:gd name="T6" fmla="*/ 528929219 w 301"/>
                  <a:gd name="T7" fmla="*/ 488681146 h 211"/>
                  <a:gd name="T8" fmla="*/ 808159814 w 301"/>
                  <a:gd name="T9" fmla="*/ 0 h 2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1" h="211">
                    <a:moveTo>
                      <a:pt x="301" y="0"/>
                    </a:moveTo>
                    <a:lnTo>
                      <a:pt x="109" y="38"/>
                    </a:lnTo>
                    <a:lnTo>
                      <a:pt x="0" y="211"/>
                    </a:lnTo>
                    <a:lnTo>
                      <a:pt x="197" y="172"/>
                    </a:lnTo>
                    <a:lnTo>
                      <a:pt x="301" y="0"/>
                    </a:lnTo>
                    <a:close/>
                  </a:path>
                </a:pathLst>
              </a:custGeom>
              <a:solidFill>
                <a:srgbClr val="3F61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95" name="íṥḻiḑe"/>
              <p:cNvSpPr>
                <a:spLocks/>
              </p:cNvSpPr>
              <p:nvPr/>
            </p:nvSpPr>
            <p:spPr bwMode="auto">
              <a:xfrm>
                <a:off x="5708752" y="2475981"/>
                <a:ext cx="62266" cy="50568"/>
              </a:xfrm>
              <a:custGeom>
                <a:avLst/>
                <a:gdLst>
                  <a:gd name="T0" fmla="*/ 116310812 w 30"/>
                  <a:gd name="T1" fmla="*/ 17757796 h 24"/>
                  <a:gd name="T2" fmla="*/ 86157464 w 30"/>
                  <a:gd name="T3" fmla="*/ 84349531 h 24"/>
                  <a:gd name="T4" fmla="*/ 12924346 w 30"/>
                  <a:gd name="T5" fmla="*/ 93228429 h 24"/>
                  <a:gd name="T6" fmla="*/ 43077694 w 30"/>
                  <a:gd name="T7" fmla="*/ 22197245 h 24"/>
                  <a:gd name="T8" fmla="*/ 116310812 w 30"/>
                  <a:gd name="T9" fmla="*/ 1775779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24">
                    <a:moveTo>
                      <a:pt x="27" y="4"/>
                    </a:moveTo>
                    <a:cubicBezTo>
                      <a:pt x="30" y="7"/>
                      <a:pt x="26" y="14"/>
                      <a:pt x="20" y="19"/>
                    </a:cubicBezTo>
                    <a:cubicBezTo>
                      <a:pt x="13" y="23"/>
                      <a:pt x="6" y="24"/>
                      <a:pt x="3" y="21"/>
                    </a:cubicBezTo>
                    <a:cubicBezTo>
                      <a:pt x="0" y="17"/>
                      <a:pt x="4" y="10"/>
                      <a:pt x="10" y="5"/>
                    </a:cubicBezTo>
                    <a:cubicBezTo>
                      <a:pt x="17" y="1"/>
                      <a:pt x="25" y="0"/>
                      <a:pt x="27" y="4"/>
                    </a:cubicBezTo>
                  </a:path>
                </a:pathLst>
              </a:custGeom>
              <a:solidFill>
                <a:srgbClr val="FFD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96" name="iṡļîďê"/>
              <p:cNvSpPr>
                <a:spLocks/>
              </p:cNvSpPr>
              <p:nvPr/>
            </p:nvSpPr>
            <p:spPr bwMode="auto">
              <a:xfrm>
                <a:off x="5749716" y="2287196"/>
                <a:ext cx="229401" cy="219125"/>
              </a:xfrm>
              <a:custGeom>
                <a:avLst/>
                <a:gdLst>
                  <a:gd name="T0" fmla="*/ 13046661 w 110"/>
                  <a:gd name="T1" fmla="*/ 433822386 h 102"/>
                  <a:gd name="T2" fmla="*/ 239204765 w 110"/>
                  <a:gd name="T3" fmla="*/ 286138581 h 102"/>
                  <a:gd name="T4" fmla="*/ 456662314 w 110"/>
                  <a:gd name="T5" fmla="*/ 0 h 102"/>
                  <a:gd name="T6" fmla="*/ 469708975 w 110"/>
                  <a:gd name="T7" fmla="*/ 36920414 h 102"/>
                  <a:gd name="T8" fmla="*/ 339234028 w 110"/>
                  <a:gd name="T9" fmla="*/ 193835397 h 102"/>
                  <a:gd name="T10" fmla="*/ 0 w 110"/>
                  <a:gd name="T11" fmla="*/ 470742800 h 102"/>
                  <a:gd name="T12" fmla="*/ 13046661 w 110"/>
                  <a:gd name="T13" fmla="*/ 433822386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0" h="102">
                    <a:moveTo>
                      <a:pt x="3" y="94"/>
                    </a:moveTo>
                    <a:cubicBezTo>
                      <a:pt x="3" y="94"/>
                      <a:pt x="36" y="88"/>
                      <a:pt x="55" y="62"/>
                    </a:cubicBezTo>
                    <a:cubicBezTo>
                      <a:pt x="73" y="36"/>
                      <a:pt x="92" y="5"/>
                      <a:pt x="105" y="0"/>
                    </a:cubicBezTo>
                    <a:cubicBezTo>
                      <a:pt x="105" y="0"/>
                      <a:pt x="110" y="3"/>
                      <a:pt x="108" y="8"/>
                    </a:cubicBezTo>
                    <a:cubicBezTo>
                      <a:pt x="108" y="8"/>
                      <a:pt x="90" y="18"/>
                      <a:pt x="78" y="42"/>
                    </a:cubicBezTo>
                    <a:cubicBezTo>
                      <a:pt x="67" y="63"/>
                      <a:pt x="42" y="96"/>
                      <a:pt x="0" y="102"/>
                    </a:cubicBezTo>
                    <a:lnTo>
                      <a:pt x="3" y="94"/>
                    </a:lnTo>
                    <a:close/>
                  </a:path>
                </a:pathLst>
              </a:custGeom>
              <a:solidFill>
                <a:srgbClr val="FFD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97" name="işḻïḓê"/>
              <p:cNvSpPr>
                <a:spLocks/>
              </p:cNvSpPr>
              <p:nvPr/>
            </p:nvSpPr>
            <p:spPr bwMode="auto">
              <a:xfrm>
                <a:off x="5964369" y="2282141"/>
                <a:ext cx="21302" cy="25283"/>
              </a:xfrm>
              <a:custGeom>
                <a:avLst/>
                <a:gdLst>
                  <a:gd name="T0" fmla="*/ 0 w 10"/>
                  <a:gd name="T1" fmla="*/ 17757094 h 12"/>
                  <a:gd name="T2" fmla="*/ 13614108 w 10"/>
                  <a:gd name="T3" fmla="*/ 53269174 h 12"/>
                  <a:gd name="T4" fmla="*/ 45377520 w 10"/>
                  <a:gd name="T5" fmla="*/ 35512080 h 12"/>
                  <a:gd name="T6" fmla="*/ 22688760 w 10"/>
                  <a:gd name="T7" fmla="*/ 0 h 12"/>
                  <a:gd name="T8" fmla="*/ 0 w 10"/>
                  <a:gd name="T9" fmla="*/ 17757094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4"/>
                    </a:moveTo>
                    <a:cubicBezTo>
                      <a:pt x="0" y="4"/>
                      <a:pt x="6" y="7"/>
                      <a:pt x="3" y="12"/>
                    </a:cubicBezTo>
                    <a:cubicBezTo>
                      <a:pt x="3" y="12"/>
                      <a:pt x="9" y="12"/>
                      <a:pt x="10" y="8"/>
                    </a:cubicBezTo>
                    <a:cubicBezTo>
                      <a:pt x="10" y="8"/>
                      <a:pt x="10" y="2"/>
                      <a:pt x="5" y="0"/>
                    </a:cubicBezTo>
                    <a:cubicBezTo>
                      <a:pt x="5" y="0"/>
                      <a:pt x="1" y="0"/>
                      <a:pt x="0" y="4"/>
                    </a:cubicBezTo>
                  </a:path>
                </a:pathLst>
              </a:custGeom>
              <a:solidFill>
                <a:srgbClr val="FFD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98" name="iṥḷîde"/>
              <p:cNvSpPr>
                <a:spLocks/>
              </p:cNvSpPr>
              <p:nvPr/>
            </p:nvSpPr>
            <p:spPr bwMode="auto">
              <a:xfrm>
                <a:off x="5972563" y="2260228"/>
                <a:ext cx="45880" cy="40453"/>
              </a:xfrm>
              <a:custGeom>
                <a:avLst/>
                <a:gdLst>
                  <a:gd name="T0" fmla="*/ 26095293 w 22"/>
                  <a:gd name="T1" fmla="*/ 86128695 h 19"/>
                  <a:gd name="T2" fmla="*/ 82634051 w 22"/>
                  <a:gd name="T3" fmla="*/ 86128695 h 19"/>
                  <a:gd name="T4" fmla="*/ 82634051 w 22"/>
                  <a:gd name="T5" fmla="*/ 49863645 h 19"/>
                  <a:gd name="T6" fmla="*/ 47840327 w 22"/>
                  <a:gd name="T7" fmla="*/ 58929375 h 19"/>
                  <a:gd name="T8" fmla="*/ 78283793 w 22"/>
                  <a:gd name="T9" fmla="*/ 36265050 h 19"/>
                  <a:gd name="T10" fmla="*/ 30443465 w 22"/>
                  <a:gd name="T11" fmla="*/ 0 h 19"/>
                  <a:gd name="T12" fmla="*/ 4348173 w 22"/>
                  <a:gd name="T13" fmla="*/ 49863645 h 19"/>
                  <a:gd name="T14" fmla="*/ 13046604 w 22"/>
                  <a:gd name="T15" fmla="*/ 77062965 h 19"/>
                  <a:gd name="T16" fmla="*/ 26095293 w 22"/>
                  <a:gd name="T17" fmla="*/ 86128695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 h="19">
                    <a:moveTo>
                      <a:pt x="6" y="19"/>
                    </a:moveTo>
                    <a:cubicBezTo>
                      <a:pt x="6" y="19"/>
                      <a:pt x="11" y="14"/>
                      <a:pt x="19" y="19"/>
                    </a:cubicBezTo>
                    <a:cubicBezTo>
                      <a:pt x="19" y="19"/>
                      <a:pt x="22" y="15"/>
                      <a:pt x="19" y="11"/>
                    </a:cubicBezTo>
                    <a:cubicBezTo>
                      <a:pt x="19" y="11"/>
                      <a:pt x="16" y="10"/>
                      <a:pt x="11" y="13"/>
                    </a:cubicBezTo>
                    <a:cubicBezTo>
                      <a:pt x="11" y="13"/>
                      <a:pt x="16" y="9"/>
                      <a:pt x="18" y="8"/>
                    </a:cubicBezTo>
                    <a:cubicBezTo>
                      <a:pt x="18" y="8"/>
                      <a:pt x="14" y="0"/>
                      <a:pt x="7" y="0"/>
                    </a:cubicBezTo>
                    <a:cubicBezTo>
                      <a:pt x="7" y="0"/>
                      <a:pt x="2" y="6"/>
                      <a:pt x="1" y="11"/>
                    </a:cubicBezTo>
                    <a:cubicBezTo>
                      <a:pt x="0" y="16"/>
                      <a:pt x="3" y="17"/>
                      <a:pt x="3" y="17"/>
                    </a:cubicBezTo>
                    <a:cubicBezTo>
                      <a:pt x="3" y="17"/>
                      <a:pt x="6" y="19"/>
                      <a:pt x="6" y="19"/>
                    </a:cubicBezTo>
                  </a:path>
                </a:pathLst>
              </a:custGeom>
              <a:solidFill>
                <a:srgbClr val="FFD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99" name="ïśliḑé"/>
              <p:cNvSpPr>
                <a:spLocks/>
              </p:cNvSpPr>
              <p:nvPr/>
            </p:nvSpPr>
            <p:spPr bwMode="auto">
              <a:xfrm>
                <a:off x="5664511" y="2642854"/>
                <a:ext cx="154027" cy="119676"/>
              </a:xfrm>
              <a:custGeom>
                <a:avLst/>
                <a:gdLst>
                  <a:gd name="T0" fmla="*/ 116975181 w 74"/>
                  <a:gd name="T1" fmla="*/ 214651728 h 56"/>
                  <a:gd name="T2" fmla="*/ 0 w 74"/>
                  <a:gd name="T3" fmla="*/ 45671354 h 56"/>
                  <a:gd name="T4" fmla="*/ 194958635 w 74"/>
                  <a:gd name="T5" fmla="*/ 0 h 56"/>
                  <a:gd name="T6" fmla="*/ 320598875 w 74"/>
                  <a:gd name="T7" fmla="*/ 200950964 h 56"/>
                  <a:gd name="T8" fmla="*/ 116975181 w 74"/>
                  <a:gd name="T9" fmla="*/ 214651728 h 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 h="56">
                    <a:moveTo>
                      <a:pt x="27" y="47"/>
                    </a:moveTo>
                    <a:cubicBezTo>
                      <a:pt x="0" y="10"/>
                      <a:pt x="0" y="10"/>
                      <a:pt x="0" y="10"/>
                    </a:cubicBezTo>
                    <a:cubicBezTo>
                      <a:pt x="45" y="0"/>
                      <a:pt x="45" y="0"/>
                      <a:pt x="45" y="0"/>
                    </a:cubicBezTo>
                    <a:cubicBezTo>
                      <a:pt x="74" y="44"/>
                      <a:pt x="74" y="44"/>
                      <a:pt x="74" y="44"/>
                    </a:cubicBezTo>
                    <a:cubicBezTo>
                      <a:pt x="74" y="44"/>
                      <a:pt x="50" y="56"/>
                      <a:pt x="27" y="47"/>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800" name="îŝľîdê"/>
              <p:cNvSpPr>
                <a:spLocks/>
              </p:cNvSpPr>
              <p:nvPr/>
            </p:nvSpPr>
            <p:spPr bwMode="auto">
              <a:xfrm>
                <a:off x="5675980" y="2663081"/>
                <a:ext cx="68820" cy="80908"/>
              </a:xfrm>
              <a:custGeom>
                <a:avLst/>
                <a:gdLst>
                  <a:gd name="T0" fmla="*/ 0 w 33"/>
                  <a:gd name="T1" fmla="*/ 4532977 h 38"/>
                  <a:gd name="T2" fmla="*/ 100028827 w 33"/>
                  <a:gd name="T3" fmla="*/ 163199953 h 38"/>
                  <a:gd name="T4" fmla="*/ 143520982 w 33"/>
                  <a:gd name="T5" fmla="*/ 172265907 h 38"/>
                  <a:gd name="T6" fmla="*/ 43492155 w 33"/>
                  <a:gd name="T7" fmla="*/ 0 h 38"/>
                  <a:gd name="T8" fmla="*/ 0 w 33"/>
                  <a:gd name="T9" fmla="*/ 453297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38">
                    <a:moveTo>
                      <a:pt x="0" y="1"/>
                    </a:moveTo>
                    <a:cubicBezTo>
                      <a:pt x="23" y="36"/>
                      <a:pt x="23" y="36"/>
                      <a:pt x="23" y="36"/>
                    </a:cubicBezTo>
                    <a:cubicBezTo>
                      <a:pt x="23" y="36"/>
                      <a:pt x="29" y="38"/>
                      <a:pt x="33" y="38"/>
                    </a:cubicBezTo>
                    <a:cubicBezTo>
                      <a:pt x="10" y="0"/>
                      <a:pt x="10" y="0"/>
                      <a:pt x="10" y="0"/>
                    </a:cubicBezTo>
                    <a:lnTo>
                      <a:pt x="0" y="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801" name="iṣlíḑe"/>
              <p:cNvSpPr>
                <a:spLocks/>
              </p:cNvSpPr>
              <p:nvPr/>
            </p:nvSpPr>
            <p:spPr bwMode="auto">
              <a:xfrm>
                <a:off x="5864416" y="2524864"/>
                <a:ext cx="83567" cy="117991"/>
              </a:xfrm>
              <a:custGeom>
                <a:avLst/>
                <a:gdLst>
                  <a:gd name="T0" fmla="*/ 26187809 w 40"/>
                  <a:gd name="T1" fmla="*/ 0 h 55"/>
                  <a:gd name="T2" fmla="*/ 174586087 w 40"/>
                  <a:gd name="T3" fmla="*/ 202500445 h 55"/>
                  <a:gd name="T4" fmla="*/ 148398279 w 40"/>
                  <a:gd name="T5" fmla="*/ 253125020 h 55"/>
                  <a:gd name="T6" fmla="*/ 0 w 40"/>
                  <a:gd name="T7" fmla="*/ 50624575 h 55"/>
                  <a:gd name="T8" fmla="*/ 26187809 w 40"/>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 h="55">
                    <a:moveTo>
                      <a:pt x="6" y="0"/>
                    </a:moveTo>
                    <a:cubicBezTo>
                      <a:pt x="40" y="44"/>
                      <a:pt x="40" y="44"/>
                      <a:pt x="40" y="44"/>
                    </a:cubicBezTo>
                    <a:cubicBezTo>
                      <a:pt x="40" y="44"/>
                      <a:pt x="37" y="50"/>
                      <a:pt x="34" y="55"/>
                    </a:cubicBezTo>
                    <a:cubicBezTo>
                      <a:pt x="0" y="11"/>
                      <a:pt x="0" y="11"/>
                      <a:pt x="0" y="11"/>
                    </a:cubicBez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802" name="îsḷîďê"/>
              <p:cNvSpPr>
                <a:spLocks/>
              </p:cNvSpPr>
              <p:nvPr/>
            </p:nvSpPr>
            <p:spPr bwMode="auto">
              <a:xfrm>
                <a:off x="5664511" y="2492837"/>
                <a:ext cx="242509" cy="185413"/>
              </a:xfrm>
              <a:custGeom>
                <a:avLst/>
                <a:gdLst>
                  <a:gd name="T0" fmla="*/ 0 w 148"/>
                  <a:gd name="T1" fmla="*/ 286956958 h 110"/>
                  <a:gd name="T2" fmla="*/ 252383049 w 148"/>
                  <a:gd name="T3" fmla="*/ 238656871 h 110"/>
                  <a:gd name="T4" fmla="*/ 383944181 w 148"/>
                  <a:gd name="T5" fmla="*/ 0 h 110"/>
                  <a:gd name="T6" fmla="*/ 397369021 w 148"/>
                  <a:gd name="T7" fmla="*/ 22729948 h 110"/>
                  <a:gd name="T8" fmla="*/ 265807888 w 148"/>
                  <a:gd name="T9" fmla="*/ 267068885 h 110"/>
                  <a:gd name="T10" fmla="*/ 18794448 w 148"/>
                  <a:gd name="T11" fmla="*/ 312527096 h 110"/>
                  <a:gd name="T12" fmla="*/ 0 w 148"/>
                  <a:gd name="T13" fmla="*/ 286956958 h 1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8" h="110">
                    <a:moveTo>
                      <a:pt x="0" y="101"/>
                    </a:moveTo>
                    <a:lnTo>
                      <a:pt x="94" y="84"/>
                    </a:lnTo>
                    <a:lnTo>
                      <a:pt x="143" y="0"/>
                    </a:lnTo>
                    <a:lnTo>
                      <a:pt x="148" y="8"/>
                    </a:lnTo>
                    <a:lnTo>
                      <a:pt x="99" y="94"/>
                    </a:lnTo>
                    <a:lnTo>
                      <a:pt x="7" y="110"/>
                    </a:lnTo>
                    <a:lnTo>
                      <a:pt x="0" y="10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803" name="ïš1íḋe"/>
              <p:cNvSpPr>
                <a:spLocks/>
              </p:cNvSpPr>
              <p:nvPr/>
            </p:nvSpPr>
            <p:spPr bwMode="auto">
              <a:xfrm>
                <a:off x="5508847" y="2541720"/>
                <a:ext cx="340823" cy="141589"/>
              </a:xfrm>
              <a:custGeom>
                <a:avLst/>
                <a:gdLst>
                  <a:gd name="T0" fmla="*/ 112290788 w 164"/>
                  <a:gd name="T1" fmla="*/ 115056080 h 66"/>
                  <a:gd name="T2" fmla="*/ 0 w 164"/>
                  <a:gd name="T3" fmla="*/ 303749165 h 66"/>
                  <a:gd name="T4" fmla="*/ 621916769 w 164"/>
                  <a:gd name="T5" fmla="*/ 165680583 h 66"/>
                  <a:gd name="T6" fmla="*/ 708294618 w 164"/>
                  <a:gd name="T7" fmla="*/ 0 h 66"/>
                  <a:gd name="T8" fmla="*/ 112290788 w 164"/>
                  <a:gd name="T9" fmla="*/ 115056080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4" h="66">
                    <a:moveTo>
                      <a:pt x="26" y="25"/>
                    </a:moveTo>
                    <a:cubicBezTo>
                      <a:pt x="0" y="66"/>
                      <a:pt x="0" y="66"/>
                      <a:pt x="0" y="66"/>
                    </a:cubicBezTo>
                    <a:cubicBezTo>
                      <a:pt x="144" y="36"/>
                      <a:pt x="144" y="36"/>
                      <a:pt x="144" y="36"/>
                    </a:cubicBezTo>
                    <a:cubicBezTo>
                      <a:pt x="164" y="0"/>
                      <a:pt x="164" y="0"/>
                      <a:pt x="164" y="0"/>
                    </a:cubicBezTo>
                    <a:cubicBezTo>
                      <a:pt x="164" y="0"/>
                      <a:pt x="94" y="51"/>
                      <a:pt x="26" y="25"/>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grpSp>
        <p:grpSp>
          <p:nvGrpSpPr>
            <p:cNvPr id="200727" name="群組 3"/>
            <p:cNvGrpSpPr>
              <a:grpSpLocks/>
            </p:cNvGrpSpPr>
            <p:nvPr/>
          </p:nvGrpSpPr>
          <p:grpSpPr bwMode="auto">
            <a:xfrm>
              <a:off x="5034901" y="2206031"/>
              <a:ext cx="1462504" cy="3444526"/>
              <a:chOff x="5376122" y="2373161"/>
              <a:chExt cx="1163387" cy="2993587"/>
            </a:xfrm>
          </p:grpSpPr>
          <p:sp>
            <p:nvSpPr>
              <p:cNvPr id="200761" name="isľïḍè"/>
              <p:cNvSpPr>
                <a:spLocks/>
              </p:cNvSpPr>
              <p:nvPr/>
            </p:nvSpPr>
            <p:spPr bwMode="auto">
              <a:xfrm>
                <a:off x="5934875" y="2954686"/>
                <a:ext cx="352293" cy="418024"/>
              </a:xfrm>
              <a:custGeom>
                <a:avLst/>
                <a:gdLst>
                  <a:gd name="T0" fmla="*/ 686581535 w 169"/>
                  <a:gd name="T1" fmla="*/ 404837049 h 196"/>
                  <a:gd name="T2" fmla="*/ 716999638 w 169"/>
                  <a:gd name="T3" fmla="*/ 272924884 h 196"/>
                  <a:gd name="T4" fmla="*/ 612708403 w 169"/>
                  <a:gd name="T5" fmla="*/ 327509007 h 196"/>
                  <a:gd name="T6" fmla="*/ 595327225 w 169"/>
                  <a:gd name="T7" fmla="*/ 268375674 h 196"/>
                  <a:gd name="T8" fmla="*/ 564909122 w 169"/>
                  <a:gd name="T9" fmla="*/ 81877252 h 196"/>
                  <a:gd name="T10" fmla="*/ 404125932 w 169"/>
                  <a:gd name="T11" fmla="*/ 4549210 h 196"/>
                  <a:gd name="T12" fmla="*/ 191199209 w 169"/>
                  <a:gd name="T13" fmla="*/ 109170380 h 196"/>
                  <a:gd name="T14" fmla="*/ 17381178 w 169"/>
                  <a:gd name="T15" fmla="*/ 250180966 h 196"/>
                  <a:gd name="T16" fmla="*/ 0 w 169"/>
                  <a:gd name="T17" fmla="*/ 309314299 h 196"/>
                  <a:gd name="T18" fmla="*/ 139053591 w 169"/>
                  <a:gd name="T19" fmla="*/ 750540764 h 196"/>
                  <a:gd name="T20" fmla="*/ 312871622 w 169"/>
                  <a:gd name="T21" fmla="*/ 891551350 h 196"/>
                  <a:gd name="T22" fmla="*/ 608362066 w 169"/>
                  <a:gd name="T23" fmla="*/ 650468805 h 196"/>
                  <a:gd name="T24" fmla="*/ 686581535 w 169"/>
                  <a:gd name="T25" fmla="*/ 554946055 h 196"/>
                  <a:gd name="T26" fmla="*/ 712653301 w 169"/>
                  <a:gd name="T27" fmla="*/ 495812721 h 196"/>
                  <a:gd name="T28" fmla="*/ 686581535 w 169"/>
                  <a:gd name="T29" fmla="*/ 404837049 h 19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9" h="196">
                    <a:moveTo>
                      <a:pt x="158" y="89"/>
                    </a:moveTo>
                    <a:cubicBezTo>
                      <a:pt x="158" y="89"/>
                      <a:pt x="169" y="75"/>
                      <a:pt x="165" y="60"/>
                    </a:cubicBezTo>
                    <a:cubicBezTo>
                      <a:pt x="161" y="44"/>
                      <a:pt x="141" y="49"/>
                      <a:pt x="141" y="72"/>
                    </a:cubicBezTo>
                    <a:cubicBezTo>
                      <a:pt x="137" y="59"/>
                      <a:pt x="137" y="59"/>
                      <a:pt x="137" y="59"/>
                    </a:cubicBezTo>
                    <a:cubicBezTo>
                      <a:pt x="130" y="18"/>
                      <a:pt x="130" y="18"/>
                      <a:pt x="130" y="18"/>
                    </a:cubicBezTo>
                    <a:cubicBezTo>
                      <a:pt x="130" y="18"/>
                      <a:pt x="97" y="2"/>
                      <a:pt x="93" y="1"/>
                    </a:cubicBezTo>
                    <a:cubicBezTo>
                      <a:pt x="89" y="0"/>
                      <a:pt x="48" y="21"/>
                      <a:pt x="44" y="24"/>
                    </a:cubicBezTo>
                    <a:cubicBezTo>
                      <a:pt x="39" y="28"/>
                      <a:pt x="5" y="53"/>
                      <a:pt x="4" y="55"/>
                    </a:cubicBezTo>
                    <a:cubicBezTo>
                      <a:pt x="3" y="56"/>
                      <a:pt x="0" y="68"/>
                      <a:pt x="0" y="68"/>
                    </a:cubicBezTo>
                    <a:cubicBezTo>
                      <a:pt x="0" y="68"/>
                      <a:pt x="25" y="133"/>
                      <a:pt x="32" y="165"/>
                    </a:cubicBezTo>
                    <a:cubicBezTo>
                      <a:pt x="32" y="165"/>
                      <a:pt x="60" y="193"/>
                      <a:pt x="72" y="196"/>
                    </a:cubicBezTo>
                    <a:cubicBezTo>
                      <a:pt x="72" y="196"/>
                      <a:pt x="139" y="143"/>
                      <a:pt x="140" y="143"/>
                    </a:cubicBezTo>
                    <a:cubicBezTo>
                      <a:pt x="141" y="143"/>
                      <a:pt x="158" y="122"/>
                      <a:pt x="158" y="122"/>
                    </a:cubicBezTo>
                    <a:cubicBezTo>
                      <a:pt x="164" y="109"/>
                      <a:pt x="164" y="109"/>
                      <a:pt x="164" y="109"/>
                    </a:cubicBezTo>
                    <a:lnTo>
                      <a:pt x="158" y="89"/>
                    </a:lnTo>
                    <a:close/>
                  </a:path>
                </a:pathLst>
              </a:custGeom>
              <a:solidFill>
                <a:srgbClr val="EAAB5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62" name="íṧ1ïḑè"/>
              <p:cNvSpPr>
                <a:spLocks/>
              </p:cNvSpPr>
              <p:nvPr/>
            </p:nvSpPr>
            <p:spPr bwMode="auto">
              <a:xfrm>
                <a:off x="5841476" y="2872093"/>
                <a:ext cx="444054" cy="283177"/>
              </a:xfrm>
              <a:custGeom>
                <a:avLst/>
                <a:gdLst>
                  <a:gd name="T0" fmla="*/ 890976631 w 213"/>
                  <a:gd name="T1" fmla="*/ 414199995 h 132"/>
                  <a:gd name="T2" fmla="*/ 812743906 w 213"/>
                  <a:gd name="T3" fmla="*/ 584483764 h 132"/>
                  <a:gd name="T4" fmla="*/ 756242725 w 213"/>
                  <a:gd name="T5" fmla="*/ 547664318 h 132"/>
                  <a:gd name="T6" fmla="*/ 725819814 w 213"/>
                  <a:gd name="T7" fmla="*/ 322156743 h 132"/>
                  <a:gd name="T8" fmla="*/ 638895722 w 213"/>
                  <a:gd name="T9" fmla="*/ 253121623 h 132"/>
                  <a:gd name="T10" fmla="*/ 378121362 w 213"/>
                  <a:gd name="T11" fmla="*/ 510847017 h 132"/>
                  <a:gd name="T12" fmla="*/ 0 w 213"/>
                  <a:gd name="T13" fmla="*/ 358974044 h 132"/>
                  <a:gd name="T14" fmla="*/ 121693728 w 213"/>
                  <a:gd name="T15" fmla="*/ 418803766 h 132"/>
                  <a:gd name="T16" fmla="*/ 139078547 w 213"/>
                  <a:gd name="T17" fmla="*/ 82839999 h 132"/>
                  <a:gd name="T18" fmla="*/ 195579727 w 213"/>
                  <a:gd name="T19" fmla="*/ 243918370 h 132"/>
                  <a:gd name="T20" fmla="*/ 469392180 w 213"/>
                  <a:gd name="T21" fmla="*/ 55225951 h 132"/>
                  <a:gd name="T22" fmla="*/ 886629905 w 213"/>
                  <a:gd name="T23" fmla="*/ 225509720 h 132"/>
                  <a:gd name="T24" fmla="*/ 890976631 w 213"/>
                  <a:gd name="T25" fmla="*/ 414199995 h 1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3" h="132">
                    <a:moveTo>
                      <a:pt x="205" y="90"/>
                    </a:moveTo>
                    <a:cubicBezTo>
                      <a:pt x="205" y="90"/>
                      <a:pt x="181" y="81"/>
                      <a:pt x="187" y="127"/>
                    </a:cubicBezTo>
                    <a:cubicBezTo>
                      <a:pt x="174" y="119"/>
                      <a:pt x="174" y="119"/>
                      <a:pt x="174" y="119"/>
                    </a:cubicBezTo>
                    <a:cubicBezTo>
                      <a:pt x="167" y="70"/>
                      <a:pt x="167" y="70"/>
                      <a:pt x="167" y="70"/>
                    </a:cubicBezTo>
                    <a:cubicBezTo>
                      <a:pt x="147" y="55"/>
                      <a:pt x="147" y="55"/>
                      <a:pt x="147" y="55"/>
                    </a:cubicBezTo>
                    <a:cubicBezTo>
                      <a:pt x="147" y="55"/>
                      <a:pt x="137" y="90"/>
                      <a:pt x="87" y="111"/>
                    </a:cubicBezTo>
                    <a:cubicBezTo>
                      <a:pt x="37" y="132"/>
                      <a:pt x="4" y="98"/>
                      <a:pt x="0" y="78"/>
                    </a:cubicBezTo>
                    <a:cubicBezTo>
                      <a:pt x="0" y="78"/>
                      <a:pt x="8" y="89"/>
                      <a:pt x="28" y="91"/>
                    </a:cubicBezTo>
                    <a:cubicBezTo>
                      <a:pt x="28" y="91"/>
                      <a:pt x="1" y="57"/>
                      <a:pt x="32" y="18"/>
                    </a:cubicBezTo>
                    <a:cubicBezTo>
                      <a:pt x="32" y="18"/>
                      <a:pt x="29" y="48"/>
                      <a:pt x="45" y="53"/>
                    </a:cubicBezTo>
                    <a:cubicBezTo>
                      <a:pt x="45" y="53"/>
                      <a:pt x="66" y="24"/>
                      <a:pt x="108" y="12"/>
                    </a:cubicBezTo>
                    <a:cubicBezTo>
                      <a:pt x="150" y="0"/>
                      <a:pt x="187" y="23"/>
                      <a:pt x="204" y="49"/>
                    </a:cubicBezTo>
                    <a:cubicBezTo>
                      <a:pt x="213" y="64"/>
                      <a:pt x="205" y="90"/>
                      <a:pt x="205" y="90"/>
                    </a:cubicBezTo>
                  </a:path>
                </a:pathLst>
              </a:custGeom>
              <a:solidFill>
                <a:srgbClr val="6039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63" name="iṥļîḍè"/>
              <p:cNvSpPr>
                <a:spLocks/>
              </p:cNvSpPr>
              <p:nvPr/>
            </p:nvSpPr>
            <p:spPr bwMode="auto">
              <a:xfrm>
                <a:off x="6033189" y="3165383"/>
                <a:ext cx="50796" cy="77536"/>
              </a:xfrm>
              <a:custGeom>
                <a:avLst/>
                <a:gdLst>
                  <a:gd name="T0" fmla="*/ 48328298 w 31"/>
                  <a:gd name="T1" fmla="*/ 0 h 46"/>
                  <a:gd name="T2" fmla="*/ 37589040 w 31"/>
                  <a:gd name="T3" fmla="*/ 90916017 h 46"/>
                  <a:gd name="T4" fmla="*/ 83233342 w 31"/>
                  <a:gd name="T5" fmla="*/ 130691985 h 46"/>
                  <a:gd name="T6" fmla="*/ 0 w 31"/>
                  <a:gd name="T7" fmla="*/ 99439920 h 46"/>
                  <a:gd name="T8" fmla="*/ 48328298 w 31"/>
                  <a:gd name="T9" fmla="*/ 0 h 4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46">
                    <a:moveTo>
                      <a:pt x="18" y="0"/>
                    </a:moveTo>
                    <a:lnTo>
                      <a:pt x="14" y="32"/>
                    </a:lnTo>
                    <a:lnTo>
                      <a:pt x="31" y="46"/>
                    </a:lnTo>
                    <a:lnTo>
                      <a:pt x="0" y="35"/>
                    </a:lnTo>
                    <a:lnTo>
                      <a:pt x="18" y="0"/>
                    </a:lnTo>
                    <a:close/>
                  </a:path>
                </a:pathLst>
              </a:custGeom>
              <a:solidFill>
                <a:srgbClr val="D1862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64" name="ï$ḷîḓé"/>
              <p:cNvSpPr>
                <a:spLocks/>
              </p:cNvSpPr>
              <p:nvPr/>
            </p:nvSpPr>
            <p:spPr bwMode="auto">
              <a:xfrm>
                <a:off x="6100370" y="3072677"/>
                <a:ext cx="34409" cy="58996"/>
              </a:xfrm>
              <a:custGeom>
                <a:avLst/>
                <a:gdLst>
                  <a:gd name="T0" fmla="*/ 65549145 w 17"/>
                  <a:gd name="T1" fmla="*/ 57291671 h 27"/>
                  <a:gd name="T2" fmla="*/ 40968975 w 17"/>
                  <a:gd name="T3" fmla="*/ 128908445 h 27"/>
                  <a:gd name="T4" fmla="*/ 4096695 w 17"/>
                  <a:gd name="T5" fmla="*/ 71616774 h 27"/>
                  <a:gd name="T6" fmla="*/ 28676865 w 17"/>
                  <a:gd name="T7" fmla="*/ 0 h 27"/>
                  <a:gd name="T8" fmla="*/ 65549145 w 17"/>
                  <a:gd name="T9" fmla="*/ 57291671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 h="27">
                    <a:moveTo>
                      <a:pt x="16" y="12"/>
                    </a:moveTo>
                    <a:cubicBezTo>
                      <a:pt x="17" y="20"/>
                      <a:pt x="15" y="26"/>
                      <a:pt x="10" y="27"/>
                    </a:cubicBezTo>
                    <a:cubicBezTo>
                      <a:pt x="6" y="27"/>
                      <a:pt x="2" y="22"/>
                      <a:pt x="1" y="15"/>
                    </a:cubicBezTo>
                    <a:cubicBezTo>
                      <a:pt x="0" y="7"/>
                      <a:pt x="2" y="1"/>
                      <a:pt x="7" y="0"/>
                    </a:cubicBezTo>
                    <a:cubicBezTo>
                      <a:pt x="11" y="0"/>
                      <a:pt x="15" y="5"/>
                      <a:pt x="16" y="12"/>
                    </a:cubicBezTo>
                  </a:path>
                </a:pathLst>
              </a:custGeom>
              <a:solidFill>
                <a:srgbClr val="6039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65" name="îs1ïḑê"/>
              <p:cNvSpPr>
                <a:spLocks/>
              </p:cNvSpPr>
              <p:nvPr/>
            </p:nvSpPr>
            <p:spPr bwMode="auto">
              <a:xfrm>
                <a:off x="6002056" y="3140099"/>
                <a:ext cx="31133" cy="50568"/>
              </a:xfrm>
              <a:custGeom>
                <a:avLst/>
                <a:gdLst>
                  <a:gd name="T0" fmla="*/ 60308772 w 15"/>
                  <a:gd name="T1" fmla="*/ 48833939 h 24"/>
                  <a:gd name="T2" fmla="*/ 43077694 w 15"/>
                  <a:gd name="T3" fmla="*/ 102107327 h 24"/>
                  <a:gd name="T4" fmla="*/ 4308807 w 15"/>
                  <a:gd name="T5" fmla="*/ 57712837 h 24"/>
                  <a:gd name="T6" fmla="*/ 21539885 w 15"/>
                  <a:gd name="T7" fmla="*/ 4439449 h 24"/>
                  <a:gd name="T8" fmla="*/ 60308772 w 15"/>
                  <a:gd name="T9" fmla="*/ 48833939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4">
                    <a:moveTo>
                      <a:pt x="14" y="11"/>
                    </a:moveTo>
                    <a:cubicBezTo>
                      <a:pt x="15" y="17"/>
                      <a:pt x="14" y="23"/>
                      <a:pt x="10" y="23"/>
                    </a:cubicBezTo>
                    <a:cubicBezTo>
                      <a:pt x="6" y="24"/>
                      <a:pt x="2" y="20"/>
                      <a:pt x="1" y="13"/>
                    </a:cubicBezTo>
                    <a:cubicBezTo>
                      <a:pt x="0" y="7"/>
                      <a:pt x="2" y="1"/>
                      <a:pt x="5" y="1"/>
                    </a:cubicBezTo>
                    <a:cubicBezTo>
                      <a:pt x="9" y="0"/>
                      <a:pt x="13" y="4"/>
                      <a:pt x="14" y="11"/>
                    </a:cubicBezTo>
                  </a:path>
                </a:pathLst>
              </a:custGeom>
              <a:solidFill>
                <a:srgbClr val="60391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66" name="îṡlíḍe"/>
              <p:cNvSpPr>
                <a:spLocks/>
              </p:cNvSpPr>
              <p:nvPr/>
            </p:nvSpPr>
            <p:spPr bwMode="auto">
              <a:xfrm>
                <a:off x="6056130" y="3192353"/>
                <a:ext cx="116340" cy="123047"/>
              </a:xfrm>
              <a:custGeom>
                <a:avLst/>
                <a:gdLst>
                  <a:gd name="T0" fmla="*/ 241696350 w 56"/>
                  <a:gd name="T1" fmla="*/ 0 h 57"/>
                  <a:gd name="T2" fmla="*/ 0 w 56"/>
                  <a:gd name="T3" fmla="*/ 205043794 h 57"/>
                  <a:gd name="T4" fmla="*/ 142429245 w 56"/>
                  <a:gd name="T5" fmla="*/ 242322717 h 57"/>
                  <a:gd name="T6" fmla="*/ 241696350 w 56"/>
                  <a:gd name="T7" fmla="*/ 0 h 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6" h="57">
                    <a:moveTo>
                      <a:pt x="56" y="0"/>
                    </a:moveTo>
                    <a:cubicBezTo>
                      <a:pt x="0" y="44"/>
                      <a:pt x="0" y="44"/>
                      <a:pt x="0" y="44"/>
                    </a:cubicBezTo>
                    <a:cubicBezTo>
                      <a:pt x="0" y="44"/>
                      <a:pt x="18" y="57"/>
                      <a:pt x="33" y="52"/>
                    </a:cubicBezTo>
                    <a:cubicBezTo>
                      <a:pt x="48" y="46"/>
                      <a:pt x="56" y="0"/>
                      <a:pt x="5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67" name="iṧḻíḑê"/>
              <p:cNvSpPr>
                <a:spLocks/>
              </p:cNvSpPr>
              <p:nvPr/>
            </p:nvSpPr>
            <p:spPr bwMode="auto">
              <a:xfrm>
                <a:off x="5961092" y="3274946"/>
                <a:ext cx="250702" cy="593324"/>
              </a:xfrm>
              <a:custGeom>
                <a:avLst/>
                <a:gdLst>
                  <a:gd name="T0" fmla="*/ 472212756 w 121"/>
                  <a:gd name="T1" fmla="*/ 0 h 278"/>
                  <a:gd name="T2" fmla="*/ 120200213 w 121"/>
                  <a:gd name="T3" fmla="*/ 318854025 h 278"/>
                  <a:gd name="T4" fmla="*/ 0 w 121"/>
                  <a:gd name="T5" fmla="*/ 1266307083 h 278"/>
                  <a:gd name="T6" fmla="*/ 317670513 w 121"/>
                  <a:gd name="T7" fmla="*/ 1138765899 h 278"/>
                  <a:gd name="T8" fmla="*/ 433577713 w 121"/>
                  <a:gd name="T9" fmla="*/ 865461230 h 278"/>
                  <a:gd name="T10" fmla="*/ 472212756 w 121"/>
                  <a:gd name="T11" fmla="*/ 569381883 h 278"/>
                  <a:gd name="T12" fmla="*/ 519433825 w 121"/>
                  <a:gd name="T13" fmla="*/ 77435185 h 278"/>
                  <a:gd name="T14" fmla="*/ 472212756 w 121"/>
                  <a:gd name="T15" fmla="*/ 0 h 2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 h="278">
                    <a:moveTo>
                      <a:pt x="110" y="0"/>
                    </a:moveTo>
                    <a:cubicBezTo>
                      <a:pt x="28" y="70"/>
                      <a:pt x="28" y="70"/>
                      <a:pt x="28" y="70"/>
                    </a:cubicBezTo>
                    <a:cubicBezTo>
                      <a:pt x="0" y="278"/>
                      <a:pt x="0" y="278"/>
                      <a:pt x="0" y="278"/>
                    </a:cubicBezTo>
                    <a:cubicBezTo>
                      <a:pt x="0" y="278"/>
                      <a:pt x="73" y="250"/>
                      <a:pt x="74" y="250"/>
                    </a:cubicBezTo>
                    <a:cubicBezTo>
                      <a:pt x="75" y="250"/>
                      <a:pt x="99" y="199"/>
                      <a:pt x="101" y="190"/>
                    </a:cubicBezTo>
                    <a:cubicBezTo>
                      <a:pt x="103" y="180"/>
                      <a:pt x="109" y="133"/>
                      <a:pt x="110" y="125"/>
                    </a:cubicBezTo>
                    <a:cubicBezTo>
                      <a:pt x="112" y="118"/>
                      <a:pt x="121" y="17"/>
                      <a:pt x="121" y="17"/>
                    </a:cubicBezTo>
                    <a:lnTo>
                      <a:pt x="110" y="0"/>
                    </a:lnTo>
                    <a:close/>
                  </a:path>
                </a:pathLst>
              </a:custGeom>
              <a:solidFill>
                <a:srgbClr val="D1DB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68" name="íṩľidê"/>
              <p:cNvSpPr>
                <a:spLocks/>
              </p:cNvSpPr>
              <p:nvPr/>
            </p:nvSpPr>
            <p:spPr bwMode="auto">
              <a:xfrm>
                <a:off x="6057768" y="3315399"/>
                <a:ext cx="85205" cy="104505"/>
              </a:xfrm>
              <a:custGeom>
                <a:avLst/>
                <a:gdLst>
                  <a:gd name="T0" fmla="*/ 0 w 52"/>
                  <a:gd name="T1" fmla="*/ 125009892 h 62"/>
                  <a:gd name="T2" fmla="*/ 13424703 w 52"/>
                  <a:gd name="T3" fmla="*/ 176149920 h 62"/>
                  <a:gd name="T4" fmla="*/ 110079944 w 52"/>
                  <a:gd name="T5" fmla="*/ 102280055 h 62"/>
                  <a:gd name="T6" fmla="*/ 139613308 w 52"/>
                  <a:gd name="T7" fmla="*/ 0 h 62"/>
                  <a:gd name="T8" fmla="*/ 0 w 52"/>
                  <a:gd name="T9" fmla="*/ 125009892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62">
                    <a:moveTo>
                      <a:pt x="0" y="44"/>
                    </a:moveTo>
                    <a:lnTo>
                      <a:pt x="5" y="62"/>
                    </a:lnTo>
                    <a:lnTo>
                      <a:pt x="41" y="36"/>
                    </a:lnTo>
                    <a:lnTo>
                      <a:pt x="52" y="0"/>
                    </a:lnTo>
                    <a:lnTo>
                      <a:pt x="0" y="44"/>
                    </a:lnTo>
                    <a:close/>
                  </a:path>
                </a:pathLst>
              </a:custGeom>
              <a:solidFill>
                <a:srgbClr val="EF4A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69" name="ïšļíḍe"/>
              <p:cNvSpPr>
                <a:spLocks/>
              </p:cNvSpPr>
              <p:nvPr/>
            </p:nvSpPr>
            <p:spPr bwMode="auto">
              <a:xfrm>
                <a:off x="6015165" y="3376081"/>
                <a:ext cx="132725" cy="433194"/>
              </a:xfrm>
              <a:custGeom>
                <a:avLst/>
                <a:gdLst>
                  <a:gd name="T0" fmla="*/ 83233322 w 81"/>
                  <a:gd name="T1" fmla="*/ 73870533 h 257"/>
                  <a:gd name="T2" fmla="*/ 0 w 81"/>
                  <a:gd name="T3" fmla="*/ 576759885 h 257"/>
                  <a:gd name="T4" fmla="*/ 77863695 w 81"/>
                  <a:gd name="T5" fmla="*/ 730183041 h 257"/>
                  <a:gd name="T6" fmla="*/ 217480563 w 81"/>
                  <a:gd name="T7" fmla="*/ 468795130 h 257"/>
                  <a:gd name="T8" fmla="*/ 179891532 w 81"/>
                  <a:gd name="T9" fmla="*/ 0 h 257"/>
                  <a:gd name="T10" fmla="*/ 83233322 w 81"/>
                  <a:gd name="T11" fmla="*/ 73870533 h 25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257">
                    <a:moveTo>
                      <a:pt x="31" y="26"/>
                    </a:moveTo>
                    <a:lnTo>
                      <a:pt x="0" y="203"/>
                    </a:lnTo>
                    <a:lnTo>
                      <a:pt x="29" y="257"/>
                    </a:lnTo>
                    <a:lnTo>
                      <a:pt x="81" y="165"/>
                    </a:lnTo>
                    <a:lnTo>
                      <a:pt x="67" y="0"/>
                    </a:lnTo>
                    <a:lnTo>
                      <a:pt x="31" y="26"/>
                    </a:lnTo>
                    <a:close/>
                  </a:path>
                </a:pathLst>
              </a:custGeom>
              <a:solidFill>
                <a:srgbClr val="EF4A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70" name="íśľïḍe"/>
              <p:cNvSpPr>
                <a:spLocks/>
              </p:cNvSpPr>
              <p:nvPr/>
            </p:nvSpPr>
            <p:spPr bwMode="auto">
              <a:xfrm>
                <a:off x="5925044" y="4606553"/>
                <a:ext cx="149109" cy="372513"/>
              </a:xfrm>
              <a:custGeom>
                <a:avLst/>
                <a:gdLst>
                  <a:gd name="T0" fmla="*/ 21444774 w 72"/>
                  <a:gd name="T1" fmla="*/ 262804729 h 175"/>
                  <a:gd name="T2" fmla="*/ 0 w 72"/>
                  <a:gd name="T3" fmla="*/ 715918899 h 175"/>
                  <a:gd name="T4" fmla="*/ 120088661 w 72"/>
                  <a:gd name="T5" fmla="*/ 756699493 h 175"/>
                  <a:gd name="T6" fmla="*/ 308798526 w 72"/>
                  <a:gd name="T7" fmla="*/ 235619794 h 175"/>
                  <a:gd name="T8" fmla="*/ 167265092 w 72"/>
                  <a:gd name="T9" fmla="*/ 54374126 h 175"/>
                  <a:gd name="T10" fmla="*/ 81488069 w 72"/>
                  <a:gd name="T11" fmla="*/ 86090947 h 175"/>
                  <a:gd name="T12" fmla="*/ 21444774 w 72"/>
                  <a:gd name="T13" fmla="*/ 262804729 h 1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2" h="175">
                    <a:moveTo>
                      <a:pt x="5" y="58"/>
                    </a:moveTo>
                    <a:cubicBezTo>
                      <a:pt x="5" y="58"/>
                      <a:pt x="16" y="123"/>
                      <a:pt x="0" y="158"/>
                    </a:cubicBezTo>
                    <a:cubicBezTo>
                      <a:pt x="0" y="158"/>
                      <a:pt x="10" y="175"/>
                      <a:pt x="28" y="167"/>
                    </a:cubicBezTo>
                    <a:cubicBezTo>
                      <a:pt x="72" y="52"/>
                      <a:pt x="72" y="52"/>
                      <a:pt x="72" y="52"/>
                    </a:cubicBezTo>
                    <a:cubicBezTo>
                      <a:pt x="72" y="52"/>
                      <a:pt x="53" y="24"/>
                      <a:pt x="39" y="12"/>
                    </a:cubicBezTo>
                    <a:cubicBezTo>
                      <a:pt x="26" y="0"/>
                      <a:pt x="20" y="18"/>
                      <a:pt x="19" y="19"/>
                    </a:cubicBezTo>
                    <a:cubicBezTo>
                      <a:pt x="19" y="20"/>
                      <a:pt x="5" y="58"/>
                      <a:pt x="5" y="58"/>
                    </a:cubicBezTo>
                  </a:path>
                </a:pathLst>
              </a:custGeom>
              <a:solidFill>
                <a:srgbClr val="1934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71" name="íṥlidè"/>
              <p:cNvSpPr>
                <a:spLocks/>
              </p:cNvSpPr>
              <p:nvPr/>
            </p:nvSpPr>
            <p:spPr bwMode="auto">
              <a:xfrm>
                <a:off x="6256034" y="5056603"/>
                <a:ext cx="163858" cy="310145"/>
              </a:xfrm>
              <a:custGeom>
                <a:avLst/>
                <a:gdLst>
                  <a:gd name="T0" fmla="*/ 47323850 w 79"/>
                  <a:gd name="T1" fmla="*/ 105224712 h 145"/>
                  <a:gd name="T2" fmla="*/ 21511029 w 79"/>
                  <a:gd name="T3" fmla="*/ 521552666 h 145"/>
                  <a:gd name="T4" fmla="*/ 180687669 w 79"/>
                  <a:gd name="T5" fmla="*/ 608478823 h 145"/>
                  <a:gd name="T6" fmla="*/ 339866382 w 79"/>
                  <a:gd name="T7" fmla="*/ 109799886 h 145"/>
                  <a:gd name="T8" fmla="*/ 253824339 w 79"/>
                  <a:gd name="T9" fmla="*/ 0 h 145"/>
                  <a:gd name="T10" fmla="*/ 163480504 w 79"/>
                  <a:gd name="T11" fmla="*/ 0 h 145"/>
                  <a:gd name="T12" fmla="*/ 47323850 w 79"/>
                  <a:gd name="T13" fmla="*/ 105224712 h 1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 h="145">
                    <a:moveTo>
                      <a:pt x="11" y="23"/>
                    </a:moveTo>
                    <a:cubicBezTo>
                      <a:pt x="11" y="23"/>
                      <a:pt x="11" y="91"/>
                      <a:pt x="5" y="114"/>
                    </a:cubicBezTo>
                    <a:cubicBezTo>
                      <a:pt x="0" y="138"/>
                      <a:pt x="32" y="145"/>
                      <a:pt x="42" y="133"/>
                    </a:cubicBezTo>
                    <a:cubicBezTo>
                      <a:pt x="53" y="120"/>
                      <a:pt x="79" y="24"/>
                      <a:pt x="79" y="24"/>
                    </a:cubicBezTo>
                    <a:cubicBezTo>
                      <a:pt x="59" y="0"/>
                      <a:pt x="59" y="0"/>
                      <a:pt x="59" y="0"/>
                    </a:cubicBezTo>
                    <a:cubicBezTo>
                      <a:pt x="38" y="0"/>
                      <a:pt x="38" y="0"/>
                      <a:pt x="38" y="0"/>
                    </a:cubicBezTo>
                    <a:lnTo>
                      <a:pt x="11" y="23"/>
                    </a:lnTo>
                    <a:close/>
                  </a:path>
                </a:pathLst>
              </a:custGeom>
              <a:solidFill>
                <a:srgbClr val="19344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72" name="iş1îḍé"/>
              <p:cNvSpPr>
                <a:spLocks/>
              </p:cNvSpPr>
              <p:nvPr/>
            </p:nvSpPr>
            <p:spPr bwMode="auto">
              <a:xfrm>
                <a:off x="5698921" y="3807588"/>
                <a:ext cx="680008" cy="1313066"/>
              </a:xfrm>
              <a:custGeom>
                <a:avLst/>
                <a:gdLst>
                  <a:gd name="T0" fmla="*/ 713536346 w 327"/>
                  <a:gd name="T1" fmla="*/ 442174442 h 615"/>
                  <a:gd name="T2" fmla="*/ 250818975 w 327"/>
                  <a:gd name="T3" fmla="*/ 1103159056 h 615"/>
                  <a:gd name="T4" fmla="*/ 640020618 w 327"/>
                  <a:gd name="T5" fmla="*/ 1759585302 h 615"/>
                  <a:gd name="T6" fmla="*/ 492989164 w 327"/>
                  <a:gd name="T7" fmla="*/ 1969276605 h 615"/>
                  <a:gd name="T8" fmla="*/ 0 w 327"/>
                  <a:gd name="T9" fmla="*/ 1321967093 h 615"/>
                  <a:gd name="T10" fmla="*/ 177303248 w 327"/>
                  <a:gd name="T11" fmla="*/ 920817957 h 615"/>
                  <a:gd name="T12" fmla="*/ 302711696 w 327"/>
                  <a:gd name="T13" fmla="*/ 610840438 h 615"/>
                  <a:gd name="T14" fmla="*/ 544881884 w 327"/>
                  <a:gd name="T15" fmla="*/ 127638555 h 615"/>
                  <a:gd name="T16" fmla="*/ 864893233 w 327"/>
                  <a:gd name="T17" fmla="*/ 0 h 615"/>
                  <a:gd name="T18" fmla="*/ 934085607 w 327"/>
                  <a:gd name="T19" fmla="*/ 45585808 h 615"/>
                  <a:gd name="T20" fmla="*/ 934085607 w 327"/>
                  <a:gd name="T21" fmla="*/ 364680062 h 615"/>
                  <a:gd name="T22" fmla="*/ 1011924688 w 327"/>
                  <a:gd name="T23" fmla="*/ 784062667 h 615"/>
                  <a:gd name="T24" fmla="*/ 1353559043 w 327"/>
                  <a:gd name="T25" fmla="*/ 2147057201 h 615"/>
                  <a:gd name="T26" fmla="*/ 1414100551 w 327"/>
                  <a:gd name="T27" fmla="*/ 2147483646 h 615"/>
                  <a:gd name="T28" fmla="*/ 1206525509 w 327"/>
                  <a:gd name="T29" fmla="*/ 2147483646 h 615"/>
                  <a:gd name="T30" fmla="*/ 713536346 w 327"/>
                  <a:gd name="T31" fmla="*/ 442174442 h 61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27" h="615">
                    <a:moveTo>
                      <a:pt x="165" y="97"/>
                    </a:moveTo>
                    <a:cubicBezTo>
                      <a:pt x="58" y="242"/>
                      <a:pt x="58" y="242"/>
                      <a:pt x="58" y="242"/>
                    </a:cubicBezTo>
                    <a:cubicBezTo>
                      <a:pt x="148" y="386"/>
                      <a:pt x="148" y="386"/>
                      <a:pt x="148" y="386"/>
                    </a:cubicBezTo>
                    <a:cubicBezTo>
                      <a:pt x="148" y="386"/>
                      <a:pt x="145" y="424"/>
                      <a:pt x="114" y="432"/>
                    </a:cubicBezTo>
                    <a:cubicBezTo>
                      <a:pt x="0" y="290"/>
                      <a:pt x="0" y="290"/>
                      <a:pt x="0" y="290"/>
                    </a:cubicBezTo>
                    <a:cubicBezTo>
                      <a:pt x="0" y="290"/>
                      <a:pt x="39" y="205"/>
                      <a:pt x="41" y="202"/>
                    </a:cubicBezTo>
                    <a:cubicBezTo>
                      <a:pt x="44" y="198"/>
                      <a:pt x="68" y="137"/>
                      <a:pt x="70" y="134"/>
                    </a:cubicBezTo>
                    <a:cubicBezTo>
                      <a:pt x="73" y="131"/>
                      <a:pt x="126" y="28"/>
                      <a:pt x="126" y="28"/>
                    </a:cubicBezTo>
                    <a:cubicBezTo>
                      <a:pt x="200" y="0"/>
                      <a:pt x="200" y="0"/>
                      <a:pt x="200" y="0"/>
                    </a:cubicBezTo>
                    <a:cubicBezTo>
                      <a:pt x="216" y="10"/>
                      <a:pt x="216" y="10"/>
                      <a:pt x="216" y="10"/>
                    </a:cubicBezTo>
                    <a:cubicBezTo>
                      <a:pt x="216" y="10"/>
                      <a:pt x="211" y="70"/>
                      <a:pt x="216" y="80"/>
                    </a:cubicBezTo>
                    <a:cubicBezTo>
                      <a:pt x="221" y="90"/>
                      <a:pt x="229" y="156"/>
                      <a:pt x="234" y="172"/>
                    </a:cubicBezTo>
                    <a:cubicBezTo>
                      <a:pt x="238" y="189"/>
                      <a:pt x="313" y="471"/>
                      <a:pt x="313" y="471"/>
                    </a:cubicBezTo>
                    <a:cubicBezTo>
                      <a:pt x="327" y="585"/>
                      <a:pt x="327" y="585"/>
                      <a:pt x="327" y="585"/>
                    </a:cubicBezTo>
                    <a:cubicBezTo>
                      <a:pt x="327" y="585"/>
                      <a:pt x="314" y="615"/>
                      <a:pt x="279" y="608"/>
                    </a:cubicBezTo>
                    <a:lnTo>
                      <a:pt x="165" y="97"/>
                    </a:lnTo>
                    <a:close/>
                  </a:path>
                </a:pathLst>
              </a:custGeom>
              <a:solidFill>
                <a:srgbClr val="3F61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73" name="íṥļïḍe"/>
              <p:cNvSpPr>
                <a:spLocks/>
              </p:cNvSpPr>
              <p:nvPr/>
            </p:nvSpPr>
            <p:spPr bwMode="auto">
              <a:xfrm>
                <a:off x="5499014" y="3423277"/>
                <a:ext cx="519428" cy="1183275"/>
              </a:xfrm>
              <a:custGeom>
                <a:avLst/>
                <a:gdLst>
                  <a:gd name="T0" fmla="*/ 1079221789 w 250"/>
                  <a:gd name="T1" fmla="*/ 104924882 h 554"/>
                  <a:gd name="T2" fmla="*/ 1079221789 w 250"/>
                  <a:gd name="T3" fmla="*/ 0 h 554"/>
                  <a:gd name="T4" fmla="*/ 941080951 w 250"/>
                  <a:gd name="T5" fmla="*/ 123173801 h 554"/>
                  <a:gd name="T6" fmla="*/ 617315245 w 250"/>
                  <a:gd name="T7" fmla="*/ 679731683 h 554"/>
                  <a:gd name="T8" fmla="*/ 250378840 w 250"/>
                  <a:gd name="T9" fmla="*/ 465319690 h 554"/>
                  <a:gd name="T10" fmla="*/ 194259839 w 250"/>
                  <a:gd name="T11" fmla="*/ 401452742 h 554"/>
                  <a:gd name="T12" fmla="*/ 0 w 250"/>
                  <a:gd name="T13" fmla="*/ 848525648 h 554"/>
                  <a:gd name="T14" fmla="*/ 125190459 w 250"/>
                  <a:gd name="T15" fmla="*/ 802905484 h 554"/>
                  <a:gd name="T16" fmla="*/ 677751732 w 250"/>
                  <a:gd name="T17" fmla="*/ 1008193018 h 554"/>
                  <a:gd name="T18" fmla="*/ 962666301 w 250"/>
                  <a:gd name="T19" fmla="*/ 620426965 h 554"/>
                  <a:gd name="T20" fmla="*/ 172674489 w 250"/>
                  <a:gd name="T21" fmla="*/ 2048321645 h 554"/>
                  <a:gd name="T22" fmla="*/ 168359081 w 250"/>
                  <a:gd name="T23" fmla="*/ 2066570565 h 554"/>
                  <a:gd name="T24" fmla="*/ 427370814 w 250"/>
                  <a:gd name="T25" fmla="*/ 2147483646 h 554"/>
                  <a:gd name="T26" fmla="*/ 872011571 w 250"/>
                  <a:gd name="T27" fmla="*/ 1236291700 h 554"/>
                  <a:gd name="T28" fmla="*/ 1079221789 w 250"/>
                  <a:gd name="T29" fmla="*/ 104924882 h 55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0" h="554">
                    <a:moveTo>
                      <a:pt x="250" y="23"/>
                    </a:moveTo>
                    <a:cubicBezTo>
                      <a:pt x="250" y="0"/>
                      <a:pt x="250" y="0"/>
                      <a:pt x="250" y="0"/>
                    </a:cubicBezTo>
                    <a:cubicBezTo>
                      <a:pt x="218" y="27"/>
                      <a:pt x="218" y="27"/>
                      <a:pt x="218" y="27"/>
                    </a:cubicBezTo>
                    <a:cubicBezTo>
                      <a:pt x="143" y="149"/>
                      <a:pt x="143" y="149"/>
                      <a:pt x="143" y="149"/>
                    </a:cubicBezTo>
                    <a:cubicBezTo>
                      <a:pt x="58" y="102"/>
                      <a:pt x="58" y="102"/>
                      <a:pt x="58" y="102"/>
                    </a:cubicBezTo>
                    <a:cubicBezTo>
                      <a:pt x="45" y="88"/>
                      <a:pt x="45" y="88"/>
                      <a:pt x="45" y="88"/>
                    </a:cubicBezTo>
                    <a:cubicBezTo>
                      <a:pt x="45" y="88"/>
                      <a:pt x="1" y="109"/>
                      <a:pt x="0" y="186"/>
                    </a:cubicBezTo>
                    <a:cubicBezTo>
                      <a:pt x="29" y="176"/>
                      <a:pt x="29" y="176"/>
                      <a:pt x="29" y="176"/>
                    </a:cubicBezTo>
                    <a:cubicBezTo>
                      <a:pt x="157" y="221"/>
                      <a:pt x="157" y="221"/>
                      <a:pt x="157" y="221"/>
                    </a:cubicBezTo>
                    <a:cubicBezTo>
                      <a:pt x="223" y="136"/>
                      <a:pt x="223" y="136"/>
                      <a:pt x="223" y="136"/>
                    </a:cubicBezTo>
                    <a:cubicBezTo>
                      <a:pt x="190" y="341"/>
                      <a:pt x="47" y="379"/>
                      <a:pt x="40" y="449"/>
                    </a:cubicBezTo>
                    <a:cubicBezTo>
                      <a:pt x="39" y="450"/>
                      <a:pt x="39" y="452"/>
                      <a:pt x="39" y="453"/>
                    </a:cubicBezTo>
                    <a:cubicBezTo>
                      <a:pt x="35" y="520"/>
                      <a:pt x="99" y="554"/>
                      <a:pt x="99" y="554"/>
                    </a:cubicBezTo>
                    <a:cubicBezTo>
                      <a:pt x="96" y="464"/>
                      <a:pt x="149" y="383"/>
                      <a:pt x="202" y="271"/>
                    </a:cubicBezTo>
                    <a:cubicBezTo>
                      <a:pt x="244" y="180"/>
                      <a:pt x="250" y="63"/>
                      <a:pt x="250" y="23"/>
                    </a:cubicBezTo>
                  </a:path>
                </a:pathLst>
              </a:custGeom>
              <a:solidFill>
                <a:srgbClr val="0329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74" name="iṡ1iďé"/>
              <p:cNvSpPr>
                <a:spLocks/>
              </p:cNvSpPr>
              <p:nvPr/>
            </p:nvSpPr>
            <p:spPr bwMode="auto">
              <a:xfrm>
                <a:off x="6085624" y="2575432"/>
                <a:ext cx="453885" cy="2304186"/>
              </a:xfrm>
              <a:custGeom>
                <a:avLst/>
                <a:gdLst>
                  <a:gd name="T0" fmla="*/ 407480464 w 218"/>
                  <a:gd name="T1" fmla="*/ 2147483646 h 1079"/>
                  <a:gd name="T2" fmla="*/ 472502613 w 218"/>
                  <a:gd name="T3" fmla="*/ 1764831366 h 1079"/>
                  <a:gd name="T4" fmla="*/ 797621688 w 218"/>
                  <a:gd name="T5" fmla="*/ 1057986542 h 1079"/>
                  <a:gd name="T6" fmla="*/ 871313457 w 218"/>
                  <a:gd name="T7" fmla="*/ 378503659 h 1079"/>
                  <a:gd name="T8" fmla="*/ 940672498 w 218"/>
                  <a:gd name="T9" fmla="*/ 319220519 h 1079"/>
                  <a:gd name="T10" fmla="*/ 507183175 w 218"/>
                  <a:gd name="T11" fmla="*/ 109447767 h 1079"/>
                  <a:gd name="T12" fmla="*/ 507183175 w 218"/>
                  <a:gd name="T13" fmla="*/ 209772752 h 1079"/>
                  <a:gd name="T14" fmla="*/ 507183175 w 218"/>
                  <a:gd name="T15" fmla="*/ 898376282 h 1079"/>
                  <a:gd name="T16" fmla="*/ 351125852 w 218"/>
                  <a:gd name="T17" fmla="*/ 1368086413 h 1079"/>
                  <a:gd name="T18" fmla="*/ 216744662 w 218"/>
                  <a:gd name="T19" fmla="*/ 1491214084 h 1079"/>
                  <a:gd name="T20" fmla="*/ 160392132 w 218"/>
                  <a:gd name="T21" fmla="*/ 1719228130 h 1079"/>
                  <a:gd name="T22" fmla="*/ 34678480 w 218"/>
                  <a:gd name="T23" fmla="*/ 2147483646 h 1079"/>
                  <a:gd name="T24" fmla="*/ 182066182 w 218"/>
                  <a:gd name="T25" fmla="*/ 2147483646 h 1079"/>
                  <a:gd name="T26" fmla="*/ 940672498 w 218"/>
                  <a:gd name="T27" fmla="*/ 2147483646 h 1079"/>
                  <a:gd name="T28" fmla="*/ 407480464 w 218"/>
                  <a:gd name="T29" fmla="*/ 2147483646 h 107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8" h="1079">
                    <a:moveTo>
                      <a:pt x="94" y="677"/>
                    </a:moveTo>
                    <a:cubicBezTo>
                      <a:pt x="72" y="580"/>
                      <a:pt x="109" y="387"/>
                      <a:pt x="109" y="387"/>
                    </a:cubicBezTo>
                    <a:cubicBezTo>
                      <a:pt x="117" y="356"/>
                      <a:pt x="177" y="259"/>
                      <a:pt x="184" y="232"/>
                    </a:cubicBezTo>
                    <a:cubicBezTo>
                      <a:pt x="192" y="205"/>
                      <a:pt x="201" y="83"/>
                      <a:pt x="201" y="83"/>
                    </a:cubicBezTo>
                    <a:cubicBezTo>
                      <a:pt x="201" y="83"/>
                      <a:pt x="216" y="79"/>
                      <a:pt x="217" y="70"/>
                    </a:cubicBezTo>
                    <a:cubicBezTo>
                      <a:pt x="218" y="61"/>
                      <a:pt x="172" y="0"/>
                      <a:pt x="117" y="24"/>
                    </a:cubicBezTo>
                    <a:cubicBezTo>
                      <a:pt x="117" y="46"/>
                      <a:pt x="117" y="46"/>
                      <a:pt x="117" y="46"/>
                    </a:cubicBezTo>
                    <a:cubicBezTo>
                      <a:pt x="117" y="197"/>
                      <a:pt x="117" y="197"/>
                      <a:pt x="117" y="197"/>
                    </a:cubicBezTo>
                    <a:cubicBezTo>
                      <a:pt x="81" y="300"/>
                      <a:pt x="81" y="300"/>
                      <a:pt x="81" y="300"/>
                    </a:cubicBezTo>
                    <a:cubicBezTo>
                      <a:pt x="50" y="327"/>
                      <a:pt x="50" y="327"/>
                      <a:pt x="50" y="327"/>
                    </a:cubicBezTo>
                    <a:cubicBezTo>
                      <a:pt x="45" y="342"/>
                      <a:pt x="39" y="370"/>
                      <a:pt x="37" y="377"/>
                    </a:cubicBezTo>
                    <a:cubicBezTo>
                      <a:pt x="1" y="545"/>
                      <a:pt x="0" y="704"/>
                      <a:pt x="8" y="766"/>
                    </a:cubicBezTo>
                    <a:cubicBezTo>
                      <a:pt x="15" y="832"/>
                      <a:pt x="42" y="1079"/>
                      <a:pt x="42" y="1079"/>
                    </a:cubicBezTo>
                    <a:cubicBezTo>
                      <a:pt x="195" y="1060"/>
                      <a:pt x="217" y="956"/>
                      <a:pt x="217" y="956"/>
                    </a:cubicBezTo>
                    <a:cubicBezTo>
                      <a:pt x="217" y="956"/>
                      <a:pt x="117" y="775"/>
                      <a:pt x="94" y="677"/>
                    </a:cubicBezTo>
                  </a:path>
                </a:pathLst>
              </a:custGeom>
              <a:solidFill>
                <a:srgbClr val="03293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75" name="iś1iďe"/>
              <p:cNvSpPr>
                <a:spLocks/>
              </p:cNvSpPr>
              <p:nvPr/>
            </p:nvSpPr>
            <p:spPr bwMode="auto">
              <a:xfrm>
                <a:off x="5376122" y="3553067"/>
                <a:ext cx="203182" cy="192156"/>
              </a:xfrm>
              <a:custGeom>
                <a:avLst/>
                <a:gdLst>
                  <a:gd name="T0" fmla="*/ 421254338 w 98"/>
                  <a:gd name="T1" fmla="*/ 241602009 h 90"/>
                  <a:gd name="T2" fmla="*/ 326687630 w 98"/>
                  <a:gd name="T3" fmla="*/ 410265870 h 90"/>
                  <a:gd name="T4" fmla="*/ 210627169 w 98"/>
                  <a:gd name="T5" fmla="*/ 351004960 h 90"/>
                  <a:gd name="T6" fmla="*/ 42985433 w 98"/>
                  <a:gd name="T7" fmla="*/ 278068948 h 90"/>
                  <a:gd name="T8" fmla="*/ 176239652 w 98"/>
                  <a:gd name="T9" fmla="*/ 0 h 90"/>
                  <a:gd name="T10" fmla="*/ 253612602 w 98"/>
                  <a:gd name="T11" fmla="*/ 36469074 h 90"/>
                  <a:gd name="T12" fmla="*/ 348179310 w 98"/>
                  <a:gd name="T13" fmla="*/ 86611114 h 90"/>
                  <a:gd name="T14" fmla="*/ 339583467 w 98"/>
                  <a:gd name="T15" fmla="*/ 186899466 h 90"/>
                  <a:gd name="T16" fmla="*/ 421254338 w 98"/>
                  <a:gd name="T17" fmla="*/ 241602009 h 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8" h="90">
                    <a:moveTo>
                      <a:pt x="98" y="53"/>
                    </a:moveTo>
                    <a:cubicBezTo>
                      <a:pt x="98" y="53"/>
                      <a:pt x="95" y="73"/>
                      <a:pt x="76" y="90"/>
                    </a:cubicBezTo>
                    <a:cubicBezTo>
                      <a:pt x="49" y="77"/>
                      <a:pt x="49" y="77"/>
                      <a:pt x="49" y="77"/>
                    </a:cubicBezTo>
                    <a:cubicBezTo>
                      <a:pt x="49" y="77"/>
                      <a:pt x="23" y="77"/>
                      <a:pt x="10" y="61"/>
                    </a:cubicBezTo>
                    <a:cubicBezTo>
                      <a:pt x="10" y="61"/>
                      <a:pt x="0" y="17"/>
                      <a:pt x="41" y="0"/>
                    </a:cubicBezTo>
                    <a:cubicBezTo>
                      <a:pt x="41" y="0"/>
                      <a:pt x="50" y="2"/>
                      <a:pt x="59" y="8"/>
                    </a:cubicBezTo>
                    <a:cubicBezTo>
                      <a:pt x="59" y="8"/>
                      <a:pt x="75" y="5"/>
                      <a:pt x="81" y="19"/>
                    </a:cubicBezTo>
                    <a:cubicBezTo>
                      <a:pt x="88" y="33"/>
                      <a:pt x="79" y="41"/>
                      <a:pt x="79" y="41"/>
                    </a:cubicBezTo>
                    <a:lnTo>
                      <a:pt x="98" y="53"/>
                    </a:lnTo>
                    <a:close/>
                  </a:path>
                </a:pathLst>
              </a:custGeom>
              <a:solidFill>
                <a:srgbClr val="EAAB5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76" name="îṡľîďe"/>
              <p:cNvSpPr>
                <a:spLocks/>
              </p:cNvSpPr>
              <p:nvPr/>
            </p:nvSpPr>
            <p:spPr bwMode="auto">
              <a:xfrm>
                <a:off x="5446581" y="3568237"/>
                <a:ext cx="60627" cy="89336"/>
              </a:xfrm>
              <a:custGeom>
                <a:avLst/>
                <a:gdLst>
                  <a:gd name="T0" fmla="*/ 109264488 w 29"/>
                  <a:gd name="T1" fmla="*/ 4524230 h 42"/>
                  <a:gd name="T2" fmla="*/ 21852898 w 29"/>
                  <a:gd name="T3" fmla="*/ 144779623 h 42"/>
                  <a:gd name="T4" fmla="*/ 87411590 w 29"/>
                  <a:gd name="T5" fmla="*/ 167400775 h 42"/>
                  <a:gd name="T6" fmla="*/ 126745970 w 29"/>
                  <a:gd name="T7" fmla="*/ 108583654 h 42"/>
                  <a:gd name="T8" fmla="*/ 83040175 w 29"/>
                  <a:gd name="T9" fmla="*/ 190021926 h 42"/>
                  <a:gd name="T10" fmla="*/ 0 w 29"/>
                  <a:gd name="T11" fmla="*/ 149303854 h 42"/>
                  <a:gd name="T12" fmla="*/ 96152331 w 29"/>
                  <a:gd name="T13" fmla="*/ 0 h 42"/>
                  <a:gd name="T14" fmla="*/ 109264488 w 29"/>
                  <a:gd name="T15" fmla="*/ 4524230 h 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 h="42">
                    <a:moveTo>
                      <a:pt x="25" y="1"/>
                    </a:moveTo>
                    <a:cubicBezTo>
                      <a:pt x="25" y="1"/>
                      <a:pt x="9" y="10"/>
                      <a:pt x="5" y="32"/>
                    </a:cubicBezTo>
                    <a:cubicBezTo>
                      <a:pt x="5" y="32"/>
                      <a:pt x="16" y="38"/>
                      <a:pt x="20" y="37"/>
                    </a:cubicBezTo>
                    <a:cubicBezTo>
                      <a:pt x="24" y="37"/>
                      <a:pt x="29" y="24"/>
                      <a:pt x="29" y="24"/>
                    </a:cubicBezTo>
                    <a:cubicBezTo>
                      <a:pt x="29" y="24"/>
                      <a:pt x="28" y="37"/>
                      <a:pt x="19" y="42"/>
                    </a:cubicBezTo>
                    <a:cubicBezTo>
                      <a:pt x="19" y="42"/>
                      <a:pt x="7" y="40"/>
                      <a:pt x="0" y="33"/>
                    </a:cubicBezTo>
                    <a:cubicBezTo>
                      <a:pt x="0" y="33"/>
                      <a:pt x="4" y="11"/>
                      <a:pt x="22" y="0"/>
                    </a:cubicBezTo>
                    <a:lnTo>
                      <a:pt x="25" y="1"/>
                    </a:lnTo>
                    <a:close/>
                  </a:path>
                </a:pathLst>
              </a:custGeom>
              <a:solidFill>
                <a:srgbClr val="D1862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77" name="ïslïḋè"/>
              <p:cNvSpPr>
                <a:spLocks/>
              </p:cNvSpPr>
              <p:nvPr/>
            </p:nvSpPr>
            <p:spPr bwMode="auto">
              <a:xfrm>
                <a:off x="6347795" y="2373161"/>
                <a:ext cx="173689" cy="330373"/>
              </a:xfrm>
              <a:custGeom>
                <a:avLst/>
                <a:gdLst>
                  <a:gd name="T0" fmla="*/ 68408653 w 84"/>
                  <a:gd name="T1" fmla="*/ 626939251 h 155"/>
                  <a:gd name="T2" fmla="*/ 72682643 w 84"/>
                  <a:gd name="T3" fmla="*/ 631481347 h 155"/>
                  <a:gd name="T4" fmla="*/ 252254324 w 84"/>
                  <a:gd name="T5" fmla="*/ 704169801 h 155"/>
                  <a:gd name="T6" fmla="*/ 252254324 w 84"/>
                  <a:gd name="T7" fmla="*/ 399787564 h 155"/>
                  <a:gd name="T8" fmla="*/ 359141294 w 84"/>
                  <a:gd name="T9" fmla="*/ 177177974 h 155"/>
                  <a:gd name="T10" fmla="*/ 68408653 w 84"/>
                  <a:gd name="T11" fmla="*/ 9086323 h 155"/>
                  <a:gd name="T12" fmla="*/ 47030432 w 84"/>
                  <a:gd name="T13" fmla="*/ 122662166 h 155"/>
                  <a:gd name="T14" fmla="*/ 17102163 w 84"/>
                  <a:gd name="T15" fmla="*/ 163549555 h 155"/>
                  <a:gd name="T16" fmla="*/ 0 w 84"/>
                  <a:gd name="T17" fmla="*/ 277125398 h 155"/>
                  <a:gd name="T18" fmla="*/ 68408653 w 84"/>
                  <a:gd name="T19" fmla="*/ 377070691 h 155"/>
                  <a:gd name="T20" fmla="*/ 68408653 w 84"/>
                  <a:gd name="T21" fmla="*/ 604222377 h 155"/>
                  <a:gd name="T22" fmla="*/ 68408653 w 84"/>
                  <a:gd name="T23" fmla="*/ 626939251 h 1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4" h="155">
                    <a:moveTo>
                      <a:pt x="16" y="138"/>
                    </a:moveTo>
                    <a:cubicBezTo>
                      <a:pt x="16" y="138"/>
                      <a:pt x="17" y="138"/>
                      <a:pt x="17" y="139"/>
                    </a:cubicBezTo>
                    <a:cubicBezTo>
                      <a:pt x="25" y="144"/>
                      <a:pt x="40" y="153"/>
                      <a:pt x="59" y="155"/>
                    </a:cubicBezTo>
                    <a:cubicBezTo>
                      <a:pt x="59" y="88"/>
                      <a:pt x="59" y="88"/>
                      <a:pt x="59" y="88"/>
                    </a:cubicBezTo>
                    <a:cubicBezTo>
                      <a:pt x="59" y="88"/>
                      <a:pt x="79" y="78"/>
                      <a:pt x="84" y="39"/>
                    </a:cubicBezTo>
                    <a:cubicBezTo>
                      <a:pt x="84" y="39"/>
                      <a:pt x="61" y="0"/>
                      <a:pt x="16" y="2"/>
                    </a:cubicBezTo>
                    <a:cubicBezTo>
                      <a:pt x="16" y="2"/>
                      <a:pt x="9" y="11"/>
                      <a:pt x="11" y="27"/>
                    </a:cubicBezTo>
                    <a:cubicBezTo>
                      <a:pt x="11" y="27"/>
                      <a:pt x="5" y="28"/>
                      <a:pt x="4" y="36"/>
                    </a:cubicBezTo>
                    <a:cubicBezTo>
                      <a:pt x="2" y="43"/>
                      <a:pt x="0" y="61"/>
                      <a:pt x="0" y="61"/>
                    </a:cubicBezTo>
                    <a:cubicBezTo>
                      <a:pt x="0" y="61"/>
                      <a:pt x="10" y="78"/>
                      <a:pt x="16" y="83"/>
                    </a:cubicBezTo>
                    <a:cubicBezTo>
                      <a:pt x="16" y="133"/>
                      <a:pt x="16" y="133"/>
                      <a:pt x="16" y="133"/>
                    </a:cubicBezTo>
                    <a:lnTo>
                      <a:pt x="16" y="138"/>
                    </a:lnTo>
                    <a:close/>
                  </a:path>
                </a:pathLst>
              </a:custGeom>
              <a:solidFill>
                <a:srgbClr val="EAAB5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78" name="i$1iḓè"/>
              <p:cNvSpPr>
                <a:spLocks/>
              </p:cNvSpPr>
              <p:nvPr/>
            </p:nvSpPr>
            <p:spPr bwMode="auto">
              <a:xfrm>
                <a:off x="6367458" y="2423728"/>
                <a:ext cx="98314" cy="94392"/>
              </a:xfrm>
              <a:custGeom>
                <a:avLst/>
                <a:gdLst>
                  <a:gd name="T0" fmla="*/ 4376019 w 47"/>
                  <a:gd name="T1" fmla="*/ 13806975 h 44"/>
                  <a:gd name="T2" fmla="*/ 170648003 w 47"/>
                  <a:gd name="T3" fmla="*/ 92042926 h 44"/>
                  <a:gd name="T4" fmla="*/ 135641943 w 47"/>
                  <a:gd name="T5" fmla="*/ 179486388 h 44"/>
                  <a:gd name="T6" fmla="*/ 56881970 w 47"/>
                  <a:gd name="T7" fmla="*/ 124258487 h 44"/>
                  <a:gd name="T8" fmla="*/ 140017962 w 47"/>
                  <a:gd name="T9" fmla="*/ 193291218 h 44"/>
                  <a:gd name="T10" fmla="*/ 188149986 w 47"/>
                  <a:gd name="T11" fmla="*/ 78238096 h 44"/>
                  <a:gd name="T12" fmla="*/ 0 w 47"/>
                  <a:gd name="T13" fmla="*/ 0 h 44"/>
                  <a:gd name="T14" fmla="*/ 4376019 w 47"/>
                  <a:gd name="T15" fmla="*/ 13806975 h 4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 h="44">
                    <a:moveTo>
                      <a:pt x="1" y="3"/>
                    </a:moveTo>
                    <a:cubicBezTo>
                      <a:pt x="1" y="3"/>
                      <a:pt x="25" y="3"/>
                      <a:pt x="39" y="20"/>
                    </a:cubicBezTo>
                    <a:cubicBezTo>
                      <a:pt x="39" y="20"/>
                      <a:pt x="41" y="36"/>
                      <a:pt x="31" y="39"/>
                    </a:cubicBezTo>
                    <a:cubicBezTo>
                      <a:pt x="31" y="39"/>
                      <a:pt x="19" y="35"/>
                      <a:pt x="13" y="27"/>
                    </a:cubicBezTo>
                    <a:cubicBezTo>
                      <a:pt x="13" y="27"/>
                      <a:pt x="18" y="40"/>
                      <a:pt x="32" y="42"/>
                    </a:cubicBezTo>
                    <a:cubicBezTo>
                      <a:pt x="43" y="44"/>
                      <a:pt x="47" y="29"/>
                      <a:pt x="43" y="17"/>
                    </a:cubicBezTo>
                    <a:cubicBezTo>
                      <a:pt x="43" y="17"/>
                      <a:pt x="34" y="1"/>
                      <a:pt x="0" y="0"/>
                    </a:cubicBezTo>
                    <a:cubicBezTo>
                      <a:pt x="0" y="0"/>
                      <a:pt x="0" y="3"/>
                      <a:pt x="1" y="3"/>
                    </a:cubicBezTo>
                  </a:path>
                </a:pathLst>
              </a:custGeom>
              <a:solidFill>
                <a:srgbClr val="D1862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79" name="iṧlíďe"/>
              <p:cNvSpPr>
                <a:spLocks/>
              </p:cNvSpPr>
              <p:nvPr/>
            </p:nvSpPr>
            <p:spPr bwMode="auto">
              <a:xfrm>
                <a:off x="5875887" y="2986713"/>
                <a:ext cx="50796" cy="77536"/>
              </a:xfrm>
              <a:custGeom>
                <a:avLst/>
                <a:gdLst>
                  <a:gd name="T0" fmla="*/ 20641463 w 25"/>
                  <a:gd name="T1" fmla="*/ 0 h 37"/>
                  <a:gd name="T2" fmla="*/ 103209345 w 25"/>
                  <a:gd name="T3" fmla="*/ 162481927 h 37"/>
                  <a:gd name="T4" fmla="*/ 61926420 w 25"/>
                  <a:gd name="T5" fmla="*/ 162481927 h 37"/>
                  <a:gd name="T6" fmla="*/ 20641463 w 25"/>
                  <a:gd name="T7" fmla="*/ 0 h 3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5" h="37">
                    <a:moveTo>
                      <a:pt x="5" y="0"/>
                    </a:moveTo>
                    <a:cubicBezTo>
                      <a:pt x="5" y="0"/>
                      <a:pt x="11" y="29"/>
                      <a:pt x="25" y="37"/>
                    </a:cubicBezTo>
                    <a:cubicBezTo>
                      <a:pt x="25" y="37"/>
                      <a:pt x="19" y="37"/>
                      <a:pt x="15" y="37"/>
                    </a:cubicBezTo>
                    <a:cubicBezTo>
                      <a:pt x="15" y="37"/>
                      <a:pt x="0" y="21"/>
                      <a:pt x="5" y="0"/>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80" name="íṧlïde"/>
              <p:cNvSpPr>
                <a:spLocks/>
              </p:cNvSpPr>
              <p:nvPr/>
            </p:nvSpPr>
            <p:spPr bwMode="auto">
              <a:xfrm>
                <a:off x="5864416" y="2995141"/>
                <a:ext cx="275280" cy="146645"/>
              </a:xfrm>
              <a:custGeom>
                <a:avLst/>
                <a:gdLst>
                  <a:gd name="T0" fmla="*/ 0 w 132"/>
                  <a:gd name="T1" fmla="*/ 158089686 h 69"/>
                  <a:gd name="T2" fmla="*/ 265296929 w 132"/>
                  <a:gd name="T3" fmla="*/ 252943497 h 69"/>
                  <a:gd name="T4" fmla="*/ 574083927 w 132"/>
                  <a:gd name="T5" fmla="*/ 0 h 69"/>
                  <a:gd name="T6" fmla="*/ 0 w 132"/>
                  <a:gd name="T7" fmla="*/ 158089686 h 6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2" h="69">
                    <a:moveTo>
                      <a:pt x="0" y="35"/>
                    </a:moveTo>
                    <a:cubicBezTo>
                      <a:pt x="0" y="35"/>
                      <a:pt x="17" y="63"/>
                      <a:pt x="61" y="56"/>
                    </a:cubicBezTo>
                    <a:cubicBezTo>
                      <a:pt x="106" y="49"/>
                      <a:pt x="132" y="0"/>
                      <a:pt x="132" y="0"/>
                    </a:cubicBezTo>
                    <a:cubicBezTo>
                      <a:pt x="132" y="0"/>
                      <a:pt x="85" y="69"/>
                      <a:pt x="0" y="35"/>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81" name="ís1îḓè"/>
              <p:cNvSpPr>
                <a:spLocks noChangeArrowheads="1"/>
              </p:cNvSpPr>
              <p:nvPr/>
            </p:nvSpPr>
            <p:spPr bwMode="auto">
              <a:xfrm>
                <a:off x="6103648" y="3082790"/>
                <a:ext cx="8193" cy="10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a:spcBef>
                    <a:spcPct val="0"/>
                  </a:spcBef>
                  <a:buFontTx/>
                  <a:buNone/>
                </a:pPr>
                <a:endParaRPr lang="zh-TW" altLang="zh-TW" sz="1800" smtClean="0">
                  <a:solidFill>
                    <a:prstClr val="black"/>
                  </a:solidFill>
                  <a:latin typeface="Arial" panose="020B0604020202020204" pitchFamily="34" charset="0"/>
                  <a:ea typeface="新細明體" panose="02020500000000000000" pitchFamily="18" charset="-120"/>
                </a:endParaRPr>
              </a:p>
            </p:txBody>
          </p:sp>
          <p:sp>
            <p:nvSpPr>
              <p:cNvPr id="200782" name="iṥḷïḋé"/>
              <p:cNvSpPr>
                <a:spLocks noChangeArrowheads="1"/>
              </p:cNvSpPr>
              <p:nvPr/>
            </p:nvSpPr>
            <p:spPr bwMode="auto">
              <a:xfrm>
                <a:off x="6006972" y="3148527"/>
                <a:ext cx="9831" cy="10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a:spcBef>
                    <a:spcPct val="0"/>
                  </a:spcBef>
                  <a:buFontTx/>
                  <a:buNone/>
                </a:pPr>
                <a:endParaRPr lang="zh-TW" altLang="zh-TW" sz="1800" smtClean="0">
                  <a:solidFill>
                    <a:prstClr val="black"/>
                  </a:solidFill>
                  <a:latin typeface="Arial" panose="020B0604020202020204" pitchFamily="34" charset="0"/>
                  <a:ea typeface="新細明體" panose="02020500000000000000" pitchFamily="18" charset="-120"/>
                </a:endParaRPr>
              </a:p>
            </p:txBody>
          </p:sp>
          <p:sp>
            <p:nvSpPr>
              <p:cNvPr id="200783" name="íṡlîḑê"/>
              <p:cNvSpPr>
                <a:spLocks/>
              </p:cNvSpPr>
              <p:nvPr/>
            </p:nvSpPr>
            <p:spPr bwMode="auto">
              <a:xfrm>
                <a:off x="5952899" y="3003569"/>
                <a:ext cx="194989" cy="148332"/>
              </a:xfrm>
              <a:custGeom>
                <a:avLst/>
                <a:gdLst>
                  <a:gd name="T0" fmla="*/ 404475640 w 94"/>
                  <a:gd name="T1" fmla="*/ 0 h 70"/>
                  <a:gd name="T2" fmla="*/ 0 w 94"/>
                  <a:gd name="T3" fmla="*/ 260437088 h 70"/>
                  <a:gd name="T4" fmla="*/ 21515169 w 94"/>
                  <a:gd name="T5" fmla="*/ 314319746 h 70"/>
                  <a:gd name="T6" fmla="*/ 404475640 w 94"/>
                  <a:gd name="T7" fmla="*/ 0 h 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94" h="70">
                    <a:moveTo>
                      <a:pt x="94" y="0"/>
                    </a:moveTo>
                    <a:cubicBezTo>
                      <a:pt x="94" y="0"/>
                      <a:pt x="61" y="65"/>
                      <a:pt x="0" y="58"/>
                    </a:cubicBezTo>
                    <a:cubicBezTo>
                      <a:pt x="5" y="70"/>
                      <a:pt x="5" y="70"/>
                      <a:pt x="5" y="70"/>
                    </a:cubicBezTo>
                    <a:cubicBezTo>
                      <a:pt x="5" y="70"/>
                      <a:pt x="77" y="68"/>
                      <a:pt x="94" y="0"/>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84" name="iśļiḋè"/>
              <p:cNvSpPr>
                <a:spLocks/>
              </p:cNvSpPr>
              <p:nvPr/>
            </p:nvSpPr>
            <p:spPr bwMode="auto">
              <a:xfrm>
                <a:off x="6336325" y="2620941"/>
                <a:ext cx="40965" cy="45511"/>
              </a:xfrm>
              <a:custGeom>
                <a:avLst/>
                <a:gdLst>
                  <a:gd name="T0" fmla="*/ 88322696 w 19"/>
                  <a:gd name="T1" fmla="*/ 4696302 h 21"/>
                  <a:gd name="T2" fmla="*/ 88322696 w 19"/>
                  <a:gd name="T3" fmla="*/ 98631006 h 21"/>
                  <a:gd name="T4" fmla="*/ 0 w 19"/>
                  <a:gd name="T5" fmla="*/ 23483676 h 21"/>
                  <a:gd name="T6" fmla="*/ 88322696 w 19"/>
                  <a:gd name="T7" fmla="*/ 4696302 h 2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 h="21">
                    <a:moveTo>
                      <a:pt x="19" y="1"/>
                    </a:moveTo>
                    <a:cubicBezTo>
                      <a:pt x="19" y="21"/>
                      <a:pt x="19" y="21"/>
                      <a:pt x="19" y="21"/>
                    </a:cubicBezTo>
                    <a:cubicBezTo>
                      <a:pt x="19" y="21"/>
                      <a:pt x="3" y="10"/>
                      <a:pt x="0" y="5"/>
                    </a:cubicBezTo>
                    <a:cubicBezTo>
                      <a:pt x="0" y="5"/>
                      <a:pt x="8" y="0"/>
                      <a:pt x="19" y="1"/>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85" name="ïsḻïďè"/>
              <p:cNvSpPr>
                <a:spLocks/>
              </p:cNvSpPr>
              <p:nvPr/>
            </p:nvSpPr>
            <p:spPr bwMode="auto">
              <a:xfrm>
                <a:off x="6477243" y="2656338"/>
                <a:ext cx="40965" cy="64052"/>
              </a:xfrm>
              <a:custGeom>
                <a:avLst/>
                <a:gdLst>
                  <a:gd name="T0" fmla="*/ 0 w 20"/>
                  <a:gd name="T1" fmla="*/ 0 h 30"/>
                  <a:gd name="T2" fmla="*/ 0 w 20"/>
                  <a:gd name="T3" fmla="*/ 104846719 h 30"/>
                  <a:gd name="T4" fmla="*/ 75516929 w 20"/>
                  <a:gd name="T5" fmla="*/ 118521821 h 30"/>
                  <a:gd name="T6" fmla="*/ 0 w 20"/>
                  <a:gd name="T7" fmla="*/ 0 h 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30">
                    <a:moveTo>
                      <a:pt x="0" y="0"/>
                    </a:moveTo>
                    <a:cubicBezTo>
                      <a:pt x="0" y="23"/>
                      <a:pt x="0" y="23"/>
                      <a:pt x="0" y="23"/>
                    </a:cubicBezTo>
                    <a:cubicBezTo>
                      <a:pt x="0" y="23"/>
                      <a:pt x="15" y="30"/>
                      <a:pt x="18" y="26"/>
                    </a:cubicBezTo>
                    <a:cubicBezTo>
                      <a:pt x="20" y="23"/>
                      <a:pt x="2" y="0"/>
                      <a:pt x="0" y="0"/>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86" name="ïṥḻíḓe"/>
              <p:cNvSpPr>
                <a:spLocks/>
              </p:cNvSpPr>
              <p:nvPr/>
            </p:nvSpPr>
            <p:spPr bwMode="auto">
              <a:xfrm>
                <a:off x="6195408" y="2755788"/>
                <a:ext cx="326076" cy="2029437"/>
              </a:xfrm>
              <a:custGeom>
                <a:avLst/>
                <a:gdLst>
                  <a:gd name="T0" fmla="*/ 621156088 w 157"/>
                  <a:gd name="T1" fmla="*/ 0 h 951"/>
                  <a:gd name="T2" fmla="*/ 539198858 w 157"/>
                  <a:gd name="T3" fmla="*/ 9107925 h 951"/>
                  <a:gd name="T4" fmla="*/ 474494580 w 157"/>
                  <a:gd name="T5" fmla="*/ 592015155 h 951"/>
                  <a:gd name="T6" fmla="*/ 224307057 w 157"/>
                  <a:gd name="T7" fmla="*/ 1256895848 h 951"/>
                  <a:gd name="T8" fmla="*/ 34507979 w 157"/>
                  <a:gd name="T9" fmla="*/ 2147483646 h 951"/>
                  <a:gd name="T10" fmla="*/ 379596079 w 157"/>
                  <a:gd name="T11" fmla="*/ 2147483646 h 951"/>
                  <a:gd name="T12" fmla="*/ 677232852 w 157"/>
                  <a:gd name="T13" fmla="*/ 2147483646 h 951"/>
                  <a:gd name="T14" fmla="*/ 120781043 w 157"/>
                  <a:gd name="T15" fmla="*/ 2147483646 h 951"/>
                  <a:gd name="T16" fmla="*/ 245873766 w 157"/>
                  <a:gd name="T17" fmla="*/ 1302435475 h 951"/>
                  <a:gd name="T18" fmla="*/ 552138052 w 157"/>
                  <a:gd name="T19" fmla="*/ 660324596 h 951"/>
                  <a:gd name="T20" fmla="*/ 621156088 w 157"/>
                  <a:gd name="T21" fmla="*/ 0 h 9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7" h="951">
                    <a:moveTo>
                      <a:pt x="144" y="0"/>
                    </a:moveTo>
                    <a:cubicBezTo>
                      <a:pt x="144" y="0"/>
                      <a:pt x="132" y="4"/>
                      <a:pt x="125" y="2"/>
                    </a:cubicBezTo>
                    <a:cubicBezTo>
                      <a:pt x="125" y="2"/>
                      <a:pt x="119" y="102"/>
                      <a:pt x="110" y="130"/>
                    </a:cubicBezTo>
                    <a:cubicBezTo>
                      <a:pt x="101" y="158"/>
                      <a:pt x="66" y="254"/>
                      <a:pt x="52" y="276"/>
                    </a:cubicBezTo>
                    <a:cubicBezTo>
                      <a:pt x="52" y="276"/>
                      <a:pt x="15" y="369"/>
                      <a:pt x="8" y="528"/>
                    </a:cubicBezTo>
                    <a:cubicBezTo>
                      <a:pt x="0" y="687"/>
                      <a:pt x="19" y="880"/>
                      <a:pt x="88" y="951"/>
                    </a:cubicBezTo>
                    <a:cubicBezTo>
                      <a:pt x="88" y="951"/>
                      <a:pt x="127" y="941"/>
                      <a:pt x="157" y="875"/>
                    </a:cubicBezTo>
                    <a:cubicBezTo>
                      <a:pt x="157" y="875"/>
                      <a:pt x="27" y="701"/>
                      <a:pt x="28" y="530"/>
                    </a:cubicBezTo>
                    <a:cubicBezTo>
                      <a:pt x="28" y="530"/>
                      <a:pt x="34" y="362"/>
                      <a:pt x="57" y="286"/>
                    </a:cubicBezTo>
                    <a:cubicBezTo>
                      <a:pt x="128" y="145"/>
                      <a:pt x="128" y="145"/>
                      <a:pt x="128" y="145"/>
                    </a:cubicBezTo>
                    <a:lnTo>
                      <a:pt x="144" y="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87" name="î$ḷiďe"/>
              <p:cNvSpPr>
                <a:spLocks/>
              </p:cNvSpPr>
              <p:nvPr/>
            </p:nvSpPr>
            <p:spPr bwMode="auto">
              <a:xfrm>
                <a:off x="6103648" y="3325514"/>
                <a:ext cx="31133" cy="58996"/>
              </a:xfrm>
              <a:custGeom>
                <a:avLst/>
                <a:gdLst>
                  <a:gd name="T0" fmla="*/ 17231078 w 15"/>
                  <a:gd name="T1" fmla="*/ 44394490 h 28"/>
                  <a:gd name="T2" fmla="*/ 0 w 15"/>
                  <a:gd name="T3" fmla="*/ 124304572 h 28"/>
                  <a:gd name="T4" fmla="*/ 38770963 w 15"/>
                  <a:gd name="T5" fmla="*/ 97667878 h 28"/>
                  <a:gd name="T6" fmla="*/ 64617579 w 15"/>
                  <a:gd name="T7" fmla="*/ 0 h 28"/>
                  <a:gd name="T8" fmla="*/ 17231078 w 15"/>
                  <a:gd name="T9" fmla="*/ 44394490 h 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 h="28">
                    <a:moveTo>
                      <a:pt x="4" y="10"/>
                    </a:moveTo>
                    <a:cubicBezTo>
                      <a:pt x="4" y="10"/>
                      <a:pt x="6" y="21"/>
                      <a:pt x="0" y="28"/>
                    </a:cubicBezTo>
                    <a:cubicBezTo>
                      <a:pt x="9" y="22"/>
                      <a:pt x="9" y="22"/>
                      <a:pt x="9" y="22"/>
                    </a:cubicBezTo>
                    <a:cubicBezTo>
                      <a:pt x="15" y="0"/>
                      <a:pt x="15" y="0"/>
                      <a:pt x="15" y="0"/>
                    </a:cubicBezTo>
                    <a:lnTo>
                      <a:pt x="4" y="10"/>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88" name="îSľîďè"/>
              <p:cNvSpPr>
                <a:spLocks/>
              </p:cNvSpPr>
              <p:nvPr/>
            </p:nvSpPr>
            <p:spPr bwMode="auto">
              <a:xfrm>
                <a:off x="6043021" y="3384509"/>
                <a:ext cx="96676" cy="407909"/>
              </a:xfrm>
              <a:custGeom>
                <a:avLst/>
                <a:gdLst>
                  <a:gd name="T0" fmla="*/ 88338746 w 46"/>
                  <a:gd name="T1" fmla="*/ 59292029 h 191"/>
                  <a:gd name="T2" fmla="*/ 159008902 w 46"/>
                  <a:gd name="T3" fmla="*/ 0 h 191"/>
                  <a:gd name="T4" fmla="*/ 181095165 w 46"/>
                  <a:gd name="T5" fmla="*/ 273659955 h 191"/>
                  <a:gd name="T6" fmla="*/ 128091497 w 46"/>
                  <a:gd name="T7" fmla="*/ 706955417 h 191"/>
                  <a:gd name="T8" fmla="*/ 39752751 w 46"/>
                  <a:gd name="T9" fmla="*/ 871150536 h 191"/>
                  <a:gd name="T10" fmla="*/ 0 w 46"/>
                  <a:gd name="T11" fmla="*/ 793613655 h 191"/>
                  <a:gd name="T12" fmla="*/ 88338746 w 46"/>
                  <a:gd name="T13" fmla="*/ 59292029 h 19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191">
                    <a:moveTo>
                      <a:pt x="20" y="13"/>
                    </a:moveTo>
                    <a:cubicBezTo>
                      <a:pt x="36" y="0"/>
                      <a:pt x="36" y="0"/>
                      <a:pt x="36" y="0"/>
                    </a:cubicBezTo>
                    <a:cubicBezTo>
                      <a:pt x="41" y="60"/>
                      <a:pt x="41" y="60"/>
                      <a:pt x="41" y="60"/>
                    </a:cubicBezTo>
                    <a:cubicBezTo>
                      <a:pt x="41" y="60"/>
                      <a:pt x="29" y="134"/>
                      <a:pt x="29" y="155"/>
                    </a:cubicBezTo>
                    <a:cubicBezTo>
                      <a:pt x="9" y="191"/>
                      <a:pt x="9" y="191"/>
                      <a:pt x="9" y="191"/>
                    </a:cubicBezTo>
                    <a:cubicBezTo>
                      <a:pt x="0" y="174"/>
                      <a:pt x="0" y="174"/>
                      <a:pt x="0" y="174"/>
                    </a:cubicBezTo>
                    <a:cubicBezTo>
                      <a:pt x="0" y="174"/>
                      <a:pt x="46" y="83"/>
                      <a:pt x="20" y="13"/>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89" name="ïŝlíḓê"/>
              <p:cNvSpPr>
                <a:spLocks/>
              </p:cNvSpPr>
              <p:nvPr/>
            </p:nvSpPr>
            <p:spPr bwMode="auto">
              <a:xfrm>
                <a:off x="5572751" y="4149761"/>
                <a:ext cx="204822" cy="355657"/>
              </a:xfrm>
              <a:custGeom>
                <a:avLst/>
                <a:gdLst>
                  <a:gd name="T0" fmla="*/ 428082160 w 98"/>
                  <a:gd name="T1" fmla="*/ 0 h 167"/>
                  <a:gd name="T2" fmla="*/ 131046370 w 98"/>
                  <a:gd name="T3" fmla="*/ 317488828 h 167"/>
                  <a:gd name="T4" fmla="*/ 104835424 w 98"/>
                  <a:gd name="T5" fmla="*/ 757436537 h 167"/>
                  <a:gd name="T6" fmla="*/ 148518940 w 98"/>
                  <a:gd name="T7" fmla="*/ 467160794 h 167"/>
                  <a:gd name="T8" fmla="*/ 428082160 w 98"/>
                  <a:gd name="T9" fmla="*/ 0 h 16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 h="167">
                    <a:moveTo>
                      <a:pt x="98" y="0"/>
                    </a:moveTo>
                    <a:cubicBezTo>
                      <a:pt x="98" y="0"/>
                      <a:pt x="46" y="50"/>
                      <a:pt x="30" y="70"/>
                    </a:cubicBezTo>
                    <a:cubicBezTo>
                      <a:pt x="15" y="91"/>
                      <a:pt x="0" y="131"/>
                      <a:pt x="24" y="167"/>
                    </a:cubicBezTo>
                    <a:cubicBezTo>
                      <a:pt x="24" y="167"/>
                      <a:pt x="18" y="141"/>
                      <a:pt x="34" y="103"/>
                    </a:cubicBezTo>
                    <a:cubicBezTo>
                      <a:pt x="51" y="65"/>
                      <a:pt x="94" y="9"/>
                      <a:pt x="9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90" name="îśḻîďé"/>
              <p:cNvSpPr>
                <a:spLocks/>
              </p:cNvSpPr>
              <p:nvPr/>
            </p:nvSpPr>
            <p:spPr bwMode="auto">
              <a:xfrm>
                <a:off x="5505569" y="3699712"/>
                <a:ext cx="455523" cy="187100"/>
              </a:xfrm>
              <a:custGeom>
                <a:avLst/>
                <a:gdLst>
                  <a:gd name="T0" fmla="*/ 0 w 219"/>
                  <a:gd name="T1" fmla="*/ 230543344 h 88"/>
                  <a:gd name="T2" fmla="*/ 173059220 w 219"/>
                  <a:gd name="T3" fmla="*/ 99450028 h 88"/>
                  <a:gd name="T4" fmla="*/ 199017791 w 219"/>
                  <a:gd name="T5" fmla="*/ 167256769 h 88"/>
                  <a:gd name="T6" fmla="*/ 644642006 w 219"/>
                  <a:gd name="T7" fmla="*/ 302870251 h 88"/>
                  <a:gd name="T8" fmla="*/ 947494080 w 219"/>
                  <a:gd name="T9" fmla="*/ 0 h 88"/>
                  <a:gd name="T10" fmla="*/ 666274148 w 219"/>
                  <a:gd name="T11" fmla="*/ 397800114 h 88"/>
                  <a:gd name="T12" fmla="*/ 116813569 w 219"/>
                  <a:gd name="T13" fmla="*/ 198900057 h 88"/>
                  <a:gd name="T14" fmla="*/ 0 w 219"/>
                  <a:gd name="T15" fmla="*/ 230543344 h 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9" h="88">
                    <a:moveTo>
                      <a:pt x="0" y="51"/>
                    </a:moveTo>
                    <a:cubicBezTo>
                      <a:pt x="40" y="22"/>
                      <a:pt x="40" y="22"/>
                      <a:pt x="40" y="22"/>
                    </a:cubicBezTo>
                    <a:cubicBezTo>
                      <a:pt x="40" y="22"/>
                      <a:pt x="43" y="35"/>
                      <a:pt x="46" y="37"/>
                    </a:cubicBezTo>
                    <a:cubicBezTo>
                      <a:pt x="49" y="38"/>
                      <a:pt x="149" y="67"/>
                      <a:pt x="149" y="67"/>
                    </a:cubicBezTo>
                    <a:cubicBezTo>
                      <a:pt x="219" y="0"/>
                      <a:pt x="219" y="0"/>
                      <a:pt x="219" y="0"/>
                    </a:cubicBezTo>
                    <a:cubicBezTo>
                      <a:pt x="154" y="88"/>
                      <a:pt x="154" y="88"/>
                      <a:pt x="154" y="88"/>
                    </a:cubicBezTo>
                    <a:cubicBezTo>
                      <a:pt x="27" y="44"/>
                      <a:pt x="27" y="44"/>
                      <a:pt x="27" y="44"/>
                    </a:cubicBezTo>
                    <a:lnTo>
                      <a:pt x="0" y="51"/>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91" name="îśļídê"/>
              <p:cNvSpPr>
                <a:spLocks/>
              </p:cNvSpPr>
              <p:nvPr/>
            </p:nvSpPr>
            <p:spPr bwMode="auto">
              <a:xfrm>
                <a:off x="6234734" y="4837478"/>
                <a:ext cx="175327" cy="492189"/>
              </a:xfrm>
              <a:custGeom>
                <a:avLst/>
                <a:gdLst>
                  <a:gd name="T0" fmla="*/ 0 w 84"/>
                  <a:gd name="T1" fmla="*/ 81716158 h 231"/>
                  <a:gd name="T2" fmla="*/ 230895223 w 84"/>
                  <a:gd name="T3" fmla="*/ 0 h 231"/>
                  <a:gd name="T4" fmla="*/ 283173977 w 84"/>
                  <a:gd name="T5" fmla="*/ 472143484 h 231"/>
                  <a:gd name="T6" fmla="*/ 365947106 w 84"/>
                  <a:gd name="T7" fmla="*/ 581098362 h 231"/>
                  <a:gd name="T8" fmla="*/ 226539182 w 84"/>
                  <a:gd name="T9" fmla="*/ 1048701349 h 231"/>
                  <a:gd name="T10" fmla="*/ 300600229 w 84"/>
                  <a:gd name="T11" fmla="*/ 608337081 h 231"/>
                  <a:gd name="T12" fmla="*/ 230895223 w 84"/>
                  <a:gd name="T13" fmla="*/ 508461067 h 231"/>
                  <a:gd name="T14" fmla="*/ 191686679 w 84"/>
                  <a:gd name="T15" fmla="*/ 113495374 h 231"/>
                  <a:gd name="T16" fmla="*/ 13070210 w 84"/>
                  <a:gd name="T17" fmla="*/ 154353453 h 231"/>
                  <a:gd name="T18" fmla="*/ 0 w 84"/>
                  <a:gd name="T19" fmla="*/ 81716158 h 2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 h="231">
                    <a:moveTo>
                      <a:pt x="0" y="18"/>
                    </a:moveTo>
                    <a:cubicBezTo>
                      <a:pt x="0" y="18"/>
                      <a:pt x="39" y="11"/>
                      <a:pt x="53" y="0"/>
                    </a:cubicBezTo>
                    <a:cubicBezTo>
                      <a:pt x="65" y="104"/>
                      <a:pt x="65" y="104"/>
                      <a:pt x="65" y="104"/>
                    </a:cubicBezTo>
                    <a:cubicBezTo>
                      <a:pt x="84" y="128"/>
                      <a:pt x="84" y="128"/>
                      <a:pt x="84" y="128"/>
                    </a:cubicBezTo>
                    <a:cubicBezTo>
                      <a:pt x="52" y="231"/>
                      <a:pt x="52" y="231"/>
                      <a:pt x="52" y="231"/>
                    </a:cubicBezTo>
                    <a:cubicBezTo>
                      <a:pt x="69" y="134"/>
                      <a:pt x="69" y="134"/>
                      <a:pt x="69" y="134"/>
                    </a:cubicBezTo>
                    <a:cubicBezTo>
                      <a:pt x="53" y="112"/>
                      <a:pt x="53" y="112"/>
                      <a:pt x="53" y="112"/>
                    </a:cubicBezTo>
                    <a:cubicBezTo>
                      <a:pt x="44" y="25"/>
                      <a:pt x="44" y="25"/>
                      <a:pt x="44" y="25"/>
                    </a:cubicBezTo>
                    <a:cubicBezTo>
                      <a:pt x="44" y="25"/>
                      <a:pt x="22" y="34"/>
                      <a:pt x="3" y="34"/>
                    </a:cubicBezTo>
                    <a:lnTo>
                      <a:pt x="0" y="1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92" name="îSļídè"/>
              <p:cNvSpPr>
                <a:spLocks/>
              </p:cNvSpPr>
              <p:nvPr/>
            </p:nvSpPr>
            <p:spPr bwMode="auto">
              <a:xfrm>
                <a:off x="5821814" y="3964348"/>
                <a:ext cx="217931" cy="333745"/>
              </a:xfrm>
              <a:custGeom>
                <a:avLst/>
                <a:gdLst>
                  <a:gd name="T0" fmla="*/ 0 w 133"/>
                  <a:gd name="T1" fmla="*/ 562554167 h 198"/>
                  <a:gd name="T2" fmla="*/ 346357902 w 133"/>
                  <a:gd name="T3" fmla="*/ 0 h 198"/>
                  <a:gd name="T4" fmla="*/ 357097149 w 133"/>
                  <a:gd name="T5" fmla="*/ 73870579 h 198"/>
                  <a:gd name="T6" fmla="*/ 0 w 133"/>
                  <a:gd name="T7" fmla="*/ 562554167 h 1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 h="198">
                    <a:moveTo>
                      <a:pt x="0" y="198"/>
                    </a:moveTo>
                    <a:lnTo>
                      <a:pt x="129" y="0"/>
                    </a:lnTo>
                    <a:lnTo>
                      <a:pt x="133" y="26"/>
                    </a:lnTo>
                    <a:lnTo>
                      <a:pt x="0" y="198"/>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grpSp>
        <p:grpSp>
          <p:nvGrpSpPr>
            <p:cNvPr id="200728" name="群組 267"/>
            <p:cNvGrpSpPr>
              <a:grpSpLocks/>
            </p:cNvGrpSpPr>
            <p:nvPr/>
          </p:nvGrpSpPr>
          <p:grpSpPr bwMode="auto">
            <a:xfrm>
              <a:off x="6473457" y="2653562"/>
              <a:ext cx="677855" cy="638239"/>
              <a:chOff x="1074070" y="5665219"/>
              <a:chExt cx="902843" cy="901875"/>
            </a:xfrm>
          </p:grpSpPr>
          <p:sp>
            <p:nvSpPr>
              <p:cNvPr id="200750" name="îSľîdê"/>
              <p:cNvSpPr>
                <a:spLocks noChangeArrowheads="1"/>
              </p:cNvSpPr>
              <p:nvPr/>
            </p:nvSpPr>
            <p:spPr bwMode="auto">
              <a:xfrm>
                <a:off x="1074070" y="5665219"/>
                <a:ext cx="902843" cy="901875"/>
              </a:xfrm>
              <a:prstGeom prst="ellipse">
                <a:avLst/>
              </a:pr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a:spcBef>
                    <a:spcPct val="0"/>
                  </a:spcBef>
                  <a:buFontTx/>
                  <a:buNone/>
                </a:pPr>
                <a:endParaRPr lang="zh-TW" altLang="zh-TW" sz="1800" smtClean="0">
                  <a:solidFill>
                    <a:prstClr val="black"/>
                  </a:solidFill>
                  <a:latin typeface="Arial" panose="020B0604020202020204" pitchFamily="34" charset="0"/>
                  <a:ea typeface="新細明體" panose="02020500000000000000" pitchFamily="18" charset="-120"/>
                </a:endParaRPr>
              </a:p>
            </p:txBody>
          </p:sp>
          <p:sp>
            <p:nvSpPr>
              <p:cNvPr id="200751" name="îśḻíḓê"/>
              <p:cNvSpPr>
                <a:spLocks noChangeArrowheads="1"/>
              </p:cNvSpPr>
              <p:nvPr/>
            </p:nvSpPr>
            <p:spPr bwMode="auto">
              <a:xfrm>
                <a:off x="1136969" y="5728118"/>
                <a:ext cx="778013" cy="776077"/>
              </a:xfrm>
              <a:prstGeom prst="ellipse">
                <a:avLst/>
              </a:prstGeom>
              <a:solidFill>
                <a:srgbClr val="1065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a:spcBef>
                    <a:spcPct val="0"/>
                  </a:spcBef>
                  <a:buFontTx/>
                  <a:buNone/>
                </a:pPr>
                <a:endParaRPr lang="zh-TW" altLang="zh-TW" sz="1800" smtClean="0">
                  <a:solidFill>
                    <a:prstClr val="black"/>
                  </a:solidFill>
                  <a:latin typeface="Arial" panose="020B0604020202020204" pitchFamily="34" charset="0"/>
                  <a:ea typeface="新細明體" panose="02020500000000000000" pitchFamily="18" charset="-120"/>
                </a:endParaRPr>
              </a:p>
            </p:txBody>
          </p:sp>
          <p:sp>
            <p:nvSpPr>
              <p:cNvPr id="200752" name="îşľiḍê"/>
              <p:cNvSpPr>
                <a:spLocks/>
              </p:cNvSpPr>
              <p:nvPr/>
            </p:nvSpPr>
            <p:spPr bwMode="auto">
              <a:xfrm>
                <a:off x="1234704" y="5895526"/>
                <a:ext cx="303851" cy="417069"/>
              </a:xfrm>
              <a:custGeom>
                <a:avLst/>
                <a:gdLst>
                  <a:gd name="T0" fmla="*/ 347088083 w 266"/>
                  <a:gd name="T1" fmla="*/ 472648872 h 365"/>
                  <a:gd name="T2" fmla="*/ 69156945 w 266"/>
                  <a:gd name="T3" fmla="*/ 476565892 h 365"/>
                  <a:gd name="T4" fmla="*/ 0 w 266"/>
                  <a:gd name="T5" fmla="*/ 88785420 h 365"/>
                  <a:gd name="T6" fmla="*/ 275322133 w 266"/>
                  <a:gd name="T7" fmla="*/ 67894263 h 365"/>
                  <a:gd name="T8" fmla="*/ 347088083 w 266"/>
                  <a:gd name="T9" fmla="*/ 472648872 h 3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6" h="365">
                    <a:moveTo>
                      <a:pt x="266" y="362"/>
                    </a:moveTo>
                    <a:cubicBezTo>
                      <a:pt x="266" y="362"/>
                      <a:pt x="187" y="299"/>
                      <a:pt x="53" y="365"/>
                    </a:cubicBezTo>
                    <a:cubicBezTo>
                      <a:pt x="0" y="68"/>
                      <a:pt x="0" y="68"/>
                      <a:pt x="0" y="68"/>
                    </a:cubicBezTo>
                    <a:cubicBezTo>
                      <a:pt x="0" y="68"/>
                      <a:pt x="90" y="0"/>
                      <a:pt x="211" y="52"/>
                    </a:cubicBezTo>
                    <a:lnTo>
                      <a:pt x="266" y="362"/>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53" name="îṥ1îďê"/>
              <p:cNvSpPr>
                <a:spLocks/>
              </p:cNvSpPr>
              <p:nvPr/>
            </p:nvSpPr>
            <p:spPr bwMode="auto">
              <a:xfrm>
                <a:off x="1475656" y="5910042"/>
                <a:ext cx="316431" cy="398683"/>
              </a:xfrm>
              <a:custGeom>
                <a:avLst/>
                <a:gdLst>
                  <a:gd name="T0" fmla="*/ 306203602 w 327"/>
                  <a:gd name="T1" fmla="*/ 342722228 h 412"/>
                  <a:gd name="T2" fmla="*/ 60866035 w 327"/>
                  <a:gd name="T3" fmla="*/ 385796443 h 412"/>
                  <a:gd name="T4" fmla="*/ 0 w 327"/>
                  <a:gd name="T5" fmla="*/ 44010926 h 412"/>
                  <a:gd name="T6" fmla="*/ 245337567 w 327"/>
                  <a:gd name="T7" fmla="*/ 0 h 412"/>
                  <a:gd name="T8" fmla="*/ 306203602 w 327"/>
                  <a:gd name="T9" fmla="*/ 342722228 h 4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7" h="412">
                    <a:moveTo>
                      <a:pt x="327" y="366"/>
                    </a:moveTo>
                    <a:lnTo>
                      <a:pt x="65" y="412"/>
                    </a:lnTo>
                    <a:lnTo>
                      <a:pt x="0" y="47"/>
                    </a:lnTo>
                    <a:lnTo>
                      <a:pt x="262" y="0"/>
                    </a:lnTo>
                    <a:lnTo>
                      <a:pt x="327" y="366"/>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73" name="標題 1"/>
              <p:cNvSpPr txBox="1">
                <a:spLocks/>
              </p:cNvSpPr>
              <p:nvPr/>
            </p:nvSpPr>
            <p:spPr>
              <a:xfrm>
                <a:off x="1179678" y="5840909"/>
                <a:ext cx="697845" cy="359029"/>
              </a:xfrm>
              <a:prstGeom prst="rect">
                <a:avLst/>
              </a:prstGeom>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zh-TW" altLang="en-US" sz="900" dirty="0" smtClean="0">
                    <a:solidFill>
                      <a:srgbClr val="C0504D">
                        <a:lumMod val="50000"/>
                      </a:srgbClr>
                    </a:solidFill>
                    <a:latin typeface="微軟正黑體" panose="020B0604030504040204" pitchFamily="34" charset="-120"/>
                    <a:ea typeface="微軟正黑體" panose="020B0604030504040204" pitchFamily="34" charset="-120"/>
                  </a:rPr>
                  <a:t>證 照</a:t>
                </a:r>
                <a:endParaRPr lang="zh-TW" altLang="en-US" sz="900" dirty="0">
                  <a:solidFill>
                    <a:srgbClr val="C0504D">
                      <a:lumMod val="50000"/>
                    </a:srgbClr>
                  </a:solidFill>
                  <a:latin typeface="微軟正黑體" panose="020B0604030504040204" pitchFamily="34" charset="-120"/>
                  <a:ea typeface="微軟正黑體" panose="020B0604030504040204" pitchFamily="34" charset="-120"/>
                </a:endParaRPr>
              </a:p>
            </p:txBody>
          </p:sp>
          <p:sp>
            <p:nvSpPr>
              <p:cNvPr id="200755" name="ïṩḻïdè"/>
              <p:cNvSpPr>
                <a:spLocks/>
              </p:cNvSpPr>
              <p:nvPr/>
            </p:nvSpPr>
            <p:spPr bwMode="auto">
              <a:xfrm>
                <a:off x="1331640" y="6136679"/>
                <a:ext cx="184547" cy="15479"/>
              </a:xfrm>
              <a:custGeom>
                <a:avLst/>
                <a:gdLst>
                  <a:gd name="T0" fmla="*/ 256072144 w 133"/>
                  <a:gd name="T1" fmla="*/ 9900931 h 11"/>
                  <a:gd name="T2" fmla="*/ 244520612 w 133"/>
                  <a:gd name="T3" fmla="*/ 21781767 h 11"/>
                  <a:gd name="T4" fmla="*/ 9626971 w 133"/>
                  <a:gd name="T5" fmla="*/ 21781767 h 11"/>
                  <a:gd name="T6" fmla="*/ 0 w 133"/>
                  <a:gd name="T7" fmla="*/ 9900931 h 11"/>
                  <a:gd name="T8" fmla="*/ 0 w 133"/>
                  <a:gd name="T9" fmla="*/ 9900931 h 11"/>
                  <a:gd name="T10" fmla="*/ 9626971 w 133"/>
                  <a:gd name="T11" fmla="*/ 0 h 11"/>
                  <a:gd name="T12" fmla="*/ 244520612 w 133"/>
                  <a:gd name="T13" fmla="*/ 0 h 11"/>
                  <a:gd name="T14" fmla="*/ 256072144 w 133"/>
                  <a:gd name="T15" fmla="*/ 9900931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11">
                    <a:moveTo>
                      <a:pt x="133" y="5"/>
                    </a:moveTo>
                    <a:cubicBezTo>
                      <a:pt x="133" y="8"/>
                      <a:pt x="130" y="11"/>
                      <a:pt x="127" y="11"/>
                    </a:cubicBezTo>
                    <a:cubicBezTo>
                      <a:pt x="5" y="11"/>
                      <a:pt x="5" y="11"/>
                      <a:pt x="5" y="11"/>
                    </a:cubicBezTo>
                    <a:cubicBezTo>
                      <a:pt x="2" y="11"/>
                      <a:pt x="0" y="8"/>
                      <a:pt x="0" y="5"/>
                    </a:cubicBezTo>
                    <a:cubicBezTo>
                      <a:pt x="0" y="5"/>
                      <a:pt x="0" y="5"/>
                      <a:pt x="0" y="5"/>
                    </a:cubicBezTo>
                    <a:cubicBezTo>
                      <a:pt x="0" y="2"/>
                      <a:pt x="2" y="0"/>
                      <a:pt x="5" y="0"/>
                    </a:cubicBezTo>
                    <a:cubicBezTo>
                      <a:pt x="127" y="0"/>
                      <a:pt x="127" y="0"/>
                      <a:pt x="127" y="0"/>
                    </a:cubicBezTo>
                    <a:cubicBezTo>
                      <a:pt x="130" y="0"/>
                      <a:pt x="133" y="2"/>
                      <a:pt x="133" y="5"/>
                    </a:cubicBezTo>
                    <a:close/>
                  </a:path>
                </a:pathLst>
              </a:custGeom>
              <a:solidFill>
                <a:srgbClr val="706F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56" name="ïṣļîḑê"/>
              <p:cNvSpPr>
                <a:spLocks/>
              </p:cNvSpPr>
              <p:nvPr/>
            </p:nvSpPr>
            <p:spPr bwMode="auto">
              <a:xfrm>
                <a:off x="1331640" y="6187876"/>
                <a:ext cx="184547" cy="16669"/>
              </a:xfrm>
              <a:custGeom>
                <a:avLst/>
                <a:gdLst>
                  <a:gd name="T0" fmla="*/ 256072144 w 133"/>
                  <a:gd name="T1" fmla="*/ 11578010 h 12"/>
                  <a:gd name="T2" fmla="*/ 244520612 w 133"/>
                  <a:gd name="T3" fmla="*/ 23154630 h 12"/>
                  <a:gd name="T4" fmla="*/ 9626971 w 133"/>
                  <a:gd name="T5" fmla="*/ 23154630 h 12"/>
                  <a:gd name="T6" fmla="*/ 0 w 133"/>
                  <a:gd name="T7" fmla="*/ 11578010 h 12"/>
                  <a:gd name="T8" fmla="*/ 0 w 133"/>
                  <a:gd name="T9" fmla="*/ 11578010 h 12"/>
                  <a:gd name="T10" fmla="*/ 9626971 w 133"/>
                  <a:gd name="T11" fmla="*/ 0 h 12"/>
                  <a:gd name="T12" fmla="*/ 244520612 w 133"/>
                  <a:gd name="T13" fmla="*/ 0 h 12"/>
                  <a:gd name="T14" fmla="*/ 256072144 w 133"/>
                  <a:gd name="T15" fmla="*/ 1157801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12">
                    <a:moveTo>
                      <a:pt x="133" y="6"/>
                    </a:moveTo>
                    <a:cubicBezTo>
                      <a:pt x="133" y="9"/>
                      <a:pt x="130" y="12"/>
                      <a:pt x="127" y="12"/>
                    </a:cubicBezTo>
                    <a:cubicBezTo>
                      <a:pt x="5" y="12"/>
                      <a:pt x="5" y="12"/>
                      <a:pt x="5" y="12"/>
                    </a:cubicBezTo>
                    <a:cubicBezTo>
                      <a:pt x="2" y="12"/>
                      <a:pt x="0" y="9"/>
                      <a:pt x="0" y="6"/>
                    </a:cubicBezTo>
                    <a:cubicBezTo>
                      <a:pt x="0" y="6"/>
                      <a:pt x="0" y="6"/>
                      <a:pt x="0" y="6"/>
                    </a:cubicBezTo>
                    <a:cubicBezTo>
                      <a:pt x="0" y="3"/>
                      <a:pt x="2" y="0"/>
                      <a:pt x="5" y="0"/>
                    </a:cubicBezTo>
                    <a:cubicBezTo>
                      <a:pt x="127" y="0"/>
                      <a:pt x="127" y="0"/>
                      <a:pt x="127" y="0"/>
                    </a:cubicBezTo>
                    <a:cubicBezTo>
                      <a:pt x="130" y="0"/>
                      <a:pt x="133" y="3"/>
                      <a:pt x="133" y="6"/>
                    </a:cubicBezTo>
                    <a:close/>
                  </a:path>
                </a:pathLst>
              </a:custGeom>
              <a:solidFill>
                <a:srgbClr val="706F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57" name="iṡľíďe"/>
              <p:cNvSpPr>
                <a:spLocks/>
              </p:cNvSpPr>
              <p:nvPr/>
            </p:nvSpPr>
            <p:spPr bwMode="auto">
              <a:xfrm>
                <a:off x="1331640" y="6240264"/>
                <a:ext cx="184547" cy="15479"/>
              </a:xfrm>
              <a:custGeom>
                <a:avLst/>
                <a:gdLst>
                  <a:gd name="T0" fmla="*/ 256072144 w 133"/>
                  <a:gd name="T1" fmla="*/ 11880836 h 11"/>
                  <a:gd name="T2" fmla="*/ 244520612 w 133"/>
                  <a:gd name="T3" fmla="*/ 21781767 h 11"/>
                  <a:gd name="T4" fmla="*/ 9626971 w 133"/>
                  <a:gd name="T5" fmla="*/ 21781767 h 11"/>
                  <a:gd name="T6" fmla="*/ 0 w 133"/>
                  <a:gd name="T7" fmla="*/ 11880836 h 11"/>
                  <a:gd name="T8" fmla="*/ 0 w 133"/>
                  <a:gd name="T9" fmla="*/ 11880836 h 11"/>
                  <a:gd name="T10" fmla="*/ 9626971 w 133"/>
                  <a:gd name="T11" fmla="*/ 0 h 11"/>
                  <a:gd name="T12" fmla="*/ 244520612 w 133"/>
                  <a:gd name="T13" fmla="*/ 0 h 11"/>
                  <a:gd name="T14" fmla="*/ 256072144 w 133"/>
                  <a:gd name="T15" fmla="*/ 11880836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11">
                    <a:moveTo>
                      <a:pt x="133" y="6"/>
                    </a:moveTo>
                    <a:cubicBezTo>
                      <a:pt x="133" y="9"/>
                      <a:pt x="130" y="11"/>
                      <a:pt x="127" y="11"/>
                    </a:cubicBezTo>
                    <a:cubicBezTo>
                      <a:pt x="5" y="11"/>
                      <a:pt x="5" y="11"/>
                      <a:pt x="5" y="11"/>
                    </a:cubicBezTo>
                    <a:cubicBezTo>
                      <a:pt x="2" y="11"/>
                      <a:pt x="0" y="9"/>
                      <a:pt x="0" y="6"/>
                    </a:cubicBezTo>
                    <a:cubicBezTo>
                      <a:pt x="0" y="6"/>
                      <a:pt x="0" y="6"/>
                      <a:pt x="0" y="6"/>
                    </a:cubicBezTo>
                    <a:cubicBezTo>
                      <a:pt x="0" y="3"/>
                      <a:pt x="2" y="0"/>
                      <a:pt x="5" y="0"/>
                    </a:cubicBezTo>
                    <a:cubicBezTo>
                      <a:pt x="127" y="0"/>
                      <a:pt x="127" y="0"/>
                      <a:pt x="127" y="0"/>
                    </a:cubicBezTo>
                    <a:cubicBezTo>
                      <a:pt x="130" y="0"/>
                      <a:pt x="133" y="3"/>
                      <a:pt x="133" y="6"/>
                    </a:cubicBezTo>
                    <a:close/>
                  </a:path>
                </a:pathLst>
              </a:custGeom>
              <a:solidFill>
                <a:srgbClr val="706F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58" name="íṧlidê"/>
              <p:cNvSpPr>
                <a:spLocks/>
              </p:cNvSpPr>
              <p:nvPr/>
            </p:nvSpPr>
            <p:spPr bwMode="auto">
              <a:xfrm>
                <a:off x="1547664" y="6136679"/>
                <a:ext cx="184547" cy="15479"/>
              </a:xfrm>
              <a:custGeom>
                <a:avLst/>
                <a:gdLst>
                  <a:gd name="T0" fmla="*/ 256072144 w 133"/>
                  <a:gd name="T1" fmla="*/ 9900931 h 11"/>
                  <a:gd name="T2" fmla="*/ 244520612 w 133"/>
                  <a:gd name="T3" fmla="*/ 21781767 h 11"/>
                  <a:gd name="T4" fmla="*/ 9626971 w 133"/>
                  <a:gd name="T5" fmla="*/ 21781767 h 11"/>
                  <a:gd name="T6" fmla="*/ 0 w 133"/>
                  <a:gd name="T7" fmla="*/ 9900931 h 11"/>
                  <a:gd name="T8" fmla="*/ 0 w 133"/>
                  <a:gd name="T9" fmla="*/ 9900931 h 11"/>
                  <a:gd name="T10" fmla="*/ 9626971 w 133"/>
                  <a:gd name="T11" fmla="*/ 0 h 11"/>
                  <a:gd name="T12" fmla="*/ 244520612 w 133"/>
                  <a:gd name="T13" fmla="*/ 0 h 11"/>
                  <a:gd name="T14" fmla="*/ 256072144 w 133"/>
                  <a:gd name="T15" fmla="*/ 9900931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11">
                    <a:moveTo>
                      <a:pt x="133" y="5"/>
                    </a:moveTo>
                    <a:cubicBezTo>
                      <a:pt x="133" y="8"/>
                      <a:pt x="130" y="11"/>
                      <a:pt x="127" y="11"/>
                    </a:cubicBezTo>
                    <a:cubicBezTo>
                      <a:pt x="5" y="11"/>
                      <a:pt x="5" y="11"/>
                      <a:pt x="5" y="11"/>
                    </a:cubicBezTo>
                    <a:cubicBezTo>
                      <a:pt x="2" y="11"/>
                      <a:pt x="0" y="8"/>
                      <a:pt x="0" y="5"/>
                    </a:cubicBezTo>
                    <a:cubicBezTo>
                      <a:pt x="0" y="5"/>
                      <a:pt x="0" y="5"/>
                      <a:pt x="0" y="5"/>
                    </a:cubicBezTo>
                    <a:cubicBezTo>
                      <a:pt x="0" y="2"/>
                      <a:pt x="2" y="0"/>
                      <a:pt x="5" y="0"/>
                    </a:cubicBezTo>
                    <a:cubicBezTo>
                      <a:pt x="127" y="0"/>
                      <a:pt x="127" y="0"/>
                      <a:pt x="127" y="0"/>
                    </a:cubicBezTo>
                    <a:cubicBezTo>
                      <a:pt x="130" y="0"/>
                      <a:pt x="133" y="2"/>
                      <a:pt x="133" y="5"/>
                    </a:cubicBezTo>
                    <a:close/>
                  </a:path>
                </a:pathLst>
              </a:custGeom>
              <a:solidFill>
                <a:srgbClr val="706F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59" name="íšliḍe"/>
              <p:cNvSpPr>
                <a:spLocks/>
              </p:cNvSpPr>
              <p:nvPr/>
            </p:nvSpPr>
            <p:spPr bwMode="auto">
              <a:xfrm>
                <a:off x="1547664" y="6187876"/>
                <a:ext cx="184547" cy="16669"/>
              </a:xfrm>
              <a:custGeom>
                <a:avLst/>
                <a:gdLst>
                  <a:gd name="T0" fmla="*/ 256072144 w 133"/>
                  <a:gd name="T1" fmla="*/ 11578010 h 12"/>
                  <a:gd name="T2" fmla="*/ 244520612 w 133"/>
                  <a:gd name="T3" fmla="*/ 23154630 h 12"/>
                  <a:gd name="T4" fmla="*/ 9626971 w 133"/>
                  <a:gd name="T5" fmla="*/ 23154630 h 12"/>
                  <a:gd name="T6" fmla="*/ 0 w 133"/>
                  <a:gd name="T7" fmla="*/ 11578010 h 12"/>
                  <a:gd name="T8" fmla="*/ 0 w 133"/>
                  <a:gd name="T9" fmla="*/ 11578010 h 12"/>
                  <a:gd name="T10" fmla="*/ 9626971 w 133"/>
                  <a:gd name="T11" fmla="*/ 0 h 12"/>
                  <a:gd name="T12" fmla="*/ 244520612 w 133"/>
                  <a:gd name="T13" fmla="*/ 0 h 12"/>
                  <a:gd name="T14" fmla="*/ 256072144 w 133"/>
                  <a:gd name="T15" fmla="*/ 11578010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12">
                    <a:moveTo>
                      <a:pt x="133" y="6"/>
                    </a:moveTo>
                    <a:cubicBezTo>
                      <a:pt x="133" y="9"/>
                      <a:pt x="130" y="12"/>
                      <a:pt x="127" y="12"/>
                    </a:cubicBezTo>
                    <a:cubicBezTo>
                      <a:pt x="5" y="12"/>
                      <a:pt x="5" y="12"/>
                      <a:pt x="5" y="12"/>
                    </a:cubicBezTo>
                    <a:cubicBezTo>
                      <a:pt x="2" y="12"/>
                      <a:pt x="0" y="9"/>
                      <a:pt x="0" y="6"/>
                    </a:cubicBezTo>
                    <a:cubicBezTo>
                      <a:pt x="0" y="6"/>
                      <a:pt x="0" y="6"/>
                      <a:pt x="0" y="6"/>
                    </a:cubicBezTo>
                    <a:cubicBezTo>
                      <a:pt x="0" y="3"/>
                      <a:pt x="2" y="0"/>
                      <a:pt x="5" y="0"/>
                    </a:cubicBezTo>
                    <a:cubicBezTo>
                      <a:pt x="127" y="0"/>
                      <a:pt x="127" y="0"/>
                      <a:pt x="127" y="0"/>
                    </a:cubicBezTo>
                    <a:cubicBezTo>
                      <a:pt x="130" y="0"/>
                      <a:pt x="133" y="3"/>
                      <a:pt x="133" y="6"/>
                    </a:cubicBezTo>
                    <a:close/>
                  </a:path>
                </a:pathLst>
              </a:custGeom>
              <a:solidFill>
                <a:srgbClr val="706F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60" name="ïṧlíḓe"/>
              <p:cNvSpPr>
                <a:spLocks/>
              </p:cNvSpPr>
              <p:nvPr/>
            </p:nvSpPr>
            <p:spPr bwMode="auto">
              <a:xfrm>
                <a:off x="1547664" y="6240264"/>
                <a:ext cx="184547" cy="15479"/>
              </a:xfrm>
              <a:custGeom>
                <a:avLst/>
                <a:gdLst>
                  <a:gd name="T0" fmla="*/ 256072144 w 133"/>
                  <a:gd name="T1" fmla="*/ 11880836 h 11"/>
                  <a:gd name="T2" fmla="*/ 244520612 w 133"/>
                  <a:gd name="T3" fmla="*/ 21781767 h 11"/>
                  <a:gd name="T4" fmla="*/ 9626971 w 133"/>
                  <a:gd name="T5" fmla="*/ 21781767 h 11"/>
                  <a:gd name="T6" fmla="*/ 0 w 133"/>
                  <a:gd name="T7" fmla="*/ 11880836 h 11"/>
                  <a:gd name="T8" fmla="*/ 0 w 133"/>
                  <a:gd name="T9" fmla="*/ 11880836 h 11"/>
                  <a:gd name="T10" fmla="*/ 9626971 w 133"/>
                  <a:gd name="T11" fmla="*/ 0 h 11"/>
                  <a:gd name="T12" fmla="*/ 244520612 w 133"/>
                  <a:gd name="T13" fmla="*/ 0 h 11"/>
                  <a:gd name="T14" fmla="*/ 256072144 w 133"/>
                  <a:gd name="T15" fmla="*/ 11880836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11">
                    <a:moveTo>
                      <a:pt x="133" y="6"/>
                    </a:moveTo>
                    <a:cubicBezTo>
                      <a:pt x="133" y="9"/>
                      <a:pt x="130" y="11"/>
                      <a:pt x="127" y="11"/>
                    </a:cubicBezTo>
                    <a:cubicBezTo>
                      <a:pt x="5" y="11"/>
                      <a:pt x="5" y="11"/>
                      <a:pt x="5" y="11"/>
                    </a:cubicBezTo>
                    <a:cubicBezTo>
                      <a:pt x="2" y="11"/>
                      <a:pt x="0" y="9"/>
                      <a:pt x="0" y="6"/>
                    </a:cubicBezTo>
                    <a:cubicBezTo>
                      <a:pt x="0" y="6"/>
                      <a:pt x="0" y="6"/>
                      <a:pt x="0" y="6"/>
                    </a:cubicBezTo>
                    <a:cubicBezTo>
                      <a:pt x="0" y="3"/>
                      <a:pt x="2" y="0"/>
                      <a:pt x="5" y="0"/>
                    </a:cubicBezTo>
                    <a:cubicBezTo>
                      <a:pt x="127" y="0"/>
                      <a:pt x="127" y="0"/>
                      <a:pt x="127" y="0"/>
                    </a:cubicBezTo>
                    <a:cubicBezTo>
                      <a:pt x="130" y="0"/>
                      <a:pt x="133" y="3"/>
                      <a:pt x="133" y="6"/>
                    </a:cubicBezTo>
                    <a:close/>
                  </a:path>
                </a:pathLst>
              </a:custGeom>
              <a:solidFill>
                <a:srgbClr val="706F6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grpSp>
        <p:grpSp>
          <p:nvGrpSpPr>
            <p:cNvPr id="200729" name="群組 6"/>
            <p:cNvGrpSpPr>
              <a:grpSpLocks/>
            </p:cNvGrpSpPr>
            <p:nvPr/>
          </p:nvGrpSpPr>
          <p:grpSpPr bwMode="auto">
            <a:xfrm>
              <a:off x="6331461" y="1585318"/>
              <a:ext cx="776210" cy="740949"/>
              <a:chOff x="7187400" y="1256051"/>
              <a:chExt cx="776210" cy="740949"/>
            </a:xfrm>
          </p:grpSpPr>
          <p:sp>
            <p:nvSpPr>
              <p:cNvPr id="200730" name="îSľîdê"/>
              <p:cNvSpPr>
                <a:spLocks noChangeArrowheads="1"/>
              </p:cNvSpPr>
              <p:nvPr/>
            </p:nvSpPr>
            <p:spPr bwMode="auto">
              <a:xfrm>
                <a:off x="7187400" y="1358761"/>
                <a:ext cx="677855" cy="638239"/>
              </a:xfrm>
              <a:prstGeom prst="ellipse">
                <a:avLst/>
              </a:pr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a:spcBef>
                    <a:spcPct val="0"/>
                  </a:spcBef>
                  <a:buFontTx/>
                  <a:buNone/>
                </a:pPr>
                <a:endParaRPr lang="zh-TW" altLang="zh-TW" sz="1800" smtClean="0">
                  <a:solidFill>
                    <a:prstClr val="black"/>
                  </a:solidFill>
                  <a:latin typeface="Arial" panose="020B0604020202020204" pitchFamily="34" charset="0"/>
                  <a:ea typeface="新細明體" panose="02020500000000000000" pitchFamily="18" charset="-120"/>
                </a:endParaRPr>
              </a:p>
            </p:txBody>
          </p:sp>
          <p:sp>
            <p:nvSpPr>
              <p:cNvPr id="200731" name="îśḻíḓê"/>
              <p:cNvSpPr>
                <a:spLocks noChangeArrowheads="1"/>
              </p:cNvSpPr>
              <p:nvPr/>
            </p:nvSpPr>
            <p:spPr bwMode="auto">
              <a:xfrm>
                <a:off x="7233767" y="1407528"/>
                <a:ext cx="584133" cy="549214"/>
              </a:xfrm>
              <a:prstGeom prst="ellipse">
                <a:avLst/>
              </a:prstGeom>
              <a:solidFill>
                <a:srgbClr val="1065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algn="ctr">
                  <a:spcBef>
                    <a:spcPct val="0"/>
                  </a:spcBef>
                  <a:buFontTx/>
                  <a:buNone/>
                </a:pPr>
                <a:endParaRPr lang="zh-TW" altLang="zh-TW" sz="1800" smtClean="0">
                  <a:solidFill>
                    <a:prstClr val="black"/>
                  </a:solidFill>
                  <a:latin typeface="Arial" panose="020B0604020202020204" pitchFamily="34" charset="0"/>
                  <a:ea typeface="新細明體" panose="02020500000000000000" pitchFamily="18" charset="-120"/>
                </a:endParaRPr>
              </a:p>
            </p:txBody>
          </p:sp>
          <p:grpSp>
            <p:nvGrpSpPr>
              <p:cNvPr id="200732" name="群組 372"/>
              <p:cNvGrpSpPr>
                <a:grpSpLocks/>
              </p:cNvGrpSpPr>
              <p:nvPr/>
            </p:nvGrpSpPr>
            <p:grpSpPr bwMode="auto">
              <a:xfrm>
                <a:off x="7329437" y="1256051"/>
                <a:ext cx="634173" cy="600699"/>
                <a:chOff x="6406625" y="2101561"/>
                <a:chExt cx="634173" cy="600699"/>
              </a:xfrm>
            </p:grpSpPr>
            <p:sp>
              <p:nvSpPr>
                <p:cNvPr id="200734" name="íṣḷíḑé"/>
                <p:cNvSpPr>
                  <a:spLocks/>
                </p:cNvSpPr>
                <p:nvPr/>
              </p:nvSpPr>
              <p:spPr bwMode="auto">
                <a:xfrm>
                  <a:off x="6406625" y="2101561"/>
                  <a:ext cx="304999" cy="301280"/>
                </a:xfrm>
                <a:custGeom>
                  <a:avLst/>
                  <a:gdLst>
                    <a:gd name="T0" fmla="*/ 318634110 w 129"/>
                    <a:gd name="T1" fmla="*/ 0 h 128"/>
                    <a:gd name="T2" fmla="*/ 0 w 129"/>
                    <a:gd name="T3" fmla="*/ 354568900 h 128"/>
                    <a:gd name="T4" fmla="*/ 503106490 w 129"/>
                    <a:gd name="T5" fmla="*/ 709137800 h 128"/>
                    <a:gd name="T6" fmla="*/ 721119302 w 129"/>
                    <a:gd name="T7" fmla="*/ 465371681 h 128"/>
                    <a:gd name="T8" fmla="*/ 318634110 w 129"/>
                    <a:gd name="T9" fmla="*/ 0 h 1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9" h="128">
                      <a:moveTo>
                        <a:pt x="57" y="0"/>
                      </a:moveTo>
                      <a:cubicBezTo>
                        <a:pt x="57" y="0"/>
                        <a:pt x="13" y="2"/>
                        <a:pt x="0" y="64"/>
                      </a:cubicBezTo>
                      <a:cubicBezTo>
                        <a:pt x="0" y="64"/>
                        <a:pt x="41" y="88"/>
                        <a:pt x="90" y="128"/>
                      </a:cubicBezTo>
                      <a:cubicBezTo>
                        <a:pt x="129" y="84"/>
                        <a:pt x="129" y="84"/>
                        <a:pt x="129" y="84"/>
                      </a:cubicBezTo>
                      <a:cubicBezTo>
                        <a:pt x="103" y="60"/>
                        <a:pt x="78" y="32"/>
                        <a:pt x="57" y="0"/>
                      </a:cubicBezTo>
                    </a:path>
                  </a:pathLst>
                </a:custGeom>
                <a:solidFill>
                  <a:srgbClr val="EFEA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35" name="íSlîďe"/>
                <p:cNvSpPr>
                  <a:spLocks/>
                </p:cNvSpPr>
                <p:nvPr/>
              </p:nvSpPr>
              <p:spPr bwMode="auto">
                <a:xfrm>
                  <a:off x="6724641" y="2393542"/>
                  <a:ext cx="316157" cy="308718"/>
                </a:xfrm>
                <a:custGeom>
                  <a:avLst/>
                  <a:gdLst>
                    <a:gd name="T0" fmla="*/ 745934691 w 134"/>
                    <a:gd name="T1" fmla="*/ 366542531 h 131"/>
                    <a:gd name="T2" fmla="*/ 217100765 w 134"/>
                    <a:gd name="T3" fmla="*/ 0 h 131"/>
                    <a:gd name="T4" fmla="*/ 0 w 134"/>
                    <a:gd name="T5" fmla="*/ 244363258 h 131"/>
                    <a:gd name="T6" fmla="*/ 378534304 w 134"/>
                    <a:gd name="T7" fmla="*/ 694210160 h 131"/>
                    <a:gd name="T8" fmla="*/ 745934691 w 134"/>
                    <a:gd name="T9" fmla="*/ 366542531 h 1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131">
                      <a:moveTo>
                        <a:pt x="134" y="66"/>
                      </a:moveTo>
                      <a:cubicBezTo>
                        <a:pt x="134" y="66"/>
                        <a:pt x="90" y="42"/>
                        <a:pt x="39" y="0"/>
                      </a:cubicBezTo>
                      <a:cubicBezTo>
                        <a:pt x="0" y="44"/>
                        <a:pt x="0" y="44"/>
                        <a:pt x="0" y="44"/>
                      </a:cubicBezTo>
                      <a:cubicBezTo>
                        <a:pt x="24" y="68"/>
                        <a:pt x="48" y="95"/>
                        <a:pt x="68" y="125"/>
                      </a:cubicBezTo>
                      <a:cubicBezTo>
                        <a:pt x="68" y="125"/>
                        <a:pt x="108" y="131"/>
                        <a:pt x="134" y="66"/>
                      </a:cubicBezTo>
                    </a:path>
                  </a:pathLst>
                </a:custGeom>
                <a:solidFill>
                  <a:srgbClr val="EFEA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36" name="íṧḷíďé"/>
                <p:cNvSpPr>
                  <a:spLocks/>
                </p:cNvSpPr>
                <p:nvPr/>
              </p:nvSpPr>
              <p:spPr bwMode="auto">
                <a:xfrm>
                  <a:off x="6618636" y="2302415"/>
                  <a:ext cx="198993" cy="195273"/>
                </a:xfrm>
                <a:custGeom>
                  <a:avLst/>
                  <a:gdLst>
                    <a:gd name="T0" fmla="*/ 218868610 w 84"/>
                    <a:gd name="T1" fmla="*/ 0 h 83"/>
                    <a:gd name="T2" fmla="*/ 0 w 84"/>
                    <a:gd name="T3" fmla="*/ 238011907 h 83"/>
                    <a:gd name="T4" fmla="*/ 252538700 w 84"/>
                    <a:gd name="T5" fmla="*/ 459416199 h 83"/>
                    <a:gd name="T6" fmla="*/ 471407310 w 84"/>
                    <a:gd name="T7" fmla="*/ 215870772 h 83"/>
                    <a:gd name="T8" fmla="*/ 218868610 w 84"/>
                    <a:gd name="T9" fmla="*/ 0 h 8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83">
                      <a:moveTo>
                        <a:pt x="39" y="0"/>
                      </a:moveTo>
                      <a:cubicBezTo>
                        <a:pt x="0" y="43"/>
                        <a:pt x="0" y="43"/>
                        <a:pt x="0" y="43"/>
                      </a:cubicBezTo>
                      <a:cubicBezTo>
                        <a:pt x="14" y="55"/>
                        <a:pt x="30" y="68"/>
                        <a:pt x="45" y="83"/>
                      </a:cubicBezTo>
                      <a:cubicBezTo>
                        <a:pt x="84" y="39"/>
                        <a:pt x="84" y="39"/>
                        <a:pt x="84" y="39"/>
                      </a:cubicBezTo>
                      <a:cubicBezTo>
                        <a:pt x="69" y="27"/>
                        <a:pt x="54" y="14"/>
                        <a:pt x="39" y="0"/>
                      </a:cubicBezTo>
                    </a:path>
                  </a:pathLst>
                </a:custGeom>
                <a:solidFill>
                  <a:srgbClr val="99003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37" name="iṧľîḋè"/>
                <p:cNvSpPr>
                  <a:spLocks/>
                </p:cNvSpPr>
                <p:nvPr/>
              </p:nvSpPr>
              <p:spPr bwMode="auto">
                <a:xfrm>
                  <a:off x="6633514" y="2417719"/>
                  <a:ext cx="109725" cy="185974"/>
                </a:xfrm>
                <a:custGeom>
                  <a:avLst/>
                  <a:gdLst>
                    <a:gd name="T0" fmla="*/ 158057695 w 47"/>
                    <a:gd name="T1" fmla="*/ 0 h 79"/>
                    <a:gd name="T2" fmla="*/ 21800256 w 47"/>
                    <a:gd name="T3" fmla="*/ 426718520 h 79"/>
                    <a:gd name="T4" fmla="*/ 147157567 w 47"/>
                    <a:gd name="T5" fmla="*/ 282631044 h 79"/>
                    <a:gd name="T6" fmla="*/ 256161184 w 47"/>
                    <a:gd name="T7" fmla="*/ 437801629 h 79"/>
                    <a:gd name="T8" fmla="*/ 245261055 w 47"/>
                    <a:gd name="T9" fmla="*/ 27710126 h 79"/>
                    <a:gd name="T10" fmla="*/ 158057695 w 47"/>
                    <a:gd name="T11" fmla="*/ 0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 h="79">
                      <a:moveTo>
                        <a:pt x="29" y="0"/>
                      </a:moveTo>
                      <a:cubicBezTo>
                        <a:pt x="29" y="0"/>
                        <a:pt x="0" y="49"/>
                        <a:pt x="4" y="77"/>
                      </a:cubicBezTo>
                      <a:cubicBezTo>
                        <a:pt x="4" y="77"/>
                        <a:pt x="16" y="60"/>
                        <a:pt x="27" y="51"/>
                      </a:cubicBezTo>
                      <a:cubicBezTo>
                        <a:pt x="27" y="51"/>
                        <a:pt x="36" y="69"/>
                        <a:pt x="47" y="79"/>
                      </a:cubicBezTo>
                      <a:cubicBezTo>
                        <a:pt x="47" y="79"/>
                        <a:pt x="36" y="38"/>
                        <a:pt x="45" y="5"/>
                      </a:cubicBezTo>
                      <a:lnTo>
                        <a:pt x="29" y="0"/>
                      </a:lnTo>
                      <a:close/>
                    </a:path>
                  </a:pathLst>
                </a:custGeom>
                <a:solidFill>
                  <a:srgbClr val="D100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38" name="îś1iḍé"/>
                <p:cNvSpPr>
                  <a:spLocks/>
                </p:cNvSpPr>
                <p:nvPr/>
              </p:nvSpPr>
              <p:spPr bwMode="auto">
                <a:xfrm>
                  <a:off x="6520069" y="2386102"/>
                  <a:ext cx="223170" cy="193414"/>
                </a:xfrm>
                <a:custGeom>
                  <a:avLst/>
                  <a:gdLst>
                    <a:gd name="T0" fmla="*/ 364222837 w 95"/>
                    <a:gd name="T1" fmla="*/ 0 h 82"/>
                    <a:gd name="T2" fmla="*/ 0 w 95"/>
                    <a:gd name="T3" fmla="*/ 228103509 h 82"/>
                    <a:gd name="T4" fmla="*/ 187629590 w 95"/>
                    <a:gd name="T5" fmla="*/ 222539318 h 82"/>
                    <a:gd name="T6" fmla="*/ 104852313 w 95"/>
                    <a:gd name="T7" fmla="*/ 456207017 h 82"/>
                    <a:gd name="T8" fmla="*/ 441484291 w 95"/>
                    <a:gd name="T9" fmla="*/ 94579446 h 82"/>
                    <a:gd name="T10" fmla="*/ 452520634 w 95"/>
                    <a:gd name="T11" fmla="*/ 22254404 h 82"/>
                    <a:gd name="T12" fmla="*/ 364222837 w 95"/>
                    <a:gd name="T13" fmla="*/ 0 h 8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5" h="82">
                      <a:moveTo>
                        <a:pt x="66" y="0"/>
                      </a:moveTo>
                      <a:cubicBezTo>
                        <a:pt x="66" y="0"/>
                        <a:pt x="33" y="31"/>
                        <a:pt x="0" y="41"/>
                      </a:cubicBezTo>
                      <a:cubicBezTo>
                        <a:pt x="0" y="41"/>
                        <a:pt x="22" y="46"/>
                        <a:pt x="34" y="40"/>
                      </a:cubicBezTo>
                      <a:cubicBezTo>
                        <a:pt x="34" y="40"/>
                        <a:pt x="19" y="69"/>
                        <a:pt x="19" y="82"/>
                      </a:cubicBezTo>
                      <a:cubicBezTo>
                        <a:pt x="19" y="82"/>
                        <a:pt x="65" y="28"/>
                        <a:pt x="80" y="17"/>
                      </a:cubicBezTo>
                      <a:cubicBezTo>
                        <a:pt x="95" y="6"/>
                        <a:pt x="82" y="4"/>
                        <a:pt x="82" y="4"/>
                      </a:cubicBezTo>
                      <a:lnTo>
                        <a:pt x="66" y="0"/>
                      </a:lnTo>
                      <a:close/>
                    </a:path>
                  </a:pathLst>
                </a:custGeom>
                <a:solidFill>
                  <a:srgbClr val="D1004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39" name="îSlíḓe"/>
                <p:cNvSpPr>
                  <a:spLocks/>
                </p:cNvSpPr>
                <p:nvPr/>
              </p:nvSpPr>
              <p:spPr bwMode="auto">
                <a:xfrm>
                  <a:off x="6642812" y="2322872"/>
                  <a:ext cx="148779" cy="150640"/>
                </a:xfrm>
                <a:custGeom>
                  <a:avLst/>
                  <a:gdLst>
                    <a:gd name="T0" fmla="*/ 295581365 w 63"/>
                    <a:gd name="T1" fmla="*/ 282546504 h 64"/>
                    <a:gd name="T2" fmla="*/ 72500243 w 63"/>
                    <a:gd name="T3" fmla="*/ 293627959 h 64"/>
                    <a:gd name="T4" fmla="*/ 61346541 w 63"/>
                    <a:gd name="T5" fmla="*/ 72022396 h 64"/>
                    <a:gd name="T6" fmla="*/ 284427663 w 63"/>
                    <a:gd name="T7" fmla="*/ 60940941 h 64"/>
                    <a:gd name="T8" fmla="*/ 295581365 w 63"/>
                    <a:gd name="T9" fmla="*/ 282546504 h 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64">
                      <a:moveTo>
                        <a:pt x="53" y="51"/>
                      </a:moveTo>
                      <a:cubicBezTo>
                        <a:pt x="42" y="63"/>
                        <a:pt x="24" y="64"/>
                        <a:pt x="13" y="53"/>
                      </a:cubicBezTo>
                      <a:cubicBezTo>
                        <a:pt x="1" y="43"/>
                        <a:pt x="0" y="25"/>
                        <a:pt x="11" y="13"/>
                      </a:cubicBezTo>
                      <a:cubicBezTo>
                        <a:pt x="21" y="1"/>
                        <a:pt x="39" y="0"/>
                        <a:pt x="51" y="11"/>
                      </a:cubicBezTo>
                      <a:cubicBezTo>
                        <a:pt x="62" y="21"/>
                        <a:pt x="63" y="39"/>
                        <a:pt x="53" y="51"/>
                      </a:cubicBezTo>
                    </a:path>
                  </a:pathLst>
                </a:custGeom>
                <a:solidFill>
                  <a:srgbClr val="FFD34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40" name="iŝ1iḋe"/>
                <p:cNvSpPr>
                  <a:spLocks/>
                </p:cNvSpPr>
                <p:nvPr/>
              </p:nvSpPr>
              <p:spPr bwMode="auto">
                <a:xfrm>
                  <a:off x="6661410" y="2341469"/>
                  <a:ext cx="111584" cy="113445"/>
                </a:xfrm>
                <a:custGeom>
                  <a:avLst/>
                  <a:gdLst>
                    <a:gd name="T0" fmla="*/ 225459033 w 47"/>
                    <a:gd name="T1" fmla="*/ 212262685 h 48"/>
                    <a:gd name="T2" fmla="*/ 56364165 w 47"/>
                    <a:gd name="T3" fmla="*/ 223434654 h 48"/>
                    <a:gd name="T4" fmla="*/ 45091807 w 47"/>
                    <a:gd name="T5" fmla="*/ 55857482 h 48"/>
                    <a:gd name="T6" fmla="*/ 214186675 w 47"/>
                    <a:gd name="T7" fmla="*/ 44687876 h 48"/>
                    <a:gd name="T8" fmla="*/ 225459033 w 47"/>
                    <a:gd name="T9" fmla="*/ 212262685 h 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 h="48">
                      <a:moveTo>
                        <a:pt x="40" y="38"/>
                      </a:moveTo>
                      <a:cubicBezTo>
                        <a:pt x="32" y="47"/>
                        <a:pt x="18" y="48"/>
                        <a:pt x="10" y="40"/>
                      </a:cubicBezTo>
                      <a:cubicBezTo>
                        <a:pt x="1" y="32"/>
                        <a:pt x="0" y="19"/>
                        <a:pt x="8" y="10"/>
                      </a:cubicBezTo>
                      <a:cubicBezTo>
                        <a:pt x="16" y="1"/>
                        <a:pt x="29" y="0"/>
                        <a:pt x="38" y="8"/>
                      </a:cubicBezTo>
                      <a:cubicBezTo>
                        <a:pt x="47" y="16"/>
                        <a:pt x="47" y="29"/>
                        <a:pt x="40" y="38"/>
                      </a:cubicBezTo>
                    </a:path>
                  </a:pathLst>
                </a:custGeom>
                <a:solidFill>
                  <a:srgbClr val="F7AA2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41" name="îşľíḑê"/>
                <p:cNvSpPr>
                  <a:spLocks/>
                </p:cNvSpPr>
                <p:nvPr/>
              </p:nvSpPr>
              <p:spPr bwMode="auto">
                <a:xfrm>
                  <a:off x="6653970" y="2393542"/>
                  <a:ext cx="128323" cy="70671"/>
                </a:xfrm>
                <a:custGeom>
                  <a:avLst/>
                  <a:gdLst>
                    <a:gd name="T0" fmla="*/ 0 w 54"/>
                    <a:gd name="T1" fmla="*/ 0 h 30"/>
                    <a:gd name="T2" fmla="*/ 146822899 w 54"/>
                    <a:gd name="T3" fmla="*/ 160929646 h 30"/>
                    <a:gd name="T4" fmla="*/ 304940599 w 54"/>
                    <a:gd name="T5" fmla="*/ 16647732 h 30"/>
                    <a:gd name="T6" fmla="*/ 265412362 w 54"/>
                    <a:gd name="T7" fmla="*/ 55493225 h 30"/>
                    <a:gd name="T8" fmla="*/ 39528237 w 54"/>
                    <a:gd name="T9" fmla="*/ 38845493 h 30"/>
                    <a:gd name="T10" fmla="*/ 0 w 54"/>
                    <a:gd name="T11" fmla="*/ 0 h 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 h="30">
                      <a:moveTo>
                        <a:pt x="0" y="0"/>
                      </a:moveTo>
                      <a:cubicBezTo>
                        <a:pt x="0" y="0"/>
                        <a:pt x="0" y="27"/>
                        <a:pt x="26" y="29"/>
                      </a:cubicBezTo>
                      <a:cubicBezTo>
                        <a:pt x="51" y="30"/>
                        <a:pt x="54" y="3"/>
                        <a:pt x="54" y="3"/>
                      </a:cubicBezTo>
                      <a:cubicBezTo>
                        <a:pt x="54" y="3"/>
                        <a:pt x="50" y="8"/>
                        <a:pt x="47" y="10"/>
                      </a:cubicBezTo>
                      <a:cubicBezTo>
                        <a:pt x="43" y="11"/>
                        <a:pt x="10" y="7"/>
                        <a:pt x="7" y="7"/>
                      </a:cubicBezTo>
                      <a:cubicBezTo>
                        <a:pt x="4" y="6"/>
                        <a:pt x="0" y="3"/>
                        <a:pt x="0" y="0"/>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42" name="iṥḷîḍé"/>
                <p:cNvSpPr>
                  <a:spLocks/>
                </p:cNvSpPr>
                <p:nvPr/>
              </p:nvSpPr>
              <p:spPr bwMode="auto">
                <a:xfrm>
                  <a:off x="6659551" y="2404700"/>
                  <a:ext cx="117165" cy="40915"/>
                </a:xfrm>
                <a:custGeom>
                  <a:avLst/>
                  <a:gdLst>
                    <a:gd name="T0" fmla="*/ 0 w 50"/>
                    <a:gd name="T1" fmla="*/ 0 h 17"/>
                    <a:gd name="T2" fmla="*/ 43927502 w 50"/>
                    <a:gd name="T3" fmla="*/ 17376841 h 17"/>
                    <a:gd name="T4" fmla="*/ 236115595 w 50"/>
                    <a:gd name="T5" fmla="*/ 40546765 h 17"/>
                    <a:gd name="T6" fmla="*/ 274552745 w 50"/>
                    <a:gd name="T7" fmla="*/ 17376841 h 17"/>
                    <a:gd name="T8" fmla="*/ 230625243 w 50"/>
                    <a:gd name="T9" fmla="*/ 98472778 h 17"/>
                    <a:gd name="T10" fmla="*/ 219642196 w 50"/>
                    <a:gd name="T11" fmla="*/ 63716689 h 17"/>
                    <a:gd name="T12" fmla="*/ 10983047 w 50"/>
                    <a:gd name="T13" fmla="*/ 46339848 h 17"/>
                    <a:gd name="T14" fmla="*/ 0 w 50"/>
                    <a:gd name="T15" fmla="*/ 0 h 1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 h="17">
                      <a:moveTo>
                        <a:pt x="0" y="0"/>
                      </a:moveTo>
                      <a:cubicBezTo>
                        <a:pt x="0" y="0"/>
                        <a:pt x="2" y="3"/>
                        <a:pt x="8" y="3"/>
                      </a:cubicBezTo>
                      <a:cubicBezTo>
                        <a:pt x="15" y="4"/>
                        <a:pt x="42" y="7"/>
                        <a:pt x="43" y="7"/>
                      </a:cubicBezTo>
                      <a:cubicBezTo>
                        <a:pt x="45" y="6"/>
                        <a:pt x="49" y="5"/>
                        <a:pt x="50" y="3"/>
                      </a:cubicBezTo>
                      <a:cubicBezTo>
                        <a:pt x="50" y="3"/>
                        <a:pt x="48" y="12"/>
                        <a:pt x="42" y="17"/>
                      </a:cubicBezTo>
                      <a:cubicBezTo>
                        <a:pt x="42" y="17"/>
                        <a:pt x="43" y="12"/>
                        <a:pt x="40" y="11"/>
                      </a:cubicBezTo>
                      <a:cubicBezTo>
                        <a:pt x="36" y="9"/>
                        <a:pt x="5" y="4"/>
                        <a:pt x="2" y="8"/>
                      </a:cubicBezTo>
                      <a:cubicBezTo>
                        <a:pt x="2" y="8"/>
                        <a:pt x="0" y="4"/>
                        <a:pt x="0" y="0"/>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43" name="ísḻíḋe"/>
                <p:cNvSpPr>
                  <a:spLocks/>
                </p:cNvSpPr>
                <p:nvPr/>
              </p:nvSpPr>
              <p:spPr bwMode="auto">
                <a:xfrm>
                  <a:off x="6661410" y="2334029"/>
                  <a:ext cx="115304" cy="59513"/>
                </a:xfrm>
                <a:custGeom>
                  <a:avLst/>
                  <a:gdLst>
                    <a:gd name="T0" fmla="*/ 271326784 w 49"/>
                    <a:gd name="T1" fmla="*/ 102002901 h 25"/>
                    <a:gd name="T2" fmla="*/ 0 w 49"/>
                    <a:gd name="T3" fmla="*/ 85003608 h 25"/>
                    <a:gd name="T4" fmla="*/ 132893743 w 49"/>
                    <a:gd name="T5" fmla="*/ 0 h 25"/>
                    <a:gd name="T6" fmla="*/ 271326784 w 49"/>
                    <a:gd name="T7" fmla="*/ 102002901 h 2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25">
                      <a:moveTo>
                        <a:pt x="49" y="18"/>
                      </a:moveTo>
                      <a:cubicBezTo>
                        <a:pt x="49" y="18"/>
                        <a:pt x="18" y="25"/>
                        <a:pt x="0" y="15"/>
                      </a:cubicBezTo>
                      <a:cubicBezTo>
                        <a:pt x="0" y="15"/>
                        <a:pt x="6" y="0"/>
                        <a:pt x="24" y="0"/>
                      </a:cubicBezTo>
                      <a:cubicBezTo>
                        <a:pt x="42" y="0"/>
                        <a:pt x="49" y="18"/>
                        <a:pt x="49" y="1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44" name="ïš1ïḑe"/>
                <p:cNvSpPr>
                  <a:spLocks/>
                </p:cNvSpPr>
                <p:nvPr/>
              </p:nvSpPr>
              <p:spPr bwMode="auto">
                <a:xfrm>
                  <a:off x="6663269" y="2456773"/>
                  <a:ext cx="66951" cy="61372"/>
                </a:xfrm>
                <a:custGeom>
                  <a:avLst/>
                  <a:gdLst>
                    <a:gd name="T0" fmla="*/ 0 w 28"/>
                    <a:gd name="T1" fmla="*/ 117008078 h 26"/>
                    <a:gd name="T2" fmla="*/ 45739489 w 28"/>
                    <a:gd name="T3" fmla="*/ 0 h 26"/>
                    <a:gd name="T4" fmla="*/ 160087014 w 28"/>
                    <a:gd name="T5" fmla="*/ 22287478 h 26"/>
                    <a:gd name="T6" fmla="*/ 148652740 w 28"/>
                    <a:gd name="T7" fmla="*/ 144866246 h 26"/>
                    <a:gd name="T8" fmla="*/ 0 w 28"/>
                    <a:gd name="T9" fmla="*/ 117008078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 h="26">
                      <a:moveTo>
                        <a:pt x="0" y="21"/>
                      </a:moveTo>
                      <a:cubicBezTo>
                        <a:pt x="0" y="21"/>
                        <a:pt x="5" y="6"/>
                        <a:pt x="8" y="0"/>
                      </a:cubicBezTo>
                      <a:cubicBezTo>
                        <a:pt x="8" y="0"/>
                        <a:pt x="14" y="6"/>
                        <a:pt x="28" y="4"/>
                      </a:cubicBezTo>
                      <a:cubicBezTo>
                        <a:pt x="28" y="4"/>
                        <a:pt x="25" y="19"/>
                        <a:pt x="26" y="26"/>
                      </a:cubicBezTo>
                      <a:cubicBezTo>
                        <a:pt x="26" y="26"/>
                        <a:pt x="14" y="15"/>
                        <a:pt x="0" y="21"/>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45" name="íṩľíḍé"/>
                <p:cNvSpPr>
                  <a:spLocks/>
                </p:cNvSpPr>
                <p:nvPr/>
              </p:nvSpPr>
              <p:spPr bwMode="auto">
                <a:xfrm>
                  <a:off x="6607478" y="2412140"/>
                  <a:ext cx="68810" cy="79969"/>
                </a:xfrm>
                <a:custGeom>
                  <a:avLst/>
                  <a:gdLst>
                    <a:gd name="T0" fmla="*/ 67559556 w 29"/>
                    <a:gd name="T1" fmla="*/ 188089440 h 34"/>
                    <a:gd name="T2" fmla="*/ 163269521 w 29"/>
                    <a:gd name="T3" fmla="*/ 94045896 h 34"/>
                    <a:gd name="T4" fmla="*/ 101340521 w 29"/>
                    <a:gd name="T5" fmla="*/ 0 h 34"/>
                    <a:gd name="T6" fmla="*/ 0 w 29"/>
                    <a:gd name="T7" fmla="*/ 77447624 h 34"/>
                    <a:gd name="T8" fmla="*/ 67559556 w 29"/>
                    <a:gd name="T9" fmla="*/ 188089440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34">
                      <a:moveTo>
                        <a:pt x="12" y="34"/>
                      </a:moveTo>
                      <a:cubicBezTo>
                        <a:pt x="29" y="17"/>
                        <a:pt x="29" y="17"/>
                        <a:pt x="29" y="17"/>
                      </a:cubicBezTo>
                      <a:cubicBezTo>
                        <a:pt x="29" y="17"/>
                        <a:pt x="18" y="10"/>
                        <a:pt x="18" y="0"/>
                      </a:cubicBezTo>
                      <a:cubicBezTo>
                        <a:pt x="0" y="14"/>
                        <a:pt x="0" y="14"/>
                        <a:pt x="0" y="14"/>
                      </a:cubicBezTo>
                      <a:cubicBezTo>
                        <a:pt x="0" y="14"/>
                        <a:pt x="12" y="15"/>
                        <a:pt x="12" y="34"/>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46" name="í$ľide"/>
                <p:cNvSpPr>
                  <a:spLocks/>
                </p:cNvSpPr>
                <p:nvPr/>
              </p:nvSpPr>
              <p:spPr bwMode="auto">
                <a:xfrm>
                  <a:off x="6733940" y="2454914"/>
                  <a:ext cx="251066" cy="228749"/>
                </a:xfrm>
                <a:custGeom>
                  <a:avLst/>
                  <a:gdLst>
                    <a:gd name="T0" fmla="*/ 61710128 w 106"/>
                    <a:gd name="T1" fmla="*/ 0 h 97"/>
                    <a:gd name="T2" fmla="*/ 5611088 w 106"/>
                    <a:gd name="T3" fmla="*/ 33366697 h 97"/>
                    <a:gd name="T4" fmla="*/ 0 w 106"/>
                    <a:gd name="T5" fmla="*/ 100102449 h 97"/>
                    <a:gd name="T6" fmla="*/ 359040960 w 106"/>
                    <a:gd name="T7" fmla="*/ 539444381 h 97"/>
                    <a:gd name="T8" fmla="*/ 594661664 w 106"/>
                    <a:gd name="T9" fmla="*/ 422657405 h 97"/>
                    <a:gd name="T10" fmla="*/ 61710128 w 106"/>
                    <a:gd name="T11" fmla="*/ 0 h 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6" h="97">
                      <a:moveTo>
                        <a:pt x="11" y="0"/>
                      </a:moveTo>
                      <a:cubicBezTo>
                        <a:pt x="1" y="6"/>
                        <a:pt x="1" y="6"/>
                        <a:pt x="1" y="6"/>
                      </a:cubicBezTo>
                      <a:cubicBezTo>
                        <a:pt x="0" y="18"/>
                        <a:pt x="0" y="18"/>
                        <a:pt x="0" y="18"/>
                      </a:cubicBezTo>
                      <a:cubicBezTo>
                        <a:pt x="0" y="18"/>
                        <a:pt x="44" y="58"/>
                        <a:pt x="64" y="97"/>
                      </a:cubicBezTo>
                      <a:cubicBezTo>
                        <a:pt x="64" y="97"/>
                        <a:pt x="91" y="97"/>
                        <a:pt x="106" y="76"/>
                      </a:cubicBezTo>
                      <a:cubicBezTo>
                        <a:pt x="106" y="76"/>
                        <a:pt x="43" y="39"/>
                        <a:pt x="11" y="0"/>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47" name="íṧḻíde"/>
                <p:cNvSpPr>
                  <a:spLocks/>
                </p:cNvSpPr>
                <p:nvPr/>
              </p:nvSpPr>
              <p:spPr bwMode="auto">
                <a:xfrm>
                  <a:off x="6415924" y="2170372"/>
                  <a:ext cx="234328" cy="241767"/>
                </a:xfrm>
                <a:custGeom>
                  <a:avLst/>
                  <a:gdLst>
                    <a:gd name="T0" fmla="*/ 72831036 w 99"/>
                    <a:gd name="T1" fmla="*/ 0 h 103"/>
                    <a:gd name="T2" fmla="*/ 0 w 99"/>
                    <a:gd name="T3" fmla="*/ 192836176 h 103"/>
                    <a:gd name="T4" fmla="*/ 526629694 w 99"/>
                    <a:gd name="T5" fmla="*/ 567488178 h 103"/>
                    <a:gd name="T6" fmla="*/ 549039972 w 99"/>
                    <a:gd name="T7" fmla="*/ 550958826 h 103"/>
                    <a:gd name="T8" fmla="*/ 554642541 w 99"/>
                    <a:gd name="T9" fmla="*/ 468314415 h 103"/>
                    <a:gd name="T10" fmla="*/ 218495475 w 99"/>
                    <a:gd name="T11" fmla="*/ 192836176 h 103"/>
                    <a:gd name="T12" fmla="*/ 72831036 w 99"/>
                    <a:gd name="T13" fmla="*/ 0 h 1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103">
                      <a:moveTo>
                        <a:pt x="13" y="0"/>
                      </a:moveTo>
                      <a:cubicBezTo>
                        <a:pt x="3" y="14"/>
                        <a:pt x="0" y="35"/>
                        <a:pt x="0" y="35"/>
                      </a:cubicBezTo>
                      <a:cubicBezTo>
                        <a:pt x="43" y="56"/>
                        <a:pt x="94" y="103"/>
                        <a:pt x="94" y="103"/>
                      </a:cubicBezTo>
                      <a:cubicBezTo>
                        <a:pt x="98" y="100"/>
                        <a:pt x="98" y="100"/>
                        <a:pt x="98" y="100"/>
                      </a:cubicBezTo>
                      <a:cubicBezTo>
                        <a:pt x="97" y="95"/>
                        <a:pt x="99" y="85"/>
                        <a:pt x="99" y="85"/>
                      </a:cubicBezTo>
                      <a:cubicBezTo>
                        <a:pt x="99" y="85"/>
                        <a:pt x="61" y="58"/>
                        <a:pt x="39" y="35"/>
                      </a:cubicBezTo>
                      <a:cubicBezTo>
                        <a:pt x="18" y="13"/>
                        <a:pt x="13" y="0"/>
                        <a:pt x="13" y="0"/>
                      </a:cubicBezTo>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48" name="îSļidê"/>
                <p:cNvSpPr>
                  <a:spLocks/>
                </p:cNvSpPr>
                <p:nvPr/>
              </p:nvSpPr>
              <p:spPr bwMode="auto">
                <a:xfrm>
                  <a:off x="6739519" y="2482810"/>
                  <a:ext cx="176676" cy="193414"/>
                </a:xfrm>
                <a:custGeom>
                  <a:avLst/>
                  <a:gdLst>
                    <a:gd name="T0" fmla="*/ 0 w 75"/>
                    <a:gd name="T1" fmla="*/ 22254404 h 82"/>
                    <a:gd name="T2" fmla="*/ 349601757 w 75"/>
                    <a:gd name="T3" fmla="*/ 456207017 h 82"/>
                    <a:gd name="T4" fmla="*/ 416192120 w 75"/>
                    <a:gd name="T5" fmla="*/ 450642826 h 82"/>
                    <a:gd name="T6" fmla="*/ 0 w 75"/>
                    <a:gd name="T7" fmla="*/ 0 h 82"/>
                    <a:gd name="T8" fmla="*/ 0 w 75"/>
                    <a:gd name="T9" fmla="*/ 22254404 h 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82">
                      <a:moveTo>
                        <a:pt x="0" y="4"/>
                      </a:moveTo>
                      <a:cubicBezTo>
                        <a:pt x="0" y="4"/>
                        <a:pt x="52" y="56"/>
                        <a:pt x="63" y="82"/>
                      </a:cubicBezTo>
                      <a:cubicBezTo>
                        <a:pt x="63" y="82"/>
                        <a:pt x="72" y="82"/>
                        <a:pt x="75" y="81"/>
                      </a:cubicBezTo>
                      <a:cubicBezTo>
                        <a:pt x="75" y="81"/>
                        <a:pt x="31" y="23"/>
                        <a:pt x="0" y="0"/>
                      </a:cubicBezTo>
                      <a:lnTo>
                        <a:pt x="0" y="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sp>
              <p:nvSpPr>
                <p:cNvPr id="200749" name="ïṣļiḑè"/>
                <p:cNvSpPr>
                  <a:spLocks/>
                </p:cNvSpPr>
                <p:nvPr/>
              </p:nvSpPr>
              <p:spPr bwMode="auto">
                <a:xfrm>
                  <a:off x="6423362" y="2228024"/>
                  <a:ext cx="215730" cy="174817"/>
                </a:xfrm>
                <a:custGeom>
                  <a:avLst/>
                  <a:gdLst>
                    <a:gd name="T0" fmla="*/ 500364631 w 92"/>
                    <a:gd name="T1" fmla="*/ 412986263 h 74"/>
                    <a:gd name="T2" fmla="*/ 0 w 92"/>
                    <a:gd name="T3" fmla="*/ 50229176 h 74"/>
                    <a:gd name="T4" fmla="*/ 10997540 w 92"/>
                    <a:gd name="T5" fmla="*/ 0 h 74"/>
                    <a:gd name="T6" fmla="*/ 505863401 w 92"/>
                    <a:gd name="T7" fmla="*/ 390661660 h 74"/>
                    <a:gd name="T8" fmla="*/ 500364631 w 92"/>
                    <a:gd name="T9" fmla="*/ 412986263 h 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74">
                      <a:moveTo>
                        <a:pt x="91" y="74"/>
                      </a:moveTo>
                      <a:cubicBezTo>
                        <a:pt x="91" y="74"/>
                        <a:pt x="40" y="28"/>
                        <a:pt x="0" y="9"/>
                      </a:cubicBezTo>
                      <a:cubicBezTo>
                        <a:pt x="0" y="9"/>
                        <a:pt x="1" y="2"/>
                        <a:pt x="2" y="0"/>
                      </a:cubicBezTo>
                      <a:cubicBezTo>
                        <a:pt x="2" y="0"/>
                        <a:pt x="69" y="46"/>
                        <a:pt x="92" y="70"/>
                      </a:cubicBezTo>
                      <a:lnTo>
                        <a:pt x="91" y="74"/>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endParaRPr lang="zh-TW" altLang="en-US" smtClean="0">
                    <a:solidFill>
                      <a:prstClr val="black"/>
                    </a:solidFill>
                  </a:endParaRPr>
                </a:p>
              </p:txBody>
            </p:sp>
          </p:grpSp>
          <p:sp>
            <p:nvSpPr>
              <p:cNvPr id="352" name="文本框 11">
                <a:extLst>
                  <a:ext uri="{FF2B5EF4-FFF2-40B4-BE49-F238E27FC236}"/>
                </a:extLst>
              </p:cNvPr>
              <p:cNvSpPr txBox="1"/>
              <p:nvPr/>
            </p:nvSpPr>
            <p:spPr>
              <a:xfrm>
                <a:off x="7300197" y="1679417"/>
                <a:ext cx="279881" cy="219799"/>
              </a:xfrm>
              <a:prstGeom prst="rect">
                <a:avLst/>
              </a:prstGeom>
              <a:noFill/>
            </p:spPr>
            <p:txBody>
              <a:bodyPr wrap="none">
                <a:prstTxWarp prst="textPlain">
                  <a:avLst>
                    <a:gd name="adj" fmla="val 50001"/>
                  </a:avLst>
                </a:prstTxWarp>
                <a:spAutoFit/>
              </a:bodyPr>
              <a:lstStyle/>
              <a:p>
                <a:pPr algn="ctr">
                  <a:defRPr/>
                </a:pPr>
                <a:r>
                  <a:rPr lang="zh-TW" altLang="en-US" b="1" spc="100" dirty="0">
                    <a:solidFill>
                      <a:srgbClr val="FFFF00"/>
                    </a:solidFill>
                    <a:latin typeface="微軟正黑體" panose="020B0604030504040204" pitchFamily="34" charset="-120"/>
                    <a:ea typeface="微軟正黑體" panose="020B0604030504040204" pitchFamily="34" charset="-120"/>
                    <a:cs typeface="Arial" panose="020B0604020202020204" pitchFamily="34" charset="0"/>
                  </a:rPr>
                  <a:t>副學士</a:t>
                </a:r>
                <a:endParaRPr lang="en-US" altLang="zh-TW" b="1" spc="100" dirty="0">
                  <a:solidFill>
                    <a:srgbClr val="FFFF00"/>
                  </a:solidFill>
                  <a:latin typeface="微軟正黑體" panose="020B0604030504040204" pitchFamily="34" charset="-120"/>
                  <a:ea typeface="微軟正黑體" panose="020B0604030504040204" pitchFamily="34" charset="-120"/>
                  <a:cs typeface="Arial" panose="020B0604020202020204" pitchFamily="34" charset="0"/>
                </a:endParaRPr>
              </a:p>
              <a:p>
                <a:pPr algn="ctr">
                  <a:defRPr/>
                </a:pPr>
                <a:r>
                  <a:rPr lang="zh-TW" altLang="en-US" b="1" spc="100" dirty="0">
                    <a:solidFill>
                      <a:srgbClr val="FFFF00"/>
                    </a:solidFill>
                    <a:latin typeface="微軟正黑體" panose="020B0604030504040204" pitchFamily="34" charset="-120"/>
                    <a:ea typeface="微軟正黑體" panose="020B0604030504040204" pitchFamily="34" charset="-120"/>
                    <a:cs typeface="Arial" panose="020B0604020202020204" pitchFamily="34" charset="0"/>
                  </a:rPr>
                  <a:t>學位</a:t>
                </a:r>
                <a:endParaRPr lang="zh-CN" altLang="en-US" b="1" spc="100" dirty="0">
                  <a:solidFill>
                    <a:srgbClr val="FFFF00"/>
                  </a:solidFill>
                  <a:latin typeface="微軟正黑體" panose="020B0604030504040204" pitchFamily="34" charset="-120"/>
                  <a:ea typeface="微軟正黑體" panose="020B0604030504040204" pitchFamily="34" charset="-120"/>
                  <a:cs typeface="Arial" panose="020B0604020202020204" pitchFamily="34" charset="0"/>
                </a:endParaRPr>
              </a:p>
            </p:txBody>
          </p:sp>
        </p:grpSp>
      </p:grpSp>
    </p:spTree>
    <p:extLst>
      <p:ext uri="{BB962C8B-B14F-4D97-AF65-F5344CB8AC3E}">
        <p14:creationId xmlns:p14="http://schemas.microsoft.com/office/powerpoint/2010/main" val="163631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strips(downLeft)">
                                      <p:cBhvr>
                                        <p:cTn id="7" dur="1000"/>
                                        <p:tgtEl>
                                          <p:spTgt spid="4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strips(downLeft)">
                                      <p:cBhvr>
                                        <p:cTn id="10" dur="1000"/>
                                        <p:tgtEl>
                                          <p:spTgt spid="4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strips(downLeft)">
                                      <p:cBhvr>
                                        <p:cTn id="13" dur="1000"/>
                                        <p:tgtEl>
                                          <p:spTgt spid="4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strips(downLeft)">
                                      <p:cBhvr>
                                        <p:cTn id="16" dur="1000"/>
                                        <p:tgtEl>
                                          <p:spTgt spid="4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1" presetClass="entr" presetSubtype="4" fill="hold" grpId="0" nodeType="click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wheel(4)">
                                      <p:cBhvr>
                                        <p:cTn id="21" dur="1000"/>
                                        <p:tgtEl>
                                          <p:spTgt spid="48"/>
                                        </p:tgtEl>
                                      </p:cBhvr>
                                    </p:animEffect>
                                  </p:childTnLst>
                                </p:cTn>
                              </p:par>
                              <p:par>
                                <p:cTn id="22" presetID="21" presetClass="entr" presetSubtype="4" fill="hold" grpId="0" nodeType="with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wheel(4)">
                                      <p:cBhvr>
                                        <p:cTn id="24" dur="1000"/>
                                        <p:tgtEl>
                                          <p:spTgt spid="49"/>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wheel(4)">
                                      <p:cBhvr>
                                        <p:cTn id="27" dur="1000"/>
                                        <p:tgtEl>
                                          <p:spTgt spid="50"/>
                                        </p:tgtEl>
                                      </p:cBhvr>
                                    </p:animEffect>
                                  </p:childTnLst>
                                </p:cTn>
                              </p:par>
                              <p:par>
                                <p:cTn id="28" presetID="21" presetClass="entr" presetSubtype="4"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heel(4)">
                                      <p:cBhvr>
                                        <p:cTn id="3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44" grpId="0"/>
      <p:bldP spid="45" grpId="0"/>
      <p:bldP spid="46" grpId="0"/>
      <p:bldP spid="47" grpId="0"/>
      <p:bldP spid="49" grpId="0"/>
      <p:bldP spid="50" grpId="0"/>
      <p:bldP spid="2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a:extLst>
              <a:ext uri="{FF2B5EF4-FFF2-40B4-BE49-F238E27FC236}">
                <a16:creationId xmlns:a16="http://schemas.microsoft.com/office/drawing/2014/main" xmlns="" id="{507E7E64-AA15-47F5-BC4B-C9A9C96409D4}"/>
              </a:ext>
            </a:extLst>
          </p:cNvPr>
          <p:cNvGraphicFramePr>
            <a:graphicFrameLocks noGrp="1"/>
          </p:cNvGraphicFramePr>
          <p:nvPr>
            <p:extLst/>
          </p:nvPr>
        </p:nvGraphicFramePr>
        <p:xfrm>
          <a:off x="127256" y="798153"/>
          <a:ext cx="11938000" cy="5905333"/>
        </p:xfrm>
        <a:graphic>
          <a:graphicData uri="http://schemas.openxmlformats.org/drawingml/2006/table">
            <a:tbl>
              <a:tblPr firstRow="1" bandRow="1">
                <a:tableStyleId>{5C22544A-7EE6-4342-B048-85BDC9FD1C3A}</a:tableStyleId>
              </a:tblPr>
              <a:tblGrid>
                <a:gridCol w="1302620">
                  <a:extLst>
                    <a:ext uri="{9D8B030D-6E8A-4147-A177-3AD203B41FA5}">
                      <a16:colId xmlns:a16="http://schemas.microsoft.com/office/drawing/2014/main" xmlns="" val="534659036"/>
                    </a:ext>
                  </a:extLst>
                </a:gridCol>
                <a:gridCol w="1321713">
                  <a:extLst>
                    <a:ext uri="{9D8B030D-6E8A-4147-A177-3AD203B41FA5}">
                      <a16:colId xmlns:a16="http://schemas.microsoft.com/office/drawing/2014/main" xmlns="" val="3338494645"/>
                    </a:ext>
                  </a:extLst>
                </a:gridCol>
                <a:gridCol w="787765">
                  <a:extLst>
                    <a:ext uri="{9D8B030D-6E8A-4147-A177-3AD203B41FA5}">
                      <a16:colId xmlns:a16="http://schemas.microsoft.com/office/drawing/2014/main" xmlns="" val="3464380139"/>
                    </a:ext>
                  </a:extLst>
                </a:gridCol>
                <a:gridCol w="542759">
                  <a:extLst>
                    <a:ext uri="{9D8B030D-6E8A-4147-A177-3AD203B41FA5}">
                      <a16:colId xmlns:a16="http://schemas.microsoft.com/office/drawing/2014/main" xmlns="" val="1635924890"/>
                    </a:ext>
                  </a:extLst>
                </a:gridCol>
                <a:gridCol w="7983143">
                  <a:extLst>
                    <a:ext uri="{9D8B030D-6E8A-4147-A177-3AD203B41FA5}">
                      <a16:colId xmlns:a16="http://schemas.microsoft.com/office/drawing/2014/main" xmlns="" val="477924826"/>
                    </a:ext>
                  </a:extLst>
                </a:gridCol>
              </a:tblGrid>
              <a:tr h="385582">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項目</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sz="2400" dirty="0">
                        <a:latin typeface="標楷體" panose="03000509000000000000" pitchFamily="65" charset="-120"/>
                        <a:ea typeface="標楷體" panose="03000509000000000000" pitchFamily="65" charset="-120"/>
                      </a:endParaRPr>
                    </a:p>
                  </a:txBody>
                  <a:tcPr anchor="ctr">
                    <a:lnB w="12700" cap="flat" cmpd="sng" algn="ctr">
                      <a:solidFill>
                        <a:schemeClr val="tx1"/>
                      </a:solidFill>
                      <a:prstDash val="solid"/>
                      <a:round/>
                      <a:headEnd type="none" w="med" len="med"/>
                      <a:tailEnd type="none" w="med" len="med"/>
                    </a:lnB>
                    <a:solidFill>
                      <a:schemeClr val="accent2"/>
                    </a:solidFill>
                  </a:tcPr>
                </a:tc>
                <a:tc gridSpan="2">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積分上限</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tc hMerge="1">
                  <a:txBody>
                    <a:bodyPr/>
                    <a:lstStyle/>
                    <a:p>
                      <a:pPr algn="ctr"/>
                      <a:endParaRPr lang="zh-TW" altLang="en-US" dirty="0"/>
                    </a:p>
                  </a:txBody>
                  <a:tcPr anchor="ctr">
                    <a:lnB w="12700" cap="flat" cmpd="sng" algn="ctr">
                      <a:solidFill>
                        <a:schemeClr val="tx1"/>
                      </a:solidFill>
                      <a:prstDash val="solid"/>
                      <a:round/>
                      <a:headEnd type="none" w="med" len="med"/>
                      <a:tailEnd type="none" w="med" len="med"/>
                    </a:lnB>
                    <a:solidFill>
                      <a:schemeClr val="accent2"/>
                    </a:solidFill>
                  </a:tcPr>
                </a:tc>
                <a:tc>
                  <a:txBody>
                    <a:bodyPr/>
                    <a:lstStyle/>
                    <a:p>
                      <a:pPr algn="ct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積分</a:t>
                      </a:r>
                      <a:r>
                        <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rPr>
                        <a:t>採計項目</a:t>
                      </a:r>
                      <a:r>
                        <a:rPr lang="zh-TW" altLang="en-US" sz="1800" b="0" i="0" u="none" strike="noStrike" kern="1200" baseline="0" dirty="0" smtClean="0">
                          <a:solidFill>
                            <a:schemeClr val="dk1"/>
                          </a:solidFill>
                          <a:effectLst>
                            <a:glow rad="127000">
                              <a:schemeClr val="bg1">
                                <a:alpha val="95000"/>
                              </a:schemeClr>
                            </a:glow>
                          </a:effectLst>
                          <a:latin typeface="標楷體" pitchFamily="65" charset="-120"/>
                          <a:ea typeface="標楷體" pitchFamily="65" charset="-120"/>
                          <a:cs typeface="+mn-cs"/>
                        </a:rPr>
                        <a:t>說明</a:t>
                      </a:r>
                      <a:endParaRPr lang="zh-TW" altLang="en-US" sz="1800" b="0" i="0" u="none" strike="noStrike" kern="1200" baseline="0" dirty="0">
                        <a:solidFill>
                          <a:schemeClr val="dk1"/>
                        </a:solidFill>
                        <a:effectLst>
                          <a:glow rad="127000">
                            <a:schemeClr val="bg1">
                              <a:alpha val="95000"/>
                            </a:schemeClr>
                          </a:glow>
                        </a:effectLst>
                        <a:latin typeface="標楷體" pitchFamily="65" charset="-120"/>
                        <a:ea typeface="標楷體" pitchFamily="65" charset="-120"/>
                        <a:cs typeface="+mn-cs"/>
                      </a:endParaRPr>
                    </a:p>
                  </a:txBody>
                  <a:tcPr anchor="ctr">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xmlns="" val="746439952"/>
                  </a:ext>
                </a:extLst>
              </a:tr>
              <a:tr h="683057">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志願</a:t>
                      </a:r>
                      <a:r>
                        <a:rPr lang="zh-TW" altLang="en-US" sz="2100" b="1" i="0" u="none" strike="noStrike" kern="1200" baseline="0" dirty="0">
                          <a:solidFill>
                            <a:schemeClr val="dk1"/>
                          </a:solidFill>
                          <a:latin typeface="Book Antiqua" pitchFamily="18" charset="0"/>
                          <a:ea typeface="標楷體" pitchFamily="65" charset="-120"/>
                          <a:cs typeface="+mn-cs"/>
                        </a:rPr>
                        <a:t>序 </a:t>
                      </a:r>
                      <a:r>
                        <a:rPr lang="en-US" altLang="zh-TW" sz="2100" b="1" i="0" u="none" strike="noStrike" kern="1200" baseline="0" dirty="0">
                          <a:solidFill>
                            <a:schemeClr val="dk1"/>
                          </a:solidFill>
                          <a:latin typeface="Book Antiqua" pitchFamily="18" charset="0"/>
                          <a:ea typeface="標楷體" pitchFamily="65" charset="-120"/>
                          <a:cs typeface="+mn-cs"/>
                        </a:rPr>
                        <a:t>(1~30)</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26</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ctr"/>
                      <a:endParaRPr lang="zh-TW" alt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每五志願為一群： 第</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5</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26</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6-</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10</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11-</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15</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24</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16-</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20</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21-</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25</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22</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26-</a:t>
                      </a:r>
                      <a:r>
                        <a:rPr lang="zh-TW" altLang="en-US" sz="1800" b="0" i="0" u="none" strike="noStrike" kern="1200" baseline="0" dirty="0" smtClean="0">
                          <a:solidFill>
                            <a:schemeClr val="dk1"/>
                          </a:solidFill>
                          <a:latin typeface="Book Antiqua" pitchFamily="18" charset="0"/>
                          <a:ea typeface="標楷體" pitchFamily="65" charset="-120"/>
                          <a:cs typeface="+mn-cs"/>
                        </a:rPr>
                        <a:t>第</a:t>
                      </a:r>
                      <a:r>
                        <a:rPr lang="en-US" altLang="zh-TW" sz="1800" b="0" i="0" u="none" strike="noStrike" kern="1200" baseline="0" dirty="0" smtClean="0">
                          <a:solidFill>
                            <a:schemeClr val="dk1"/>
                          </a:solidFill>
                          <a:latin typeface="Book Antiqua" pitchFamily="18" charset="0"/>
                          <a:ea typeface="標楷體" pitchFamily="65" charset="-120"/>
                          <a:cs typeface="+mn-cs"/>
                        </a:rPr>
                        <a:t>30</a:t>
                      </a:r>
                      <a:r>
                        <a:rPr lang="zh-TW" altLang="en-US" sz="1800" b="0" i="0" u="none" strike="noStrike" kern="1200" baseline="0" dirty="0" smtClean="0">
                          <a:solidFill>
                            <a:schemeClr val="dk1"/>
                          </a:solidFill>
                          <a:latin typeface="Book Antiqua" pitchFamily="18" charset="0"/>
                          <a:ea typeface="標楷體" pitchFamily="65" charset="-120"/>
                          <a:cs typeface="+mn-cs"/>
                        </a:rPr>
                        <a:t>志願：</a:t>
                      </a:r>
                      <a:r>
                        <a:rPr lang="en-US" altLang="zh-TW" sz="1800" b="0" i="0" u="none" strike="noStrike" kern="1200" baseline="0" dirty="0" smtClean="0">
                          <a:solidFill>
                            <a:srgbClr val="FF0000"/>
                          </a:solidFill>
                          <a:latin typeface="Book Antiqua" pitchFamily="18" charset="0"/>
                          <a:ea typeface="標楷體" pitchFamily="65" charset="-120"/>
                          <a:cs typeface="+mn-cs"/>
                        </a:rPr>
                        <a:t>21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030551228"/>
                  </a:ext>
                </a:extLst>
              </a:tr>
              <a:tr h="766792">
                <a:tc rowSpan="2">
                  <a:txBody>
                    <a:bodyPr/>
                    <a:lstStyle/>
                    <a:p>
                      <a:pPr marL="0" indent="0" algn="l"/>
                      <a:r>
                        <a:rPr lang="zh-TW" altLang="en-US" sz="2100" b="1" i="0" u="none" strike="noStrike" kern="1200" baseline="0" dirty="0" smtClean="0">
                          <a:solidFill>
                            <a:schemeClr val="dk1"/>
                          </a:solidFill>
                          <a:latin typeface="Book Antiqua" pitchFamily="18" charset="0"/>
                          <a:ea typeface="標楷體" pitchFamily="65" charset="-120"/>
                          <a:cs typeface="+mn-cs"/>
                        </a:rPr>
                        <a:t>多元學  </a:t>
                      </a:r>
                      <a:r>
                        <a:rPr lang="en-US" altLang="zh-TW" sz="2100" b="1" i="0" u="none" strike="noStrike" kern="1200" baseline="0" dirty="0" smtClean="0">
                          <a:solidFill>
                            <a:schemeClr val="dk1"/>
                          </a:solidFill>
                          <a:latin typeface="Book Antiqua" pitchFamily="18" charset="0"/>
                          <a:ea typeface="標楷體" pitchFamily="65" charset="-120"/>
                          <a:cs typeface="+mn-cs"/>
                        </a:rPr>
                        <a:t/>
                      </a:r>
                      <a:br>
                        <a:rPr lang="en-US" altLang="zh-TW" sz="2100" b="1" i="0" u="none" strike="noStrike" kern="1200" baseline="0" dirty="0" smtClean="0">
                          <a:solidFill>
                            <a:schemeClr val="dk1"/>
                          </a:solidFill>
                          <a:latin typeface="Book Antiqua" pitchFamily="18" charset="0"/>
                          <a:ea typeface="標楷體" pitchFamily="65" charset="-120"/>
                          <a:cs typeface="+mn-cs"/>
                        </a:rPr>
                      </a:br>
                      <a:r>
                        <a:rPr lang="zh-TW" altLang="en-US" sz="2100" b="1" i="0" u="none" strike="noStrike" kern="1200" baseline="0" dirty="0" smtClean="0">
                          <a:solidFill>
                            <a:schemeClr val="dk1"/>
                          </a:solidFill>
                          <a:latin typeface="Book Antiqua" pitchFamily="18" charset="0"/>
                          <a:ea typeface="標楷體" pitchFamily="65" charset="-120"/>
                          <a:cs typeface="+mn-cs"/>
                        </a:rPr>
                        <a:t>習表現</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2200"/>
                        </a:lnSpc>
                      </a:pPr>
                      <a:r>
                        <a:rPr lang="zh-TW" altLang="en-US" sz="2100" b="1" i="0" u="none" strike="noStrike" kern="1200" baseline="0" dirty="0" smtClean="0">
                          <a:solidFill>
                            <a:srgbClr val="0000FF"/>
                          </a:solidFill>
                          <a:latin typeface="Book Antiqua" pitchFamily="18" charset="0"/>
                          <a:ea typeface="標楷體" pitchFamily="65" charset="-120"/>
                          <a:cs typeface="+mn-cs"/>
                        </a:rPr>
                        <a:t>競 賽</a:t>
                      </a:r>
                      <a:endParaRPr lang="zh-TW" altLang="en-US" sz="21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smtClean="0">
                          <a:solidFill>
                            <a:srgbClr val="0000FF"/>
                          </a:solidFill>
                          <a:latin typeface="Book Antiqua" panose="02040602050305030304" pitchFamily="18" charset="0"/>
                          <a:ea typeface="華康儷楷書" panose="03000509000000000000" pitchFamily="65" charset="-120"/>
                        </a:rPr>
                        <a:t>7</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rowSpan="2">
                  <a:txBody>
                    <a:bodyPr/>
                    <a:lstStyle/>
                    <a:p>
                      <a:pPr algn="ctr">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15</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簡章</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國際、全國、區域及縣市</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競賽項目：</a:t>
                      </a:r>
                      <a:r>
                        <a:rPr lang="en-US" altLang="zh-TW" sz="1800" b="0" i="0" u="none" strike="noStrike" kern="1200" baseline="0" dirty="0" smtClean="0">
                          <a:solidFill>
                            <a:srgbClr val="FF0000"/>
                          </a:solidFill>
                          <a:latin typeface="Book Antiqua" pitchFamily="18" charset="0"/>
                          <a:ea typeface="標楷體" pitchFamily="65" charset="-120"/>
                          <a:cs typeface="+mn-cs"/>
                        </a:rPr>
                        <a:t>7-1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en-US" altLang="zh-TW" sz="1800" b="0" i="0" u="none" strike="noStrike" kern="1200" baseline="0" dirty="0" smtClean="0">
                        <a:solidFill>
                          <a:srgbClr val="FF0000"/>
                        </a:solidFill>
                        <a:latin typeface="Book Antiqua" pitchFamily="18" charset="0"/>
                        <a:ea typeface="標楷體" pitchFamily="65" charset="-120"/>
                        <a:cs typeface="+mn-cs"/>
                      </a:endParaRPr>
                    </a:p>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採計日期：國中就學期間至</a:t>
                      </a:r>
                      <a:r>
                        <a:rPr lang="en-US" altLang="zh-TW" sz="1800" b="0" i="0" u="none" strike="noStrike" kern="1200" baseline="0" dirty="0" smtClean="0">
                          <a:solidFill>
                            <a:schemeClr val="dk1"/>
                          </a:solidFill>
                          <a:latin typeface="Book Antiqua" pitchFamily="18" charset="0"/>
                          <a:ea typeface="標楷體" pitchFamily="65" charset="-120"/>
                          <a:cs typeface="+mn-cs"/>
                        </a:rPr>
                        <a:t>107.5.14(</a:t>
                      </a:r>
                      <a:r>
                        <a:rPr lang="zh-TW" altLang="en-US" sz="1800" b="0" i="0" u="none" strike="noStrike" kern="1200" baseline="0" dirty="0" smtClean="0">
                          <a:solidFill>
                            <a:schemeClr val="dk1"/>
                          </a:solidFill>
                          <a:latin typeface="Book Antiqua" pitchFamily="18" charset="0"/>
                          <a:ea typeface="標楷體" pitchFamily="65" charset="-120"/>
                          <a:cs typeface="+mn-cs"/>
                        </a:rPr>
                        <a:t>含</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前為限</a:t>
                      </a:r>
                      <a:endParaRPr lang="zh-TW" altLang="en-US" sz="180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163629787"/>
                  </a:ext>
                </a:extLst>
              </a:tr>
              <a:tr h="955368">
                <a:tc vMerge="1">
                  <a:txBody>
                    <a:bodyPr/>
                    <a:lstStyle/>
                    <a:p>
                      <a:endParaRPr lang="zh-TW" altLang="en-US"/>
                    </a:p>
                  </a:txBody>
                  <a:tcPr/>
                </a:tc>
                <a:tc>
                  <a:txBody>
                    <a:bodyPr/>
                    <a:lstStyle/>
                    <a:p>
                      <a:pPr marL="0" marR="0" lvl="0" indent="0" algn="l" defTabSz="1077913" rtl="0" eaLnBrk="1" fontAlgn="auto" latinLnBrk="0" hangingPunct="1">
                        <a:lnSpc>
                          <a:spcPts val="2200"/>
                        </a:lnSpc>
                        <a:spcBef>
                          <a:spcPts val="0"/>
                        </a:spcBef>
                        <a:spcAft>
                          <a:spcPts val="0"/>
                        </a:spcAft>
                        <a:buClrTx/>
                        <a:buSzTx/>
                        <a:buFontTx/>
                        <a:buNone/>
                        <a:tabLst/>
                        <a:defRPr/>
                      </a:pPr>
                      <a:r>
                        <a:rPr lang="zh-TW" altLang="en-US" sz="2100" b="1" i="0" u="none" strike="noStrike" kern="1200" baseline="0" dirty="0" smtClean="0">
                          <a:solidFill>
                            <a:srgbClr val="0000FF"/>
                          </a:solidFill>
                          <a:latin typeface="Book Antiqua" pitchFamily="18" charset="0"/>
                          <a:ea typeface="標楷體" pitchFamily="65" charset="-120"/>
                          <a:cs typeface="+mn-cs"/>
                        </a:rPr>
                        <a:t>服務學習</a:t>
                      </a:r>
                      <a:r>
                        <a:rPr lang="zh-TW" altLang="en-US" sz="2100" b="1" i="0" u="none" strike="noStrike" kern="1200" baseline="0" dirty="0">
                          <a:solidFill>
                            <a:srgbClr val="0000FF"/>
                          </a:solidFill>
                          <a:latin typeface="Book Antiqua" pitchFamily="18" charset="0"/>
                          <a:ea typeface="標楷體" pitchFamily="65" charset="-120"/>
                          <a:cs typeface="+mn-cs"/>
                        </a:rPr>
                        <a:t>	</a:t>
                      </a:r>
                      <a:endParaRPr lang="zh-TW" altLang="en-US" sz="2100" b="1" dirty="0">
                        <a:solidFill>
                          <a:srgbClr val="0000FF"/>
                        </a:solidFill>
                        <a:latin typeface="Book Antiqua" pitchFamily="18" charset="0"/>
                        <a:ea typeface="標楷體" pitchFamily="65" charset="-12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a:txBody>
                    <a:bodyPr/>
                    <a:lstStyle/>
                    <a:p>
                      <a:pPr algn="ctr">
                        <a:lnSpc>
                          <a:spcPct val="100000"/>
                        </a:lnSpc>
                      </a:pPr>
                      <a:r>
                        <a:rPr lang="en-US" altLang="zh-TW" sz="2100" b="1" dirty="0" smtClean="0">
                          <a:solidFill>
                            <a:srgbClr val="0000FF"/>
                          </a:solidFill>
                          <a:latin typeface="Book Antiqua" panose="02040602050305030304" pitchFamily="18" charset="0"/>
                          <a:ea typeface="華康儷楷書" panose="03000509000000000000" pitchFamily="65" charset="-120"/>
                        </a:rPr>
                        <a:t>15</a:t>
                      </a:r>
                      <a:endParaRPr lang="zh-TW" altLang="en-US" sz="2100" b="1" dirty="0">
                        <a:solidFill>
                          <a:srgbClr val="0000FF"/>
                        </a:solidFill>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c vMerge="1">
                  <a:txBody>
                    <a:bodyPr/>
                    <a:lstStyle/>
                    <a:p>
                      <a:endParaRPr lang="zh-TW" altLang="en-US"/>
                    </a:p>
                  </a:txBody>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擔任班級幹部、小老師或社團幹部任滿一學期得 </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分，同一學期同時擔任班</a:t>
                      </a:r>
                      <a:endParaRPr lang="en-US" altLang="zh-TW" sz="1800" b="0" i="0" u="none" strike="noStrike" kern="1200" baseline="0" dirty="0" smtClean="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級幹部、小老師或社團幹部，仍以 </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分採計。</a:t>
                      </a: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參加校內服務學習課程及活動，或於校外參加志工服務或社區服務 滿 </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小時</a:t>
                      </a:r>
                      <a:endParaRPr lang="en-US" altLang="zh-TW" sz="1800" b="0" i="0" u="none" strike="noStrike" kern="1200" baseline="0" dirty="0" smtClean="0">
                        <a:solidFill>
                          <a:schemeClr val="dk1"/>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   </a:t>
                      </a:r>
                      <a:r>
                        <a:rPr lang="zh-TW" altLang="en-US" sz="1800" b="0" i="0" u="none" strike="noStrike" kern="1200" baseline="0" dirty="0" smtClean="0">
                          <a:solidFill>
                            <a:schemeClr val="dk1"/>
                          </a:solidFill>
                          <a:latin typeface="Book Antiqua" pitchFamily="18" charset="0"/>
                          <a:ea typeface="標楷體" pitchFamily="65" charset="-120"/>
                          <a:cs typeface="+mn-cs"/>
                        </a:rPr>
                        <a:t>得 </a:t>
                      </a:r>
                      <a:r>
                        <a:rPr lang="en-US" altLang="zh-TW" sz="1800" b="0" i="0" u="none" strike="noStrike" kern="1200" baseline="0" dirty="0" smtClean="0">
                          <a:solidFill>
                            <a:srgbClr val="FF0000"/>
                          </a:solidFill>
                          <a:latin typeface="Book Antiqua" pitchFamily="18" charset="0"/>
                          <a:ea typeface="標楷體" pitchFamily="65" charset="-120"/>
                          <a:cs typeface="+mn-cs"/>
                        </a:rPr>
                        <a:t>0.25 </a:t>
                      </a:r>
                      <a:r>
                        <a:rPr lang="zh-TW" altLang="en-US" sz="1800" b="0" i="0" u="none" strike="noStrike" kern="1200" baseline="0" dirty="0" smtClean="0">
                          <a:solidFill>
                            <a:schemeClr val="dk1"/>
                          </a:solidFill>
                          <a:latin typeface="Book Antiqua" pitchFamily="18" charset="0"/>
                          <a:ea typeface="標楷體" pitchFamily="65" charset="-120"/>
                          <a:cs typeface="+mn-cs"/>
                        </a:rPr>
                        <a:t>分</a:t>
                      </a:r>
                      <a:endParaRPr lang="zh-TW" altLang="en-US" sz="1800" dirty="0" smtClean="0">
                        <a:solidFill>
                          <a:srgbClr val="FF0000"/>
                        </a:solidFill>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技藝</a:t>
                      </a:r>
                      <a:r>
                        <a:rPr lang="zh-TW" altLang="en-US" sz="2100" b="1" i="0" u="none" strike="noStrike" kern="1200" baseline="0" dirty="0">
                          <a:solidFill>
                            <a:schemeClr val="dk1"/>
                          </a:solidFill>
                          <a:latin typeface="Book Antiqua" pitchFamily="18" charset="0"/>
                          <a:ea typeface="標楷體" pitchFamily="65" charset="-120"/>
                          <a:cs typeface="+mn-cs"/>
                        </a:rPr>
                        <a:t>優良 </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Book Antiqua" pitchFamily="18" charset="0"/>
                          <a:ea typeface="標楷體" pitchFamily="65" charset="-120"/>
                          <a:cs typeface="+mn-cs"/>
                        </a:rPr>
                        <a:t>採計技藝教育課程平均總成績：</a:t>
                      </a:r>
                      <a:r>
                        <a:rPr lang="en-US" altLang="zh-TW" sz="1800" b="0" i="0" u="none" strike="noStrike" kern="1200" baseline="0" dirty="0" smtClean="0">
                          <a:solidFill>
                            <a:schemeClr val="dk1"/>
                          </a:solidFill>
                          <a:latin typeface="Book Antiqua" pitchFamily="18" charset="0"/>
                          <a:ea typeface="標楷體" pitchFamily="65" charset="-120"/>
                          <a:cs typeface="+mn-cs"/>
                        </a:rPr>
                        <a:t>90</a:t>
                      </a:r>
                      <a:r>
                        <a:rPr lang="zh-TW" altLang="en-US" sz="1800" b="0" i="0" u="none" strike="noStrike" kern="1200" baseline="0" dirty="0" smtClean="0">
                          <a:solidFill>
                            <a:schemeClr val="dk1"/>
                          </a:solidFill>
                          <a:latin typeface="Book Antiqua" pitchFamily="18" charset="0"/>
                          <a:ea typeface="標楷體" pitchFamily="65" charset="-120"/>
                          <a:cs typeface="+mn-cs"/>
                        </a:rPr>
                        <a:t>分以上：</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80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90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2.5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70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80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60</a:t>
                      </a:r>
                      <a:r>
                        <a:rPr lang="zh-TW" altLang="en-US" sz="1800" b="0" i="0" u="none" strike="noStrike" kern="1200" baseline="0" dirty="0" smtClean="0">
                          <a:solidFill>
                            <a:schemeClr val="dk1"/>
                          </a:solidFill>
                          <a:latin typeface="Book Antiqua" pitchFamily="18" charset="0"/>
                          <a:ea typeface="標楷體" pitchFamily="65" charset="-120"/>
                          <a:cs typeface="+mn-cs"/>
                        </a:rPr>
                        <a:t>分以上未滿</a:t>
                      </a:r>
                      <a:r>
                        <a:rPr lang="en-US" altLang="zh-TW" sz="1800" b="0" i="0" u="none" strike="noStrike" kern="1200" baseline="0" dirty="0" smtClean="0">
                          <a:solidFill>
                            <a:schemeClr val="dk1"/>
                          </a:solidFill>
                          <a:latin typeface="Book Antiqua" pitchFamily="18" charset="0"/>
                          <a:ea typeface="標楷體" pitchFamily="65" charset="-120"/>
                          <a:cs typeface="+mn-cs"/>
                        </a:rPr>
                        <a:t>70</a:t>
                      </a:r>
                      <a:r>
                        <a:rPr lang="zh-TW" altLang="en-US" sz="1800" b="0" i="0" u="none" strike="noStrike" kern="1200" baseline="0" dirty="0" smtClean="0">
                          <a:solidFill>
                            <a:schemeClr val="dk1"/>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1.0</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3069931879"/>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弱勢</a:t>
                      </a:r>
                      <a:r>
                        <a:rPr lang="zh-TW" altLang="en-US" sz="2100" b="1" i="0" u="none" strike="noStrike" kern="1200" baseline="0" dirty="0">
                          <a:solidFill>
                            <a:schemeClr val="dk1"/>
                          </a:solidFill>
                          <a:latin typeface="Book Antiqua" pitchFamily="18" charset="0"/>
                          <a:ea typeface="標楷體" pitchFamily="65" charset="-120"/>
                          <a:cs typeface="+mn-cs"/>
                        </a:rPr>
                        <a:t>身分 </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1800"/>
                        </a:lnSpc>
                        <a:spcBef>
                          <a:spcPts val="0"/>
                        </a:spcBef>
                        <a:spcAft>
                          <a:spcPts val="0"/>
                        </a:spcAft>
                        <a:buClrTx/>
                        <a:buSzTx/>
                        <a:buFontTx/>
                        <a:buNone/>
                        <a:tabLst/>
                        <a:defRPr/>
                      </a:pPr>
                      <a:r>
                        <a:rPr lang="zh-TW" altLang="en-US" sz="1800" b="0" i="0" u="none" strike="noStrike" kern="1200" baseline="0" dirty="0" smtClean="0">
                          <a:solidFill>
                            <a:schemeClr val="dk1"/>
                          </a:solidFill>
                          <a:latin typeface="Book Antiqua" pitchFamily="18" charset="0"/>
                          <a:ea typeface="標楷體" pitchFamily="65" charset="-120"/>
                          <a:cs typeface="+mn-cs"/>
                        </a:rPr>
                        <a:t>低收入戶：</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smtClean="0">
                          <a:solidFill>
                            <a:schemeClr val="dk1"/>
                          </a:solidFill>
                          <a:latin typeface="Book Antiqua" pitchFamily="18" charset="0"/>
                          <a:ea typeface="標楷體" pitchFamily="65" charset="-120"/>
                          <a:cs typeface="+mn-cs"/>
                        </a:rPr>
                        <a:t>；中低收入戶、支領失業給付、特殊境遇家庭：</a:t>
                      </a:r>
                      <a:r>
                        <a:rPr lang="en-US" altLang="zh-TW" sz="1800" b="0" i="0" u="none" strike="noStrike" kern="1200" baseline="0" dirty="0" smtClean="0">
                          <a:solidFill>
                            <a:srgbClr val="FF0000"/>
                          </a:solidFill>
                          <a:latin typeface="Book Antiqua" pitchFamily="18" charset="0"/>
                          <a:ea typeface="標楷體" pitchFamily="65" charset="-120"/>
                          <a:cs typeface="+mn-cs"/>
                        </a:rPr>
                        <a:t>1.5</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en-US" altLang="zh-TW" sz="1800" b="0" i="0" u="none" strike="noStrike" kern="1200" baseline="0" dirty="0" smtClean="0">
                        <a:solidFill>
                          <a:srgbClr val="FF0000"/>
                        </a:solidFill>
                        <a:latin typeface="Book Antiqua" pitchFamily="18" charset="0"/>
                        <a:ea typeface="標楷體" pitchFamily="65" charset="-120"/>
                        <a:cs typeface="+mn-cs"/>
                      </a:endParaRPr>
                    </a:p>
                    <a:p>
                      <a:pPr marL="0" marR="0" lvl="0" indent="0" algn="l" defTabSz="914400" rtl="0" eaLnBrk="1" fontAlgn="auto" latinLnBrk="0" hangingPunct="1">
                        <a:lnSpc>
                          <a:spcPts val="1800"/>
                        </a:lnSpc>
                        <a:spcBef>
                          <a:spcPts val="0"/>
                        </a:spcBef>
                        <a:spcAft>
                          <a:spcPts val="0"/>
                        </a:spcAft>
                        <a:buClrTx/>
                        <a:buSzTx/>
                        <a:buFontTx/>
                        <a:buNone/>
                        <a:tabLst/>
                        <a:defRPr/>
                      </a:pP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符合一項即可</a:t>
                      </a:r>
                      <a:r>
                        <a:rPr lang="en-US" altLang="zh-TW" sz="1800" b="0" i="0" u="none" strike="noStrike" kern="1200" baseline="0" dirty="0" smtClean="0">
                          <a:solidFill>
                            <a:schemeClr val="dk1"/>
                          </a:solidFill>
                          <a:latin typeface="Book Antiqua" pitchFamily="18" charset="0"/>
                          <a:ea typeface="標楷體" pitchFamily="65" charset="-120"/>
                          <a:cs typeface="+mn-cs"/>
                        </a:rPr>
                        <a:t>)</a:t>
                      </a:r>
                      <a:endParaRPr lang="zh-TW" altLang="en-US" sz="1800" dirty="0" smtClean="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355903771"/>
                  </a:ext>
                </a:extLst>
              </a:tr>
              <a:tr h="416756">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均衡</a:t>
                      </a:r>
                      <a:r>
                        <a:rPr lang="zh-TW" altLang="en-US" sz="2100" b="1" i="0" u="none" strike="noStrike" kern="1200" baseline="0" dirty="0">
                          <a:solidFill>
                            <a:schemeClr val="dk1"/>
                          </a:solidFill>
                          <a:latin typeface="Book Antiqua" pitchFamily="18" charset="0"/>
                          <a:ea typeface="標楷體" pitchFamily="65" charset="-120"/>
                          <a:cs typeface="+mn-cs"/>
                        </a:rPr>
                        <a:t>學習</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21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2200"/>
                        </a:lnSpc>
                      </a:pPr>
                      <a:r>
                        <a:rPr lang="zh-TW" altLang="en-US" sz="1800" b="0" i="0" u="none" strike="noStrike" kern="1200" baseline="0" dirty="0" smtClean="0">
                          <a:solidFill>
                            <a:schemeClr val="dk1"/>
                          </a:solidFill>
                          <a:latin typeface="Book Antiqua" pitchFamily="18" charset="0"/>
                          <a:ea typeface="標楷體" pitchFamily="65" charset="-120"/>
                          <a:cs typeface="+mn-cs"/>
                        </a:rPr>
                        <a:t>三領域學習</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健體、藝文、綜合：</a:t>
                      </a:r>
                      <a:r>
                        <a:rPr lang="en-US" altLang="zh-TW" sz="1800" b="0" i="0" u="none" strike="noStrike" kern="1200" baseline="0" dirty="0">
                          <a:solidFill>
                            <a:srgbClr val="FF0000"/>
                          </a:solidFill>
                          <a:latin typeface="Book Antiqua" pitchFamily="18" charset="0"/>
                          <a:ea typeface="標楷體" pitchFamily="65" charset="-120"/>
                          <a:cs typeface="+mn-cs"/>
                        </a:rPr>
                        <a:t>7</a:t>
                      </a:r>
                      <a:r>
                        <a:rPr lang="zh-TW" altLang="en-US" sz="1800" b="0" i="0" u="none" strike="noStrike" kern="1200" baseline="0" dirty="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a:t>
                      </a:r>
                      <a:r>
                        <a:rPr lang="zh-TW" altLang="en-US" sz="1800" b="0" i="0" u="none" strike="noStrike" kern="1200" baseline="0" dirty="0" smtClean="0">
                          <a:solidFill>
                            <a:srgbClr val="FF0000"/>
                          </a:solidFill>
                          <a:latin typeface="Book Antiqua" pitchFamily="18" charset="0"/>
                          <a:ea typeface="標楷體" pitchFamily="65" charset="-120"/>
                          <a:cs typeface="+mn-cs"/>
                        </a:rPr>
                        <a:t>領域 </a:t>
                      </a:r>
                      <a:r>
                        <a:rPr lang="en-US" altLang="zh-TW" sz="1800" b="0" i="0" u="none" strike="noStrike" kern="1200" baseline="0" dirty="0" smtClean="0">
                          <a:solidFill>
                            <a:schemeClr val="dk1"/>
                          </a:solidFill>
                          <a:latin typeface="Book Antiqua" pitchFamily="18" charset="0"/>
                          <a:ea typeface="標楷體" pitchFamily="65" charset="-120"/>
                          <a:cs typeface="+mn-cs"/>
                        </a:rPr>
                        <a:t>(</a:t>
                      </a:r>
                      <a:r>
                        <a:rPr lang="zh-TW" altLang="en-US" sz="1800" b="0" i="0" u="none" strike="noStrike" kern="1200" baseline="0" dirty="0">
                          <a:solidFill>
                            <a:schemeClr val="dk1"/>
                          </a:solidFill>
                          <a:latin typeface="Book Antiqua" pitchFamily="18" charset="0"/>
                          <a:ea typeface="標楷體" pitchFamily="65" charset="-120"/>
                          <a:cs typeface="+mn-cs"/>
                        </a:rPr>
                        <a:t>五學期平均</a:t>
                      </a:r>
                      <a:r>
                        <a:rPr lang="zh-TW" altLang="en-US" sz="1800" b="0" i="0" u="none" strike="noStrike" kern="1200" baseline="0" dirty="0" smtClean="0">
                          <a:solidFill>
                            <a:schemeClr val="dk1"/>
                          </a:solidFill>
                          <a:latin typeface="Book Antiqua" pitchFamily="18" charset="0"/>
                          <a:ea typeface="標楷體" pitchFamily="65" charset="-120"/>
                          <a:cs typeface="+mn-cs"/>
                        </a:rPr>
                        <a:t>成績及格</a:t>
                      </a:r>
                      <a:r>
                        <a:rPr lang="en-US" altLang="zh-TW" sz="1800" b="0" i="0" u="none" strike="noStrike" kern="1200" baseline="0" dirty="0">
                          <a:solidFill>
                            <a:schemeClr val="dk1"/>
                          </a:solidFill>
                          <a:latin typeface="Book Antiqua" pitchFamily="18" charset="0"/>
                          <a:ea typeface="標楷體" pitchFamily="65" charset="-120"/>
                          <a:cs typeface="+mn-cs"/>
                        </a:rPr>
                        <a:t>)</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1563036681"/>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國中</a:t>
                      </a:r>
                      <a:r>
                        <a:rPr lang="zh-TW" altLang="en-US" sz="2100" b="1" i="0" u="none" strike="noStrike" kern="1200" baseline="0" dirty="0">
                          <a:solidFill>
                            <a:schemeClr val="dk1"/>
                          </a:solidFill>
                          <a:latin typeface="Book Antiqua" pitchFamily="18" charset="0"/>
                          <a:ea typeface="標楷體" pitchFamily="65" charset="-120"/>
                          <a:cs typeface="+mn-cs"/>
                        </a:rPr>
                        <a:t>教育會考</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smtClean="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32</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40000"/>
                        <a:lumOff val="60000"/>
                      </a:schemeClr>
                    </a:solidFill>
                  </a:tcPr>
                </a:tc>
                <a:tc hMerge="1">
                  <a:txBody>
                    <a:bodyPr/>
                    <a:lstStyle/>
                    <a:p>
                      <a:endParaRPr lang="zh-TW" alt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國文、數學、英語、自然、社會： </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en-US" altLang="zh-TW" sz="1800" kern="1200" baseline="30000" dirty="0" smtClean="0">
                          <a:solidFill>
                            <a:schemeClr val="dk1"/>
                          </a:solidFill>
                          <a:effectLst/>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en-US" altLang="zh-TW" sz="1800" kern="1200" baseline="30000" dirty="0" smtClean="0">
                          <a:solidFill>
                            <a:schemeClr val="dk1"/>
                          </a:solidFill>
                          <a:effectLst/>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A</a:t>
                      </a:r>
                      <a:r>
                        <a:rPr lang="zh-TW" altLang="en-US" sz="1800" b="0" i="0" u="none" strike="noStrike" kern="1200" baseline="0" dirty="0" smtClean="0">
                          <a:solidFill>
                            <a:schemeClr val="dk1"/>
                          </a:solidFill>
                          <a:latin typeface="Book Antiqua" pitchFamily="18" charset="0"/>
                          <a:ea typeface="標楷體" pitchFamily="65" charset="-120"/>
                          <a:cs typeface="+mn-cs"/>
                        </a:rPr>
                        <a:t> 、 </a:t>
                      </a:r>
                      <a:r>
                        <a:rPr kumimoji="0" lang="en-US" altLang="zh-TW" sz="18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kumimoji="0" lang="en-US" altLang="zh-TW" sz="1800" b="0" i="0" u="none" strike="noStrike" kern="1200" cap="none" spc="0" normalizeH="0" baseline="0" noProof="0" dirty="0" smtClean="0">
                          <a:ln>
                            <a:noFill/>
                          </a:ln>
                          <a:solidFill>
                            <a:prstClr val="black"/>
                          </a:solidFill>
                          <a:effectLst/>
                          <a:uLnTx/>
                          <a:uFillTx/>
                          <a:latin typeface="Book Antiqua" pitchFamily="18" charset="0"/>
                          <a:ea typeface="標楷體" pitchFamily="65" charset="-120"/>
                          <a:cs typeface="+mn-cs"/>
                        </a:rPr>
                        <a:t>B</a:t>
                      </a:r>
                      <a:r>
                        <a:rPr kumimoji="0" lang="en-US" altLang="zh-TW" sz="1800" b="0" i="0" u="none" strike="noStrike" kern="1200" cap="none" spc="0" normalizeH="0" baseline="30000" noProof="0" dirty="0" smtClean="0">
                          <a:ln>
                            <a:noFill/>
                          </a:ln>
                          <a:solidFill>
                            <a:prstClr val="black"/>
                          </a:solidFill>
                          <a:effectLst/>
                          <a:uLnTx/>
                          <a:uFillTx/>
                          <a:latin typeface="+mn-lt"/>
                          <a:ea typeface="+mn-ea"/>
                          <a:cs typeface="+mn-cs"/>
                        </a:rPr>
                        <a:t>+</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B</a:t>
                      </a:r>
                      <a:r>
                        <a:rPr lang="zh-TW" altLang="en-US" sz="1800" b="0" i="0" u="none" strike="noStrike" kern="1200" baseline="0" dirty="0" smtClean="0">
                          <a:solidFill>
                            <a:schemeClr val="dk1"/>
                          </a:solidFill>
                          <a:latin typeface="Book Antiqua" pitchFamily="18" charset="0"/>
                          <a:ea typeface="標楷體" pitchFamily="65" charset="-120"/>
                          <a:cs typeface="+mn-cs"/>
                        </a:rPr>
                        <a:t>、  </a:t>
                      </a:r>
                      <a:r>
                        <a:rPr lang="en-US" altLang="zh-TW" sz="1800" b="0" i="0" u="none" strike="noStrike" kern="1200" baseline="0" dirty="0" smtClean="0">
                          <a:solidFill>
                            <a:schemeClr val="dk1"/>
                          </a:solidFill>
                          <a:latin typeface="Book Antiqua" pitchFamily="18" charset="0"/>
                          <a:ea typeface="標楷體" pitchFamily="65" charset="-120"/>
                          <a:cs typeface="+mn-cs"/>
                        </a:rPr>
                        <a:t>C</a:t>
                      </a:r>
                    </a:p>
                    <a:p>
                      <a:pPr algn="l">
                        <a:lnSpc>
                          <a:spcPts val="1800"/>
                        </a:lnSpc>
                      </a:pPr>
                      <a:r>
                        <a:rPr lang="zh-TW" altLang="en-US" sz="1800" b="0" i="0" u="none" strike="noStrike" kern="1200" baseline="0" dirty="0" smtClean="0">
                          <a:solidFill>
                            <a:srgbClr val="FF0000"/>
                          </a:solidFill>
                          <a:latin typeface="Book Antiqua" pitchFamily="18" charset="0"/>
                          <a:ea typeface="標楷體" pitchFamily="65" charset="-120"/>
                          <a:cs typeface="+mn-cs"/>
                        </a:rPr>
                        <a:t>                                                           </a:t>
                      </a:r>
                      <a:r>
                        <a:rPr lang="en-US" altLang="zh-TW" sz="1800" b="0" i="0" u="none" strike="noStrike" kern="1200" baseline="0" dirty="0" smtClean="0">
                          <a:solidFill>
                            <a:srgbClr val="FF0000"/>
                          </a:solidFill>
                          <a:latin typeface="Book Antiqua" pitchFamily="18" charset="0"/>
                          <a:ea typeface="標楷體" pitchFamily="65" charset="-120"/>
                          <a:cs typeface="+mn-cs"/>
                        </a:rPr>
                        <a:t>6.4</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6</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5</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4</a:t>
                      </a:r>
                      <a:r>
                        <a:rPr lang="zh-TW" altLang="en-US" sz="1800" b="0" i="0" u="none" strike="noStrike" kern="1200" baseline="0" dirty="0" smtClean="0">
                          <a:solidFill>
                            <a:srgbClr val="FF0000"/>
                          </a:solidFill>
                          <a:latin typeface="Book Antiqua" pitchFamily="18" charset="0"/>
                          <a:ea typeface="標楷體" pitchFamily="65" charset="-120"/>
                          <a:cs typeface="+mn-cs"/>
                        </a:rPr>
                        <a:t>分 、</a:t>
                      </a:r>
                      <a:r>
                        <a:rPr lang="en-US" altLang="zh-TW" sz="1800" b="0" i="0" u="none" strike="noStrike" kern="1200" baseline="0" dirty="0" smtClean="0">
                          <a:solidFill>
                            <a:srgbClr val="FF0000"/>
                          </a:solidFill>
                          <a:latin typeface="Book Antiqua" pitchFamily="18" charset="0"/>
                          <a:ea typeface="標楷體" pitchFamily="65" charset="-120"/>
                          <a:cs typeface="+mn-cs"/>
                        </a:rPr>
                        <a:t>3</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2</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a:t>
                      </a:r>
                      <a:endParaRPr lang="zh-TW" altLang="en-US" sz="1800" dirty="0">
                        <a:solidFill>
                          <a:srgbClr val="FF0000"/>
                        </a:solidFill>
                        <a:latin typeface="Book Antiqua" pitchFamily="18" charset="0"/>
                        <a:ea typeface="標楷體" pitchFamily="65" charset="-120"/>
                      </a:endParaRP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79188298"/>
                  </a:ext>
                </a:extLst>
              </a:tr>
              <a:tr h="484291">
                <a:tc gridSpan="2">
                  <a:txBody>
                    <a:bodyPr/>
                    <a:lstStyle/>
                    <a:p>
                      <a:pPr algn="l">
                        <a:lnSpc>
                          <a:spcPct val="100000"/>
                        </a:lnSpc>
                      </a:pPr>
                      <a:r>
                        <a:rPr lang="zh-TW" altLang="en-US" sz="2100" b="1" i="0" u="none" strike="noStrike" kern="1200" baseline="0" dirty="0" smtClean="0">
                          <a:solidFill>
                            <a:schemeClr val="dk1"/>
                          </a:solidFill>
                          <a:latin typeface="Book Antiqua" pitchFamily="18" charset="0"/>
                          <a:ea typeface="標楷體" pitchFamily="65" charset="-120"/>
                          <a:cs typeface="+mn-cs"/>
                        </a:rPr>
                        <a:t>寫作</a:t>
                      </a:r>
                      <a:r>
                        <a:rPr lang="zh-TW" altLang="en-US" sz="2100" b="1" i="0" u="none" strike="noStrike" kern="1200" baseline="0" dirty="0">
                          <a:solidFill>
                            <a:schemeClr val="dk1"/>
                          </a:solidFill>
                          <a:latin typeface="Book Antiqua" pitchFamily="18" charset="0"/>
                          <a:ea typeface="標楷體" pitchFamily="65" charset="-120"/>
                          <a:cs typeface="+mn-cs"/>
                        </a:rPr>
                        <a:t>測驗</a:t>
                      </a:r>
                      <a:endParaRPr lang="zh-TW" altLang="en-US" sz="2100" b="1"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latinLnBrk="0" hangingPunct="1">
                        <a:lnSpc>
                          <a:spcPct val="100000"/>
                        </a:lnSpc>
                      </a:pPr>
                      <a:r>
                        <a:rPr lang="en-US" altLang="zh-TW"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rPr>
                        <a:t>1</a:t>
                      </a:r>
                      <a:endParaRPr lang="zh-TW" altLang="en-US" sz="2100" b="1" kern="1200"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zh-TW" altLang="en-US"/>
                    </a:p>
                  </a:txBody>
                  <a:tcPr/>
                </a:tc>
                <a:tc>
                  <a:txBody>
                    <a:bodyPr/>
                    <a:lstStyle/>
                    <a:p>
                      <a:pPr algn="l">
                        <a:lnSpc>
                          <a:spcPts val="1800"/>
                        </a:lnSpc>
                      </a:pPr>
                      <a:r>
                        <a:rPr lang="zh-TW" altLang="en-US" sz="1800" b="0" i="0" u="none" strike="noStrike" kern="1200" baseline="0" dirty="0" smtClean="0">
                          <a:solidFill>
                            <a:schemeClr val="dk1"/>
                          </a:solidFill>
                          <a:latin typeface="Book Antiqua" pitchFamily="18" charset="0"/>
                          <a:ea typeface="標楷體" pitchFamily="65" charset="-120"/>
                          <a:cs typeface="+mn-cs"/>
                        </a:rPr>
                        <a:t>寫作測驗分六級分：</a:t>
                      </a:r>
                      <a:r>
                        <a:rPr lang="en-US" altLang="zh-TW" sz="1800" b="0" i="0" u="none" strike="noStrike" kern="1200" baseline="0" dirty="0" smtClean="0">
                          <a:solidFill>
                            <a:schemeClr val="dk1"/>
                          </a:solidFill>
                          <a:latin typeface="Book Antiqua" pitchFamily="18" charset="0"/>
                          <a:ea typeface="標楷體" pitchFamily="65" charset="-120"/>
                          <a:cs typeface="+mn-cs"/>
                        </a:rPr>
                        <a:t>6</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5</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4</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3</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2</a:t>
                      </a:r>
                      <a:r>
                        <a:rPr lang="zh-TW" altLang="en-US" sz="1800" b="0" i="0" u="none" strike="noStrike" kern="1200" baseline="0" dirty="0" smtClean="0">
                          <a:solidFill>
                            <a:schemeClr val="dk1"/>
                          </a:solidFill>
                          <a:latin typeface="Book Antiqua" pitchFamily="18" charset="0"/>
                          <a:ea typeface="標楷體" pitchFamily="65" charset="-120"/>
                          <a:cs typeface="+mn-cs"/>
                        </a:rPr>
                        <a:t>級分、  </a:t>
                      </a:r>
                      <a:r>
                        <a:rPr lang="en-US" altLang="zh-TW" sz="1800" b="0" i="0" u="none" strike="noStrike" kern="1200" baseline="0" dirty="0" smtClean="0">
                          <a:solidFill>
                            <a:schemeClr val="dk1"/>
                          </a:solidFill>
                          <a:latin typeface="Book Antiqua" pitchFamily="18" charset="0"/>
                          <a:ea typeface="標楷體" pitchFamily="65" charset="-120"/>
                          <a:cs typeface="+mn-cs"/>
                        </a:rPr>
                        <a:t>1</a:t>
                      </a:r>
                      <a:r>
                        <a:rPr lang="zh-TW" altLang="en-US" sz="1800" b="0" i="0" u="none" strike="noStrike" kern="1200" baseline="0" dirty="0" smtClean="0">
                          <a:solidFill>
                            <a:schemeClr val="dk1"/>
                          </a:solidFill>
                          <a:latin typeface="Book Antiqua" pitchFamily="18" charset="0"/>
                          <a:ea typeface="標楷體" pitchFamily="65" charset="-120"/>
                          <a:cs typeface="+mn-cs"/>
                        </a:rPr>
                        <a:t>級分</a:t>
                      </a:r>
                    </a:p>
                    <a:p>
                      <a:pPr algn="l">
                        <a:lnSpc>
                          <a:spcPts val="1800"/>
                        </a:lnSpc>
                      </a:pPr>
                      <a:r>
                        <a:rPr lang="zh-TW" altLang="en-US" sz="1800" b="0" i="0" u="none" strike="noStrike" kern="1200" baseline="0" dirty="0" smtClean="0">
                          <a:solidFill>
                            <a:srgbClr val="FF0000"/>
                          </a:solidFill>
                          <a:latin typeface="Book Antiqua" pitchFamily="18" charset="0"/>
                          <a:ea typeface="標楷體" pitchFamily="65" charset="-120"/>
                          <a:cs typeface="+mn-cs"/>
                        </a:rPr>
                        <a:t>                                      </a:t>
                      </a:r>
                      <a:r>
                        <a:rPr lang="en-US" altLang="zh-TW" sz="1800" b="0" i="0" u="none" strike="noStrike" kern="1200" baseline="0" dirty="0" smtClean="0">
                          <a:solidFill>
                            <a:srgbClr val="FF0000"/>
                          </a:solidFill>
                          <a:latin typeface="Book Antiqua" pitchFamily="18" charset="0"/>
                          <a:ea typeface="標楷體" pitchFamily="65" charset="-120"/>
                          <a:cs typeface="+mn-cs"/>
                        </a:rPr>
                        <a:t>1</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0.8</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0.6</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0.4</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0.2</a:t>
                      </a:r>
                      <a:r>
                        <a:rPr lang="zh-TW" altLang="en-US" sz="1800" b="0" i="0" u="none" strike="noStrike" kern="1200" baseline="0" dirty="0" smtClean="0">
                          <a:solidFill>
                            <a:srgbClr val="FF0000"/>
                          </a:solidFill>
                          <a:latin typeface="Book Antiqua" pitchFamily="18" charset="0"/>
                          <a:ea typeface="標楷體" pitchFamily="65" charset="-120"/>
                          <a:cs typeface="+mn-cs"/>
                        </a:rPr>
                        <a:t>分 、  </a:t>
                      </a:r>
                      <a:r>
                        <a:rPr lang="en-US" altLang="zh-TW" sz="1800" b="0" i="0" u="none" strike="noStrike" kern="1200" baseline="0" dirty="0" smtClean="0">
                          <a:solidFill>
                            <a:srgbClr val="FF0000"/>
                          </a:solidFill>
                          <a:latin typeface="Book Antiqua" pitchFamily="18" charset="0"/>
                          <a:ea typeface="標楷體" pitchFamily="65" charset="-120"/>
                          <a:cs typeface="+mn-cs"/>
                        </a:rPr>
                        <a:t>0.1</a:t>
                      </a:r>
                      <a:r>
                        <a:rPr lang="zh-TW" altLang="en-US" sz="1800" b="0" i="0" u="none" strike="noStrike" kern="1200" baseline="0" dirty="0" smtClean="0">
                          <a:solidFill>
                            <a:srgbClr val="FF0000"/>
                          </a:solidFill>
                          <a:latin typeface="Book Antiqua" pitchFamily="18" charset="0"/>
                          <a:ea typeface="標楷體" pitchFamily="65" charset="-120"/>
                          <a:cs typeface="+mn-cs"/>
                        </a:rPr>
                        <a:t>分</a:t>
                      </a:r>
                      <a:r>
                        <a:rPr lang="zh-TW" altLang="en-US" sz="1800" b="0" i="0" u="none" strike="noStrike" kern="1200" baseline="0" dirty="0">
                          <a:solidFill>
                            <a:schemeClr val="dk1"/>
                          </a:solidFill>
                          <a:latin typeface="Book Antiqua" pitchFamily="18" charset="0"/>
                          <a:ea typeface="標楷體" pitchFamily="65" charset="-120"/>
                          <a:cs typeface="+mn-cs"/>
                        </a:rPr>
                        <a:t>	</a:t>
                      </a:r>
                      <a:endParaRPr lang="zh-TW" altLang="en-US" sz="1800" dirty="0">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xmlns="" val="418439581"/>
                  </a:ext>
                </a:extLst>
              </a:tr>
              <a:tr h="452746">
                <a:tc gridSpan="2">
                  <a:txBody>
                    <a:bodyPr/>
                    <a:lstStyle/>
                    <a:p>
                      <a:pPr algn="ct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 總積分</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r>
                        <a:rPr lang="zh-TW" altLang="en-US"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上限</a:t>
                      </a:r>
                      <a:r>
                        <a:rPr lang="en-US" altLang="zh-TW" sz="2100" b="0" i="0" u="none" strike="noStrike" kern="1200" baseline="0" dirty="0">
                          <a:solidFill>
                            <a:schemeClr val="dk1"/>
                          </a:solidFill>
                          <a:effectLst>
                            <a:glow rad="127000">
                              <a:schemeClr val="bg1">
                                <a:alpha val="95000"/>
                              </a:schemeClr>
                            </a:glow>
                          </a:effectLst>
                          <a:latin typeface="Book Antiqua" pitchFamily="18" charset="0"/>
                          <a:ea typeface="標楷體" pitchFamily="65" charset="-120"/>
                          <a:cs typeface="+mn-cs"/>
                        </a:rPr>
                        <a:t>】</a:t>
                      </a:r>
                      <a:endParaRPr lang="zh-TW" altLang="en-US" sz="21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pPr algn="l">
                        <a:lnSpc>
                          <a:spcPts val="2200"/>
                        </a:lnSpc>
                      </a:pPr>
                      <a:endParaRPr lang="zh-TW" altLang="en-US" sz="2000" dirty="0">
                        <a:latin typeface="標楷體" panose="03000509000000000000" pitchFamily="65" charset="-120"/>
                        <a:ea typeface="標楷體"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a:lnSpc>
                          <a:spcPct val="100000"/>
                        </a:lnSpc>
                      </a:pPr>
                      <a:r>
                        <a:rPr lang="en-US" altLang="zh-TW"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rPr>
                        <a:t>101</a:t>
                      </a:r>
                      <a:endParaRPr lang="zh-TW" altLang="en-US" sz="2100" b="1" dirty="0">
                        <a:solidFill>
                          <a:srgbClr val="C00000"/>
                        </a:solidFill>
                        <a:effectLst>
                          <a:glow rad="127000">
                            <a:schemeClr val="bg1">
                              <a:alpha val="95000"/>
                            </a:schemeClr>
                          </a:glow>
                        </a:effectLst>
                        <a:latin typeface="Book Antiqua" panose="02040602050305030304" pitchFamily="18" charset="0"/>
                        <a:ea typeface="華康儷楷書" panose="03000509000000000000"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zh-TW" altLang="en-US"/>
                    </a:p>
                  </a:txBody>
                  <a:tcPr/>
                </a:tc>
                <a:tc>
                  <a:txBody>
                    <a:bodyPr/>
                    <a:lstStyle/>
                    <a:p>
                      <a:pPr algn="l"/>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會考科目違規每扣</a:t>
                      </a:r>
                      <a:r>
                        <a:rPr lang="en-US" altLang="zh-TW"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1</a:t>
                      </a:r>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點，則扣該科積分</a:t>
                      </a:r>
                      <a:r>
                        <a:rPr lang="en-US" altLang="zh-TW"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0.15</a:t>
                      </a:r>
                      <a:r>
                        <a:rPr lang="zh-TW" altLang="en-US" sz="1800" b="0" i="0" u="none" strike="noStrike" kern="1200" baseline="0" dirty="0" smtClean="0">
                          <a:solidFill>
                            <a:schemeClr val="dk1"/>
                          </a:solidFill>
                          <a:effectLst>
                            <a:glow rad="127000">
                              <a:schemeClr val="bg1">
                                <a:alpha val="95000"/>
                              </a:schemeClr>
                            </a:glow>
                          </a:effectLst>
                          <a:latin typeface="Book Antiqua" pitchFamily="18" charset="0"/>
                          <a:ea typeface="標楷體" pitchFamily="65" charset="-120"/>
                          <a:cs typeface="+mn-cs"/>
                        </a:rPr>
                        <a:t>分， 至該科積分零分為止。</a:t>
                      </a:r>
                      <a:endParaRPr lang="zh-TW" altLang="en-US" sz="1800" dirty="0">
                        <a:effectLst>
                          <a:glow rad="127000">
                            <a:schemeClr val="bg1">
                              <a:alpha val="95000"/>
                            </a:schemeClr>
                          </a:glow>
                        </a:effectLst>
                        <a:latin typeface="Book Antiqua" pitchFamily="18" charset="0"/>
                        <a:ea typeface="標楷體" pitchFamily="65" charset="-12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xmlns="" val="1421634550"/>
                  </a:ext>
                </a:extLst>
              </a:tr>
            </a:tbl>
          </a:graphicData>
        </a:graphic>
      </p:graphicFrame>
      <p:sp>
        <p:nvSpPr>
          <p:cNvPr id="3" name="投影片編號版面配置區 2"/>
          <p:cNvSpPr>
            <a:spLocks noGrp="1"/>
          </p:cNvSpPr>
          <p:nvPr>
            <p:ph type="sldNum" sz="quarter" idx="12"/>
          </p:nvPr>
        </p:nvSpPr>
        <p:spPr/>
        <p:txBody>
          <a:bodyPr/>
          <a:lstStyle/>
          <a:p>
            <a:endParaRPr lang="zh-TW" altLang="en-US" dirty="0"/>
          </a:p>
        </p:txBody>
      </p:sp>
      <p:sp>
        <p:nvSpPr>
          <p:cNvPr id="2" name="標題 1">
            <a:extLst>
              <a:ext uri="{FF2B5EF4-FFF2-40B4-BE49-F238E27FC236}">
                <a16:creationId xmlns:a16="http://schemas.microsoft.com/office/drawing/2014/main" xmlns="" id="{10CD9744-8BBF-4DAD-968C-2377D9B2C3E1}"/>
              </a:ext>
            </a:extLst>
          </p:cNvPr>
          <p:cNvSpPr>
            <a:spLocks noGrp="1"/>
          </p:cNvSpPr>
          <p:nvPr>
            <p:ph type="title"/>
          </p:nvPr>
        </p:nvSpPr>
        <p:spPr>
          <a:xfrm>
            <a:off x="254000" y="119587"/>
            <a:ext cx="10515600" cy="480080"/>
          </a:xfrm>
        </p:spPr>
        <p:txBody>
          <a:bodyPr>
            <a:normAutofit fontScale="90000"/>
          </a:bodyPr>
          <a:lstStyle/>
          <a:p>
            <a:r>
              <a:rPr lang="zh-TW" altLang="en-US" b="1" dirty="0" smtClean="0">
                <a:solidFill>
                  <a:srgbClr val="7030A0"/>
                </a:solidFill>
                <a:latin typeface="標楷體" panose="03000509000000000000" pitchFamily="65" charset="-120"/>
                <a:ea typeface="標楷體" panose="03000509000000000000" pitchFamily="65" charset="-120"/>
              </a:rPr>
              <a:t>五專</a:t>
            </a:r>
            <a:r>
              <a:rPr lang="zh-TW" altLang="en-US" b="1" dirty="0">
                <a:solidFill>
                  <a:srgbClr val="7030A0"/>
                </a:solidFill>
                <a:latin typeface="標楷體" panose="03000509000000000000" pitchFamily="65" charset="-120"/>
                <a:ea typeface="標楷體" panose="03000509000000000000" pitchFamily="65" charset="-120"/>
              </a:rPr>
              <a:t>優先免試各項</a:t>
            </a:r>
            <a:r>
              <a:rPr lang="zh-TW" altLang="zh-TW" b="1" dirty="0" smtClean="0">
                <a:solidFill>
                  <a:srgbClr val="7030A0"/>
                </a:solidFill>
                <a:latin typeface="標楷體" panose="03000509000000000000" pitchFamily="65" charset="-120"/>
                <a:ea typeface="標楷體" panose="03000509000000000000" pitchFamily="65" charset="-120"/>
              </a:rPr>
              <a:t>比序積分採計</a:t>
            </a:r>
            <a:r>
              <a:rPr lang="zh-TW" altLang="en-US" b="1" dirty="0" smtClean="0">
                <a:solidFill>
                  <a:srgbClr val="7030A0"/>
                </a:solidFill>
                <a:latin typeface="標楷體" panose="03000509000000000000" pitchFamily="65" charset="-120"/>
                <a:ea typeface="標楷體" panose="03000509000000000000" pitchFamily="65" charset="-120"/>
              </a:rPr>
              <a:t>說明</a:t>
            </a:r>
            <a:endParaRPr lang="zh-TW" altLang="en-US" sz="3300" b="1" dirty="0">
              <a:latin typeface="Book Antiqua" panose="02040602050305030304" pitchFamily="18" charset="0"/>
            </a:endParaRPr>
          </a:p>
        </p:txBody>
      </p:sp>
    </p:spTree>
    <p:extLst>
      <p:ext uri="{BB962C8B-B14F-4D97-AF65-F5344CB8AC3E}">
        <p14:creationId xmlns:p14="http://schemas.microsoft.com/office/powerpoint/2010/main" val="409924572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gray">
          <a:xfrm>
            <a:off x="1689734" y="39405"/>
            <a:ext cx="8702996" cy="487363"/>
          </a:xfrm>
          <a:prstGeom prst="rect">
            <a:avLst/>
          </a:prstGeom>
          <a:noFill/>
          <a:ln w="9525">
            <a:noFill/>
            <a:miter lim="800000"/>
            <a:headEnd/>
            <a:tailEnd/>
          </a:ln>
        </p:spPr>
        <p:txBody>
          <a:bodyPr anchor="ctr"/>
          <a:lstStyle/>
          <a:p>
            <a:pPr algn="ctr" eaLnBrk="1" hangingPunct="1"/>
            <a:r>
              <a:rPr lang="zh-TW" altLang="en-US" sz="3600" b="1" dirty="0">
                <a:solidFill>
                  <a:srgbClr val="000000"/>
                </a:solidFill>
                <a:latin typeface="標楷體" pitchFamily="65" charset="-120"/>
                <a:ea typeface="標楷體" pitchFamily="65" charset="-120"/>
              </a:rPr>
              <a:t>五專聯合免試入學積分採計</a:t>
            </a:r>
            <a:r>
              <a:rPr lang="zh-TW" altLang="en-US" sz="3600" b="1" dirty="0" smtClean="0">
                <a:solidFill>
                  <a:srgbClr val="000000"/>
                </a:solidFill>
                <a:latin typeface="標楷體" pitchFamily="65" charset="-120"/>
                <a:ea typeface="標楷體" pitchFamily="65" charset="-120"/>
              </a:rPr>
              <a:t>說明</a:t>
            </a:r>
            <a:r>
              <a:rPr lang="en-US" altLang="zh-TW" sz="3600" b="1" dirty="0" smtClean="0">
                <a:solidFill>
                  <a:srgbClr val="000000"/>
                </a:solidFill>
                <a:latin typeface="標楷體" pitchFamily="65" charset="-120"/>
                <a:ea typeface="標楷體" pitchFamily="65" charset="-120"/>
              </a:rPr>
              <a:t>(</a:t>
            </a:r>
            <a:r>
              <a:rPr lang="zh-TW" altLang="en-US" sz="3600" dirty="0">
                <a:solidFill>
                  <a:srgbClr val="FF0000"/>
                </a:solidFill>
                <a:latin typeface="標楷體" pitchFamily="65" charset="-120"/>
                <a:ea typeface="標楷體" pitchFamily="65" charset="-120"/>
                <a:cs typeface="Times New Roman" pitchFamily="18" charset="0"/>
              </a:rPr>
              <a:t>滿分</a:t>
            </a:r>
            <a:r>
              <a:rPr lang="en-US" altLang="zh-TW" sz="3600" dirty="0">
                <a:solidFill>
                  <a:srgbClr val="FF0000"/>
                </a:solidFill>
                <a:latin typeface="標楷體" pitchFamily="65" charset="-120"/>
                <a:ea typeface="標楷體" pitchFamily="65" charset="-120"/>
                <a:cs typeface="Times New Roman" pitchFamily="18" charset="0"/>
              </a:rPr>
              <a:t>50</a:t>
            </a:r>
            <a:r>
              <a:rPr lang="zh-TW" altLang="en-US" sz="3600" dirty="0">
                <a:solidFill>
                  <a:srgbClr val="FF0000"/>
                </a:solidFill>
                <a:latin typeface="標楷體" pitchFamily="65" charset="-120"/>
                <a:ea typeface="標楷體" pitchFamily="65" charset="-120"/>
                <a:cs typeface="Times New Roman" pitchFamily="18" charset="0"/>
              </a:rPr>
              <a:t>分</a:t>
            </a:r>
            <a:r>
              <a:rPr lang="en-US" altLang="zh-TW" sz="3600" b="1" dirty="0" smtClean="0">
                <a:solidFill>
                  <a:srgbClr val="000000"/>
                </a:solidFill>
                <a:latin typeface="標楷體" pitchFamily="65" charset="-120"/>
                <a:ea typeface="標楷體" pitchFamily="65" charset="-120"/>
              </a:rPr>
              <a:t>)</a:t>
            </a:r>
            <a:endParaRPr kumimoji="0" lang="zh-TW" altLang="en-US" sz="3600" b="1" dirty="0">
              <a:solidFill>
                <a:srgbClr val="FFFFFF"/>
              </a:solidFill>
              <a:latin typeface="標楷體" pitchFamily="65" charset="-120"/>
              <a:ea typeface="標楷體" pitchFamily="65" charset="-120"/>
            </a:endParaRPr>
          </a:p>
        </p:txBody>
      </p:sp>
      <p:graphicFrame>
        <p:nvGraphicFramePr>
          <p:cNvPr id="6" name="表格 5"/>
          <p:cNvGraphicFramePr>
            <a:graphicFrameLocks noGrp="1"/>
          </p:cNvGraphicFramePr>
          <p:nvPr>
            <p:extLst>
              <p:ext uri="{D42A27DB-BD31-4B8C-83A1-F6EECF244321}">
                <p14:modId xmlns:p14="http://schemas.microsoft.com/office/powerpoint/2010/main" val="1448540486"/>
              </p:ext>
            </p:extLst>
          </p:nvPr>
        </p:nvGraphicFramePr>
        <p:xfrm>
          <a:off x="2032534" y="2292830"/>
          <a:ext cx="7920879" cy="4625709"/>
        </p:xfrm>
        <a:graphic>
          <a:graphicData uri="http://schemas.openxmlformats.org/drawingml/2006/table">
            <a:tbl>
              <a:tblPr firstRow="1" bandRow="1">
                <a:tableStyleId>{21E4AEA4-8DFA-4A89-87EB-49C32662AFE0}</a:tableStyleId>
              </a:tblPr>
              <a:tblGrid>
                <a:gridCol w="2232248"/>
                <a:gridCol w="3456384"/>
                <a:gridCol w="2232247"/>
              </a:tblGrid>
              <a:tr h="565777">
                <a:tc>
                  <a:txBody>
                    <a:bodyPr/>
                    <a:lstStyle/>
                    <a:p>
                      <a:pPr algn="ctr"/>
                      <a:r>
                        <a:rPr lang="zh-TW" altLang="en-US" sz="2800" dirty="0" smtClean="0">
                          <a:latin typeface="標楷體" panose="03000509000000000000" pitchFamily="65" charset="-120"/>
                          <a:ea typeface="標楷體" panose="03000509000000000000" pitchFamily="65" charset="-120"/>
                        </a:rPr>
                        <a:t>比序項目</a:t>
                      </a:r>
                      <a:endParaRPr lang="zh-TW" altLang="en-US" sz="2800" dirty="0">
                        <a:latin typeface="標楷體" panose="03000509000000000000" pitchFamily="65" charset="-120"/>
                        <a:ea typeface="標楷體" panose="03000509000000000000" pitchFamily="65" charset="-120"/>
                      </a:endParaRPr>
                    </a:p>
                  </a:txBody>
                  <a:tcPr/>
                </a:tc>
                <a:tc>
                  <a:txBody>
                    <a:bodyPr/>
                    <a:lstStyle/>
                    <a:p>
                      <a:pPr algn="ctr"/>
                      <a:r>
                        <a:rPr lang="zh-TW" altLang="en-US" sz="2800" dirty="0" smtClean="0">
                          <a:latin typeface="標楷體" panose="03000509000000000000" pitchFamily="65" charset="-120"/>
                          <a:ea typeface="標楷體" panose="03000509000000000000" pitchFamily="65" charset="-120"/>
                        </a:rPr>
                        <a:t>比序內容</a:t>
                      </a:r>
                      <a:endParaRPr lang="zh-TW" altLang="en-US" sz="2800" dirty="0">
                        <a:latin typeface="標楷體" panose="03000509000000000000" pitchFamily="65" charset="-120"/>
                        <a:ea typeface="標楷體" panose="03000509000000000000" pitchFamily="65" charset="-12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smtClean="0">
                          <a:latin typeface="標楷體" panose="03000509000000000000" pitchFamily="65" charset="-120"/>
                          <a:ea typeface="標楷體" panose="03000509000000000000" pitchFamily="65" charset="-120"/>
                        </a:rPr>
                        <a:t>積分上限</a:t>
                      </a:r>
                    </a:p>
                  </a:txBody>
                  <a:tcPr/>
                </a:tc>
              </a:tr>
              <a:tr h="565777">
                <a:tc>
                  <a:txBody>
                    <a:bodyPr/>
                    <a:lstStyle/>
                    <a:p>
                      <a:pPr algn="ctr"/>
                      <a:endParaRPr lang="zh-TW" altLang="en-US" dirty="0"/>
                    </a:p>
                  </a:txBody>
                  <a:tcPr/>
                </a:tc>
                <a:tc>
                  <a:txBody>
                    <a:bodyPr/>
                    <a:lstStyle/>
                    <a:p>
                      <a:pPr algn="ctr"/>
                      <a:endParaRPr lang="zh-TW" altLang="en-US" dirty="0"/>
                    </a:p>
                  </a:txBody>
                  <a:tcPr/>
                </a:tc>
                <a:tc>
                  <a:txBody>
                    <a:bodyPr/>
                    <a:lstStyle/>
                    <a:p>
                      <a:pPr algn="ctr"/>
                      <a:endParaRPr lang="zh-TW" altLang="en-US" dirty="0"/>
                    </a:p>
                  </a:txBody>
                  <a:tcPr/>
                </a:tc>
              </a:tr>
              <a:tr h="565777">
                <a:tc>
                  <a:txBody>
                    <a:bodyPr/>
                    <a:lstStyle/>
                    <a:p>
                      <a:pPr algn="ctr"/>
                      <a:endParaRPr lang="zh-TW" altLang="en-US" dirty="0"/>
                    </a:p>
                  </a:txBody>
                  <a:tcPr/>
                </a:tc>
                <a:tc>
                  <a:txBody>
                    <a:bodyPr/>
                    <a:lstStyle/>
                    <a:p>
                      <a:pPr algn="ctr"/>
                      <a:endParaRPr lang="zh-TW" altLang="en-US" dirty="0"/>
                    </a:p>
                  </a:txBody>
                  <a:tcPr/>
                </a:tc>
                <a:tc>
                  <a:txBody>
                    <a:bodyPr/>
                    <a:lstStyle/>
                    <a:p>
                      <a:pPr algn="ctr"/>
                      <a:endParaRPr lang="zh-TW" altLang="en-US" dirty="0"/>
                    </a:p>
                  </a:txBody>
                  <a:tcPr/>
                </a:tc>
              </a:tr>
              <a:tr h="590967">
                <a:tc>
                  <a:txBody>
                    <a:bodyPr/>
                    <a:lstStyle/>
                    <a:p>
                      <a:pPr algn="ctr"/>
                      <a:endParaRPr lang="zh-TW" altLang="en-US"/>
                    </a:p>
                  </a:txBody>
                  <a:tcPr/>
                </a:tc>
                <a:tc>
                  <a:txBody>
                    <a:bodyPr/>
                    <a:lstStyle/>
                    <a:p>
                      <a:pPr algn="ctr"/>
                      <a:endParaRPr lang="zh-TW" altLang="en-US" dirty="0"/>
                    </a:p>
                  </a:txBody>
                  <a:tcPr/>
                </a:tc>
                <a:tc>
                  <a:txBody>
                    <a:bodyPr/>
                    <a:lstStyle/>
                    <a:p>
                      <a:pPr algn="ctr"/>
                      <a:endParaRPr lang="zh-TW" altLang="en-US" dirty="0"/>
                    </a:p>
                  </a:txBody>
                  <a:tcPr/>
                </a:tc>
              </a:tr>
              <a:tr h="565777">
                <a:tc>
                  <a:txBody>
                    <a:bodyPr/>
                    <a:lstStyle/>
                    <a:p>
                      <a:pPr algn="ctr"/>
                      <a:endParaRPr lang="zh-TW" altLang="en-US"/>
                    </a:p>
                  </a:txBody>
                  <a:tcPr/>
                </a:tc>
                <a:tc>
                  <a:txBody>
                    <a:bodyPr/>
                    <a:lstStyle/>
                    <a:p>
                      <a:pPr algn="ctr"/>
                      <a:endParaRPr lang="zh-TW" altLang="en-US" dirty="0"/>
                    </a:p>
                  </a:txBody>
                  <a:tcPr/>
                </a:tc>
                <a:tc>
                  <a:txBody>
                    <a:bodyPr/>
                    <a:lstStyle/>
                    <a:p>
                      <a:pPr algn="ctr"/>
                      <a:endParaRPr lang="zh-TW" altLang="en-US" dirty="0"/>
                    </a:p>
                  </a:txBody>
                  <a:tcPr/>
                </a:tc>
              </a:tr>
              <a:tr h="565777">
                <a:tc>
                  <a:txBody>
                    <a:bodyPr/>
                    <a:lstStyle/>
                    <a:p>
                      <a:pPr algn="ctr"/>
                      <a:endParaRPr lang="zh-TW" altLang="en-US" dirty="0"/>
                    </a:p>
                  </a:txBody>
                  <a:tcPr/>
                </a:tc>
                <a:tc>
                  <a:txBody>
                    <a:bodyPr/>
                    <a:lstStyle/>
                    <a:p>
                      <a:pPr algn="ctr"/>
                      <a:endParaRPr lang="zh-TW" altLang="en-US" dirty="0"/>
                    </a:p>
                  </a:txBody>
                  <a:tcPr/>
                </a:tc>
                <a:tc>
                  <a:txBody>
                    <a:bodyPr/>
                    <a:lstStyle/>
                    <a:p>
                      <a:pPr algn="ctr"/>
                      <a:endParaRPr lang="zh-TW" altLang="en-US" dirty="0"/>
                    </a:p>
                  </a:txBody>
                  <a:tcPr/>
                </a:tc>
              </a:tr>
              <a:tr h="565777">
                <a:tc>
                  <a:txBody>
                    <a:bodyPr/>
                    <a:lstStyle/>
                    <a:p>
                      <a:pPr algn="ctr"/>
                      <a:endParaRPr lang="zh-TW" altLang="en-US"/>
                    </a:p>
                  </a:txBody>
                  <a:tcPr/>
                </a:tc>
                <a:tc>
                  <a:txBody>
                    <a:bodyPr/>
                    <a:lstStyle/>
                    <a:p>
                      <a:pPr algn="ctr"/>
                      <a:endParaRPr lang="zh-TW" altLang="en-US" dirty="0"/>
                    </a:p>
                  </a:txBody>
                  <a:tcPr/>
                </a:tc>
                <a:tc>
                  <a:txBody>
                    <a:bodyPr/>
                    <a:lstStyle/>
                    <a:p>
                      <a:pPr algn="ctr"/>
                      <a:endParaRPr lang="zh-TW" altLang="en-US" dirty="0"/>
                    </a:p>
                  </a:txBody>
                  <a:tcPr/>
                </a:tc>
              </a:tr>
              <a:tr h="565777">
                <a:tc>
                  <a:txBody>
                    <a:bodyPr/>
                    <a:lstStyle/>
                    <a:p>
                      <a:pPr algn="ctr"/>
                      <a:endParaRPr lang="zh-TW" altLang="en-US" dirty="0"/>
                    </a:p>
                  </a:txBody>
                  <a:tcPr/>
                </a:tc>
                <a:tc>
                  <a:txBody>
                    <a:bodyPr/>
                    <a:lstStyle/>
                    <a:p>
                      <a:pPr algn="ctr"/>
                      <a:endParaRPr lang="zh-TW" altLang="en-US"/>
                    </a:p>
                  </a:txBody>
                  <a:tcPr/>
                </a:tc>
                <a:tc>
                  <a:txBody>
                    <a:bodyPr/>
                    <a:lstStyle/>
                    <a:p>
                      <a:pPr algn="ctr"/>
                      <a:endParaRPr lang="en-US" altLang="zh-TW" dirty="0" smtClean="0"/>
                    </a:p>
                    <a:p>
                      <a:pPr algn="ctr"/>
                      <a:endParaRPr lang="zh-TW" altLang="en-US" dirty="0"/>
                    </a:p>
                  </a:txBody>
                  <a:tcPr/>
                </a:tc>
              </a:tr>
            </a:tbl>
          </a:graphicData>
        </a:graphic>
      </p:graphicFrame>
      <p:sp>
        <p:nvSpPr>
          <p:cNvPr id="7" name="文字方塊 6"/>
          <p:cNvSpPr txBox="1"/>
          <p:nvPr/>
        </p:nvSpPr>
        <p:spPr>
          <a:xfrm>
            <a:off x="2295525" y="2541588"/>
            <a:ext cx="2376488" cy="830997"/>
          </a:xfrm>
          <a:prstGeom prst="rect">
            <a:avLst/>
          </a:prstGeom>
          <a:noFill/>
        </p:spPr>
        <p:txBody>
          <a:bodyPr>
            <a:spAutoFit/>
          </a:bodyPr>
          <a:lstStyle/>
          <a:p>
            <a:pPr eaLnBrk="1" hangingPunct="1">
              <a:defRPr/>
            </a:pPr>
            <a:endParaRPr lang="en-US" altLang="zh-TW" sz="24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4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多元</a:t>
            </a:r>
            <a:r>
              <a:rPr lang="zh-TW" altLang="en-US" sz="24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學習表現</a:t>
            </a:r>
          </a:p>
        </p:txBody>
      </p:sp>
      <p:sp>
        <p:nvSpPr>
          <p:cNvPr id="8" name="文字方塊 7"/>
          <p:cNvSpPr txBox="1"/>
          <p:nvPr/>
        </p:nvSpPr>
        <p:spPr>
          <a:xfrm>
            <a:off x="4535488" y="2455864"/>
            <a:ext cx="3244850" cy="1015663"/>
          </a:xfrm>
          <a:prstGeom prst="rect">
            <a:avLst/>
          </a:prstGeom>
          <a:noFill/>
        </p:spPr>
        <p:txBody>
          <a:bodyPr>
            <a:spAutoFit/>
          </a:bodyPr>
          <a:lstStyle/>
          <a:p>
            <a:pPr eaLnBrk="1" hangingPunct="1">
              <a:defRPr/>
            </a:pPr>
            <a:endParaRPr lang="en-US" altLang="zh-TW" sz="20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0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競賽、服務學習、日常生活表現評量、體適能</a:t>
            </a:r>
            <a:endParaRPr lang="zh-TW" altLang="en-US" sz="20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9" name="文字方塊 8"/>
          <p:cNvSpPr txBox="1"/>
          <p:nvPr/>
        </p:nvSpPr>
        <p:spPr>
          <a:xfrm>
            <a:off x="8443913" y="2551114"/>
            <a:ext cx="1301750" cy="830997"/>
          </a:xfrm>
          <a:prstGeom prst="rect">
            <a:avLst/>
          </a:prstGeom>
          <a:noFill/>
        </p:spPr>
        <p:txBody>
          <a:bodyPr>
            <a:spAutoFit/>
          </a:bodyPr>
          <a:lstStyle/>
          <a:p>
            <a:pPr eaLnBrk="1" hangingPunct="1">
              <a:defRPr/>
            </a:pPr>
            <a:endParaRPr lang="en-US" altLang="zh-TW" sz="24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sz="24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16/24</a:t>
            </a:r>
            <a:endParaRPr lang="zh-TW" altLang="en-US" sz="24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0" name="文字方塊 9"/>
          <p:cNvSpPr txBox="1"/>
          <p:nvPr/>
        </p:nvSpPr>
        <p:spPr>
          <a:xfrm>
            <a:off x="2295525" y="3163888"/>
            <a:ext cx="2376488" cy="830997"/>
          </a:xfrm>
          <a:prstGeom prst="rect">
            <a:avLst/>
          </a:prstGeom>
          <a:noFill/>
        </p:spPr>
        <p:txBody>
          <a:bodyPr>
            <a:spAutoFit/>
          </a:bodyPr>
          <a:lstStyle/>
          <a:p>
            <a:pPr eaLnBrk="1" hangingPunct="1">
              <a:defRPr/>
            </a:pPr>
            <a:endParaRPr lang="en-US" altLang="zh-TW"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技藝優良</a:t>
            </a:r>
            <a:endParaRPr lang="zh-TW" altLang="en-US" sz="24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1" name="文字方塊 10"/>
          <p:cNvSpPr txBox="1"/>
          <p:nvPr/>
        </p:nvSpPr>
        <p:spPr>
          <a:xfrm>
            <a:off x="4565651" y="3171826"/>
            <a:ext cx="2951163" cy="830997"/>
          </a:xfrm>
          <a:prstGeom prst="rect">
            <a:avLst/>
          </a:prstGeom>
          <a:noFill/>
        </p:spPr>
        <p:txBody>
          <a:bodyPr>
            <a:spAutoFit/>
          </a:bodyPr>
          <a:lstStyle/>
          <a:p>
            <a:pPr eaLnBrk="1" hangingPunct="1">
              <a:defRPr/>
            </a:pPr>
            <a:endParaRPr lang="en-US" altLang="zh-TW"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a:t>
            </a:r>
            <a:r>
              <a:rPr lang="zh-TW" altLang="en-US" sz="24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技藝課程</a:t>
            </a:r>
          </a:p>
        </p:txBody>
      </p:sp>
      <p:sp>
        <p:nvSpPr>
          <p:cNvPr id="12" name="文字方塊 11"/>
          <p:cNvSpPr txBox="1"/>
          <p:nvPr/>
        </p:nvSpPr>
        <p:spPr>
          <a:xfrm>
            <a:off x="8775700" y="3189288"/>
            <a:ext cx="908050" cy="830997"/>
          </a:xfrm>
          <a:prstGeom prst="rect">
            <a:avLst/>
          </a:prstGeom>
          <a:noFill/>
        </p:spPr>
        <p:txBody>
          <a:bodyPr>
            <a:spAutoFit/>
          </a:bodyPr>
          <a:lstStyle/>
          <a:p>
            <a:pPr eaLnBrk="1" hangingPunct="1">
              <a:defRPr/>
            </a:pPr>
            <a:endParaRPr lang="en-US" altLang="zh-TW"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endParaRPr lang="zh-TW" altLang="en-US" sz="24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3" name="文字方塊 12"/>
          <p:cNvSpPr txBox="1"/>
          <p:nvPr/>
        </p:nvSpPr>
        <p:spPr>
          <a:xfrm>
            <a:off x="2266950" y="3703638"/>
            <a:ext cx="2376488" cy="830997"/>
          </a:xfrm>
          <a:prstGeom prst="rect">
            <a:avLst/>
          </a:prstGeom>
          <a:noFill/>
        </p:spPr>
        <p:txBody>
          <a:bodyPr>
            <a:spAutoFit/>
          </a:bodyPr>
          <a:lstStyle/>
          <a:p>
            <a:pPr eaLnBrk="1" hangingPunct="1">
              <a:defRPr/>
            </a:pPr>
            <a:endParaRPr lang="en-US" altLang="zh-TW" sz="2400" b="1"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400" b="1"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弱勢</a:t>
            </a:r>
            <a:r>
              <a:rPr lang="zh-TW" altLang="en-US" sz="2400"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身分</a:t>
            </a:r>
          </a:p>
        </p:txBody>
      </p:sp>
      <p:sp>
        <p:nvSpPr>
          <p:cNvPr id="14" name="文字方塊 13"/>
          <p:cNvSpPr txBox="1"/>
          <p:nvPr/>
        </p:nvSpPr>
        <p:spPr>
          <a:xfrm>
            <a:off x="4535488" y="3708401"/>
            <a:ext cx="2951162" cy="830997"/>
          </a:xfrm>
          <a:prstGeom prst="rect">
            <a:avLst/>
          </a:prstGeom>
          <a:noFill/>
        </p:spPr>
        <p:txBody>
          <a:bodyPr>
            <a:spAutoFit/>
          </a:bodyPr>
          <a:lstStyle/>
          <a:p>
            <a:pPr eaLnBrk="1" hangingPunct="1">
              <a:defRPr/>
            </a:pPr>
            <a:endParaRPr lang="en-US" altLang="zh-TW" sz="2400" b="1"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400" b="1"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報名</a:t>
            </a:r>
            <a:r>
              <a:rPr lang="zh-TW" altLang="en-US" sz="2400"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期間符合資格者</a:t>
            </a:r>
          </a:p>
        </p:txBody>
      </p:sp>
      <p:sp>
        <p:nvSpPr>
          <p:cNvPr id="15" name="文字方塊 14"/>
          <p:cNvSpPr txBox="1"/>
          <p:nvPr/>
        </p:nvSpPr>
        <p:spPr>
          <a:xfrm>
            <a:off x="8775701" y="3714751"/>
            <a:ext cx="785813" cy="830997"/>
          </a:xfrm>
          <a:prstGeom prst="rect">
            <a:avLst/>
          </a:prstGeom>
          <a:noFill/>
        </p:spPr>
        <p:txBody>
          <a:bodyPr>
            <a:spAutoFit/>
          </a:bodyPr>
          <a:lstStyle/>
          <a:p>
            <a:pPr eaLnBrk="1" hangingPunct="1">
              <a:defRPr/>
            </a:pPr>
            <a:endParaRPr lang="en-US" altLang="zh-TW" sz="2400" b="1"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sz="2400" b="1" dirty="0" smtClean="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2</a:t>
            </a:r>
            <a:endParaRPr lang="zh-TW" altLang="en-US" sz="2400" b="1" dirty="0">
              <a:solidFill>
                <a:srgbClr val="00B05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6" name="文字方塊 15"/>
          <p:cNvSpPr txBox="1"/>
          <p:nvPr/>
        </p:nvSpPr>
        <p:spPr>
          <a:xfrm>
            <a:off x="2266950" y="4325938"/>
            <a:ext cx="2376488" cy="830997"/>
          </a:xfrm>
          <a:prstGeom prst="rect">
            <a:avLst/>
          </a:prstGeom>
          <a:noFill/>
        </p:spPr>
        <p:txBody>
          <a:bodyPr>
            <a:spAutoFit/>
          </a:bodyPr>
          <a:lstStyle/>
          <a:p>
            <a:pPr eaLnBrk="1" hangingPunct="1">
              <a:defRPr/>
            </a:pPr>
            <a:endParaRPr lang="en-US" altLang="zh-TW" sz="2400" b="1" dirty="0" smtClean="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400" b="1" dirty="0" smtClean="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均衡</a:t>
            </a:r>
            <a:r>
              <a:rPr lang="zh-TW" altLang="en-US" sz="2400"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學習</a:t>
            </a:r>
          </a:p>
        </p:txBody>
      </p:sp>
      <p:sp>
        <p:nvSpPr>
          <p:cNvPr id="17" name="文字方塊 16"/>
          <p:cNvSpPr txBox="1"/>
          <p:nvPr/>
        </p:nvSpPr>
        <p:spPr>
          <a:xfrm>
            <a:off x="4565650" y="4295775"/>
            <a:ext cx="3849688" cy="707886"/>
          </a:xfrm>
          <a:prstGeom prst="rect">
            <a:avLst/>
          </a:prstGeom>
          <a:noFill/>
        </p:spPr>
        <p:txBody>
          <a:bodyPr>
            <a:spAutoFit/>
          </a:bodyPr>
          <a:lstStyle/>
          <a:p>
            <a:pPr eaLnBrk="1" hangingPunct="1">
              <a:defRPr/>
            </a:pPr>
            <a:endParaRPr lang="en-US" altLang="zh-TW" sz="2000" b="1" dirty="0" smtClean="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sz="2000" b="1" dirty="0" smtClean="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r>
              <a:rPr lang="zh-TW" altLang="en-US" sz="2000" b="1" dirty="0" smtClean="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項</a:t>
            </a:r>
            <a:r>
              <a:rPr lang="zh-TW" altLang="en-US" sz="2000"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學習領域</a:t>
            </a:r>
            <a:r>
              <a:rPr lang="en-US" altLang="zh-TW" sz="2000"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a:t>
            </a:r>
            <a:r>
              <a:rPr lang="zh-TW" altLang="en-US" sz="2000"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學期平均成績</a:t>
            </a:r>
          </a:p>
        </p:txBody>
      </p:sp>
      <p:sp>
        <p:nvSpPr>
          <p:cNvPr id="18" name="文字方塊 17"/>
          <p:cNvSpPr txBox="1"/>
          <p:nvPr/>
        </p:nvSpPr>
        <p:spPr>
          <a:xfrm>
            <a:off x="8807450" y="4295776"/>
            <a:ext cx="908050" cy="830997"/>
          </a:xfrm>
          <a:prstGeom prst="rect">
            <a:avLst/>
          </a:prstGeom>
          <a:noFill/>
        </p:spPr>
        <p:txBody>
          <a:bodyPr>
            <a:spAutoFit/>
          </a:bodyPr>
          <a:lstStyle/>
          <a:p>
            <a:pPr eaLnBrk="1" hangingPunct="1">
              <a:defRPr/>
            </a:pPr>
            <a:endParaRPr lang="en-US" altLang="zh-TW" sz="2400" b="1" dirty="0" smtClean="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sz="2400" b="1" dirty="0" smtClean="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6</a:t>
            </a:r>
            <a:endParaRPr lang="zh-TW" altLang="en-US" sz="2400" b="1" dirty="0">
              <a:solidFill>
                <a:srgbClr val="003366">
                  <a:lumMod val="60000"/>
                  <a:lumOff val="40000"/>
                </a:srgbClr>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19" name="文字方塊 18"/>
          <p:cNvSpPr txBox="1"/>
          <p:nvPr/>
        </p:nvSpPr>
        <p:spPr>
          <a:xfrm>
            <a:off x="2295525" y="4824414"/>
            <a:ext cx="2376488" cy="830997"/>
          </a:xfrm>
          <a:prstGeom prst="rect">
            <a:avLst/>
          </a:prstGeom>
          <a:noFill/>
        </p:spPr>
        <p:txBody>
          <a:bodyPr>
            <a:spAutoFit/>
          </a:bodyPr>
          <a:lstStyle/>
          <a:p>
            <a:pPr eaLnBrk="1" hangingPunct="1">
              <a:defRPr/>
            </a:pPr>
            <a:endParaRPr lang="en-US"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適</a:t>
            </a:r>
            <a:r>
              <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性輔導</a:t>
            </a:r>
          </a:p>
        </p:txBody>
      </p:sp>
      <p:sp>
        <p:nvSpPr>
          <p:cNvPr id="20" name="文字方塊 19"/>
          <p:cNvSpPr txBox="1"/>
          <p:nvPr/>
        </p:nvSpPr>
        <p:spPr>
          <a:xfrm>
            <a:off x="4565651" y="4757738"/>
            <a:ext cx="2951163" cy="923330"/>
          </a:xfrm>
          <a:prstGeom prst="rect">
            <a:avLst/>
          </a:prstGeom>
          <a:noFill/>
        </p:spPr>
        <p:txBody>
          <a:bodyPr>
            <a:spAutoFit/>
          </a:bodyPr>
          <a:lstStyle/>
          <a:p>
            <a:pPr eaLnBrk="1" hangingPunct="1">
              <a:defRPr/>
            </a:pPr>
            <a:endParaRPr lang="en-US" altLang="zh-TW"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a:t>
            </a:r>
            <a:r>
              <a:rPr lang="zh-TW" altLang="en-US"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「生涯發展規劃書」中</a:t>
            </a:r>
            <a:endParaRPr lang="en-US" altLang="zh-TW"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家長、導師、輔導教師意見</a:t>
            </a:r>
          </a:p>
        </p:txBody>
      </p:sp>
      <p:sp>
        <p:nvSpPr>
          <p:cNvPr id="21" name="文字方塊 20"/>
          <p:cNvSpPr txBox="1"/>
          <p:nvPr/>
        </p:nvSpPr>
        <p:spPr>
          <a:xfrm>
            <a:off x="8764589" y="4822826"/>
            <a:ext cx="787400" cy="830997"/>
          </a:xfrm>
          <a:prstGeom prst="rect">
            <a:avLst/>
          </a:prstGeom>
          <a:noFill/>
        </p:spPr>
        <p:txBody>
          <a:bodyPr>
            <a:spAutoFit/>
          </a:bodyPr>
          <a:lstStyle/>
          <a:p>
            <a:pPr eaLnBrk="1" hangingPunct="1">
              <a:defRPr/>
            </a:pPr>
            <a:endParaRPr lang="en-US"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sz="2400" b="1"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3</a:t>
            </a:r>
            <a:endParaRPr lang="zh-TW" altLang="en-US" sz="2400" b="1"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2" name="文字方塊 21"/>
          <p:cNvSpPr txBox="1"/>
          <p:nvPr/>
        </p:nvSpPr>
        <p:spPr>
          <a:xfrm>
            <a:off x="2295525" y="5446713"/>
            <a:ext cx="2376488" cy="830997"/>
          </a:xfrm>
          <a:prstGeom prst="rect">
            <a:avLst/>
          </a:prstGeom>
          <a:noFill/>
        </p:spPr>
        <p:txBody>
          <a:bodyPr>
            <a:spAutoFit/>
          </a:bodyPr>
          <a:lstStyle/>
          <a:p>
            <a:pPr eaLnBrk="1" hangingPunct="1">
              <a:defRPr/>
            </a:pPr>
            <a:endParaRPr lang="en-US" altLang="zh-TW"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國中</a:t>
            </a:r>
            <a:r>
              <a:rPr lang="zh-TW" altLang="en-US" sz="24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教育會考</a:t>
            </a:r>
          </a:p>
        </p:txBody>
      </p:sp>
      <p:sp>
        <p:nvSpPr>
          <p:cNvPr id="23" name="文字方塊 22"/>
          <p:cNvSpPr txBox="1"/>
          <p:nvPr/>
        </p:nvSpPr>
        <p:spPr>
          <a:xfrm>
            <a:off x="4592639" y="5416551"/>
            <a:ext cx="3068637" cy="830997"/>
          </a:xfrm>
          <a:prstGeom prst="rect">
            <a:avLst/>
          </a:prstGeom>
          <a:noFill/>
        </p:spPr>
        <p:txBody>
          <a:bodyPr>
            <a:spAutoFit/>
          </a:bodyPr>
          <a:lstStyle/>
          <a:p>
            <a:pPr eaLnBrk="1" hangingPunct="1">
              <a:defRPr/>
            </a:pPr>
            <a:endParaRPr lang="en-US" altLang="zh-TW"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精</a:t>
            </a:r>
            <a:r>
              <a:rPr lang="zh-TW" altLang="en-US" sz="24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熟、基礎、待加強</a:t>
            </a:r>
          </a:p>
        </p:txBody>
      </p:sp>
      <p:sp>
        <p:nvSpPr>
          <p:cNvPr id="24" name="文字方塊 23"/>
          <p:cNvSpPr txBox="1"/>
          <p:nvPr/>
        </p:nvSpPr>
        <p:spPr>
          <a:xfrm>
            <a:off x="8715375" y="5416551"/>
            <a:ext cx="908050" cy="830997"/>
          </a:xfrm>
          <a:prstGeom prst="rect">
            <a:avLst/>
          </a:prstGeom>
          <a:noFill/>
        </p:spPr>
        <p:txBody>
          <a:bodyPr>
            <a:spAutoFit/>
          </a:bodyPr>
          <a:lstStyle/>
          <a:p>
            <a:pPr eaLnBrk="1" hangingPunct="1">
              <a:defRPr/>
            </a:pPr>
            <a:endParaRPr lang="en-US" altLang="zh-TW"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sz="2400" b="1" dirty="0" smtClean="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15</a:t>
            </a:r>
            <a:endParaRPr lang="zh-TW" altLang="en-US" sz="2400" b="1" dirty="0">
              <a:solidFill>
                <a:srgbClr val="00206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25" name="文字方塊 24"/>
          <p:cNvSpPr txBox="1"/>
          <p:nvPr/>
        </p:nvSpPr>
        <p:spPr>
          <a:xfrm>
            <a:off x="2319339" y="6010276"/>
            <a:ext cx="2376487" cy="830997"/>
          </a:xfrm>
          <a:prstGeom prst="rect">
            <a:avLst/>
          </a:prstGeom>
          <a:noFill/>
        </p:spPr>
        <p:txBody>
          <a:bodyPr>
            <a:spAutoFit/>
          </a:bodyPr>
          <a:lstStyle/>
          <a:p>
            <a:pPr eaLnBrk="1" hangingPunct="1">
              <a:defRPr/>
            </a:pPr>
            <a:endParaRPr lang="en-US" altLang="zh-TW" sz="24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4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招生學校</a:t>
            </a:r>
            <a:r>
              <a:rPr lang="zh-TW" altLang="en-US" sz="24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自訂</a:t>
            </a:r>
          </a:p>
        </p:txBody>
      </p:sp>
      <p:sp>
        <p:nvSpPr>
          <p:cNvPr id="26" name="文字方塊 25"/>
          <p:cNvSpPr txBox="1"/>
          <p:nvPr/>
        </p:nvSpPr>
        <p:spPr>
          <a:xfrm>
            <a:off x="4589463" y="6010276"/>
            <a:ext cx="2951162" cy="830997"/>
          </a:xfrm>
          <a:prstGeom prst="rect">
            <a:avLst/>
          </a:prstGeom>
          <a:noFill/>
        </p:spPr>
        <p:txBody>
          <a:bodyPr>
            <a:spAutoFit/>
          </a:bodyPr>
          <a:lstStyle/>
          <a:p>
            <a:pPr eaLnBrk="1" hangingPunct="1">
              <a:defRPr/>
            </a:pPr>
            <a:endParaRPr lang="en-US" altLang="zh-TW" sz="24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zh-TW" altLang="en-US" sz="24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全民</a:t>
            </a:r>
            <a:r>
              <a:rPr lang="zh-TW" altLang="en-US" sz="24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英檢、多益測驗</a:t>
            </a:r>
          </a:p>
        </p:txBody>
      </p:sp>
      <p:sp>
        <p:nvSpPr>
          <p:cNvPr id="27" name="文字方塊 26"/>
          <p:cNvSpPr txBox="1"/>
          <p:nvPr/>
        </p:nvSpPr>
        <p:spPr>
          <a:xfrm>
            <a:off x="8828088" y="6021388"/>
            <a:ext cx="785812" cy="830997"/>
          </a:xfrm>
          <a:prstGeom prst="rect">
            <a:avLst/>
          </a:prstGeom>
          <a:noFill/>
        </p:spPr>
        <p:txBody>
          <a:bodyPr>
            <a:spAutoFit/>
          </a:bodyPr>
          <a:lstStyle/>
          <a:p>
            <a:pPr eaLnBrk="1" hangingPunct="1">
              <a:defRPr/>
            </a:pPr>
            <a:endParaRPr lang="en-US" altLang="zh-TW" sz="24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eaLnBrk="1" hangingPunct="1">
              <a:defRPr/>
            </a:pPr>
            <a:r>
              <a:rPr lang="en-US" altLang="zh-TW" sz="2400" b="1" dirty="0" smtClean="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5</a:t>
            </a:r>
            <a:endParaRPr lang="zh-TW" altLang="en-US" sz="2400" b="1" dirty="0">
              <a:solidFill>
                <a:srgbClr val="FF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pSp>
        <p:nvGrpSpPr>
          <p:cNvPr id="28" name="群組 27"/>
          <p:cNvGrpSpPr/>
          <p:nvPr/>
        </p:nvGrpSpPr>
        <p:grpSpPr>
          <a:xfrm>
            <a:off x="3906157" y="829026"/>
            <a:ext cx="6218980" cy="1441038"/>
            <a:chOff x="1254249" y="234733"/>
            <a:chExt cx="6610353" cy="1893848"/>
          </a:xfrm>
          <a:scene3d>
            <a:camera prst="orthographicFront"/>
            <a:lightRig rig="flat" dir="t"/>
          </a:scene3d>
        </p:grpSpPr>
        <p:sp>
          <p:nvSpPr>
            <p:cNvPr id="29" name="圓角化同側角落矩形 28"/>
            <p:cNvSpPr/>
            <p:nvPr/>
          </p:nvSpPr>
          <p:spPr>
            <a:xfrm rot="5400000">
              <a:off x="3521237" y="-2032255"/>
              <a:ext cx="1893848" cy="6427823"/>
            </a:xfrm>
            <a:prstGeom prst="round2SameRect">
              <a:avLst/>
            </a:prstGeom>
            <a:solidFill>
              <a:srgbClr val="C0504D">
                <a:tint val="40000"/>
                <a:alpha val="90000"/>
                <a:hueOff val="0"/>
                <a:satOff val="0"/>
                <a:lumOff val="0"/>
                <a:alphaOff val="0"/>
              </a:srgbClr>
            </a:solidFill>
            <a:ln w="9525" cap="flat" cmpd="sng" algn="ctr">
              <a:solidFill>
                <a:srgbClr val="C0504D">
                  <a:tint val="40000"/>
                  <a:alpha val="90000"/>
                  <a:hueOff val="0"/>
                  <a:satOff val="0"/>
                  <a:lumOff val="0"/>
                  <a:alphaOff val="0"/>
                </a:srgbClr>
              </a:solidFill>
              <a:prstDash val="solid"/>
            </a:ln>
            <a:effectLst>
              <a:outerShdw blurRad="40000" dist="23000" dir="5400000" rotWithShape="0">
                <a:srgbClr val="000000">
                  <a:alpha val="35000"/>
                </a:srgbClr>
              </a:outerShdw>
            </a:effectLst>
            <a:sp3d extrusionH="12700" prstMaterial="plastic">
              <a:bevelT w="50800" h="50800"/>
            </a:sp3d>
          </p:spPr>
        </p:sp>
        <p:sp>
          <p:nvSpPr>
            <p:cNvPr id="30" name="圓角化同側角落矩形 4"/>
            <p:cNvSpPr/>
            <p:nvPr/>
          </p:nvSpPr>
          <p:spPr>
            <a:xfrm>
              <a:off x="1668414" y="308497"/>
              <a:ext cx="6196188" cy="1708948"/>
            </a:xfrm>
            <a:prstGeom prst="rect">
              <a:avLst/>
            </a:prstGeom>
            <a:noFill/>
            <a:ln>
              <a:noFill/>
            </a:ln>
            <a:effectLst/>
            <a:sp3d/>
          </p:spPr>
          <p:txBody>
            <a:bodyPr spcFirstLastPara="0" vert="horz" wrap="square" lIns="36000" tIns="123825" rIns="36000" bIns="123825" numCol="1" spcCol="1270" anchor="ctr" anchorCtr="0">
              <a:noAutofit/>
            </a:bodyPr>
            <a:lstStyle/>
            <a:p>
              <a:pPr marL="180000" marR="0" lvl="1" indent="-180000" algn="l" defTabSz="1155700" eaLnBrk="1" fontAlgn="auto" latinLnBrk="0" hangingPunct="1">
                <a:lnSpc>
                  <a:spcPct val="85000"/>
                </a:lnSpc>
                <a:spcBef>
                  <a:spcPct val="0"/>
                </a:spcBef>
                <a:spcAft>
                  <a:spcPts val="0"/>
                </a:spcAft>
                <a:buClrTx/>
                <a:buSzTx/>
                <a:buFontTx/>
                <a:buChar char="••"/>
                <a:tabLst/>
                <a:defRPr/>
              </a:pPr>
              <a:r>
                <a:rPr kumimoji="0" lang="zh-TW" altLang="en-US" sz="2600" b="1" i="0" u="none" strike="noStrike" kern="1200" cap="none" spc="0" normalizeH="0" baseline="0" noProof="0" dirty="0" smtClean="0">
                  <a:ln>
                    <a:noFill/>
                  </a:ln>
                  <a:solidFill>
                    <a:sysClr val="windowText" lastClr="000000">
                      <a:hueOff val="0"/>
                      <a:satOff val="0"/>
                      <a:lumOff val="0"/>
                      <a:alphaOff val="0"/>
                    </a:sysClr>
                  </a:solidFill>
                  <a:effectLst/>
                  <a:uLnTx/>
                  <a:uFillTx/>
                  <a:latin typeface="微軟正黑體" pitchFamily="34" charset="-120"/>
                  <a:ea typeface="微軟正黑體" pitchFamily="34" charset="-120"/>
                  <a:cs typeface="+mn-cs"/>
                </a:rPr>
                <a:t>分北、中、南</a:t>
              </a:r>
              <a:r>
                <a:rPr kumimoji="0" lang="en-US" altLang="zh-TW" sz="2600" b="1" i="0" u="none" strike="noStrike" kern="1200" cap="none" spc="0" normalizeH="0" baseline="0" noProof="0" dirty="0" smtClean="0">
                  <a:ln>
                    <a:noFill/>
                  </a:ln>
                  <a:solidFill>
                    <a:sysClr val="windowText" lastClr="000000">
                      <a:hueOff val="0"/>
                      <a:satOff val="0"/>
                      <a:lumOff val="0"/>
                      <a:alphaOff val="0"/>
                    </a:sysClr>
                  </a:solidFill>
                  <a:effectLst/>
                  <a:uLnTx/>
                  <a:uFillTx/>
                  <a:latin typeface="微軟正黑體" pitchFamily="34" charset="-120"/>
                  <a:ea typeface="微軟正黑體" pitchFamily="34" charset="-120"/>
                  <a:cs typeface="+mn-cs"/>
                </a:rPr>
                <a:t>3</a:t>
              </a:r>
              <a:r>
                <a:rPr kumimoji="0" lang="zh-TW" altLang="en-US" sz="2600" b="1" i="0" u="none" strike="noStrike" kern="1200" cap="none" spc="0" normalizeH="0" baseline="0" noProof="0" dirty="0" smtClean="0">
                  <a:ln>
                    <a:noFill/>
                  </a:ln>
                  <a:solidFill>
                    <a:sysClr val="windowText" lastClr="000000">
                      <a:hueOff val="0"/>
                      <a:satOff val="0"/>
                      <a:lumOff val="0"/>
                      <a:alphaOff val="0"/>
                    </a:sysClr>
                  </a:solidFill>
                  <a:effectLst/>
                  <a:uLnTx/>
                  <a:uFillTx/>
                  <a:latin typeface="微軟正黑體" pitchFamily="34" charset="-120"/>
                  <a:ea typeface="微軟正黑體" pitchFamily="34" charset="-120"/>
                  <a:cs typeface="+mn-cs"/>
                </a:rPr>
                <a:t>區。</a:t>
              </a:r>
              <a:endParaRPr kumimoji="0" lang="zh-TW" altLang="en-US" sz="2600" b="1" i="0" u="none" strike="noStrike" kern="1200" cap="none" spc="0" normalizeH="0" baseline="0" noProof="0" dirty="0">
                <a:ln>
                  <a:noFill/>
                </a:ln>
                <a:solidFill>
                  <a:sysClr val="windowText" lastClr="000000">
                    <a:hueOff val="0"/>
                    <a:satOff val="0"/>
                    <a:lumOff val="0"/>
                    <a:alphaOff val="0"/>
                  </a:sysClr>
                </a:solidFill>
                <a:effectLst/>
                <a:uLnTx/>
                <a:uFillTx/>
                <a:latin typeface="微軟正黑體" pitchFamily="34" charset="-120"/>
                <a:ea typeface="微軟正黑體" pitchFamily="34" charset="-120"/>
                <a:cs typeface="+mn-cs"/>
              </a:endParaRPr>
            </a:p>
            <a:p>
              <a:pPr marL="180000" marR="0" lvl="1" indent="-180000" algn="l" defTabSz="1155700" eaLnBrk="1" fontAlgn="auto" latinLnBrk="0" hangingPunct="1">
                <a:lnSpc>
                  <a:spcPct val="85000"/>
                </a:lnSpc>
                <a:spcBef>
                  <a:spcPct val="0"/>
                </a:spcBef>
                <a:spcAft>
                  <a:spcPts val="0"/>
                </a:spcAft>
                <a:buClrTx/>
                <a:buSzTx/>
                <a:buFontTx/>
                <a:buChar char="••"/>
                <a:tabLst/>
                <a:defRPr/>
              </a:pPr>
              <a:r>
                <a:rPr kumimoji="0" lang="zh-TW" altLang="en-US" sz="26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可同時向</a:t>
              </a:r>
              <a:r>
                <a:rPr kumimoji="0" lang="en-US" altLang="zh-TW" sz="26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3</a:t>
              </a:r>
              <a:r>
                <a:rPr kumimoji="0" lang="zh-TW" altLang="en-US" sz="26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區報名，</a:t>
              </a:r>
              <a:r>
                <a:rPr kumimoji="0" lang="en-US" altLang="zh-TW" sz="26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1</a:t>
              </a:r>
              <a:r>
                <a:rPr kumimoji="0" lang="zh-TW" altLang="en-US" sz="26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區限報</a:t>
              </a:r>
              <a:r>
                <a:rPr kumimoji="0" lang="en-US" altLang="zh-TW" sz="26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1</a:t>
              </a:r>
              <a:r>
                <a:rPr kumimoji="0" lang="zh-TW" altLang="en-US" sz="2600" b="1" i="0" u="none" strike="noStrike" kern="1200" cap="none" spc="0" normalizeH="0" baseline="0" noProof="0" dirty="0" smtClean="0">
                  <a:ln>
                    <a:noFill/>
                  </a:ln>
                  <a:solidFill>
                    <a:srgbClr val="FF0000"/>
                  </a:solidFill>
                  <a:effectLst/>
                  <a:uLnTx/>
                  <a:uFillTx/>
                  <a:latin typeface="微軟正黑體" pitchFamily="34" charset="-120"/>
                  <a:ea typeface="微軟正黑體" pitchFamily="34" charset="-120"/>
                  <a:cs typeface="+mn-cs"/>
                </a:rPr>
                <a:t>校。</a:t>
              </a:r>
              <a:endParaRPr kumimoji="0" lang="zh-TW" altLang="en-US" sz="26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mn-cs"/>
              </a:endParaRPr>
            </a:p>
            <a:p>
              <a:pPr marL="180000" marR="0" lvl="1" indent="-180000" algn="l" defTabSz="1155700" eaLnBrk="1" fontAlgn="auto" latinLnBrk="0" hangingPunct="1">
                <a:lnSpc>
                  <a:spcPct val="85000"/>
                </a:lnSpc>
                <a:spcBef>
                  <a:spcPct val="0"/>
                </a:spcBef>
                <a:spcAft>
                  <a:spcPts val="0"/>
                </a:spcAft>
                <a:buClrTx/>
                <a:buSzTx/>
                <a:buFontTx/>
                <a:buChar char="••"/>
                <a:tabLst/>
                <a:defRPr/>
              </a:pPr>
              <a:r>
                <a:rPr kumimoji="0" lang="zh-TW" altLang="en-US" sz="2600" b="1" i="0" u="none" strike="noStrike" kern="1200" cap="none" spc="0" normalizeH="0" baseline="0" noProof="0" dirty="0" smtClean="0">
                  <a:ln>
                    <a:noFill/>
                  </a:ln>
                  <a:solidFill>
                    <a:srgbClr val="0000FF"/>
                  </a:solidFill>
                  <a:effectLst/>
                  <a:uLnTx/>
                  <a:uFillTx/>
                  <a:latin typeface="微軟正黑體" pitchFamily="34" charset="-120"/>
                  <a:ea typeface="微軟正黑體" pitchFamily="34" charset="-120"/>
                  <a:cs typeface="+mn-cs"/>
                </a:rPr>
                <a:t>僅能擇一校現場登記分發報到。</a:t>
              </a:r>
              <a:endParaRPr kumimoji="0" lang="zh-TW" altLang="en-US" sz="26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endParaRPr>
            </a:p>
          </p:txBody>
        </p:sp>
      </p:grpSp>
      <p:grpSp>
        <p:nvGrpSpPr>
          <p:cNvPr id="31" name="群組 30"/>
          <p:cNvGrpSpPr/>
          <p:nvPr/>
        </p:nvGrpSpPr>
        <p:grpSpPr>
          <a:xfrm>
            <a:off x="2032534" y="792243"/>
            <a:ext cx="1800200" cy="1462831"/>
            <a:chOff x="9" y="234736"/>
            <a:chExt cx="2266674" cy="1893843"/>
          </a:xfrm>
          <a:scene3d>
            <a:camera prst="orthographicFront"/>
            <a:lightRig rig="flat" dir="t"/>
          </a:scene3d>
        </p:grpSpPr>
        <p:sp>
          <p:nvSpPr>
            <p:cNvPr id="32" name="圓角矩形 31"/>
            <p:cNvSpPr/>
            <p:nvPr/>
          </p:nvSpPr>
          <p:spPr>
            <a:xfrm>
              <a:off x="9" y="234736"/>
              <a:ext cx="2266674" cy="1893843"/>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sp>
        <p:sp>
          <p:nvSpPr>
            <p:cNvPr id="33" name="圓角矩形 4"/>
            <p:cNvSpPr/>
            <p:nvPr/>
          </p:nvSpPr>
          <p:spPr>
            <a:xfrm>
              <a:off x="92459" y="327186"/>
              <a:ext cx="2081774" cy="1708943"/>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9540" tIns="64770" rIns="129540" bIns="64770" numCol="1" spcCol="1270" anchor="ctr" anchorCtr="0">
              <a:noAutofit/>
            </a:bodyPr>
            <a:lstStyle/>
            <a:p>
              <a:pPr lvl="0" algn="ctr" defTabSz="1511300">
                <a:lnSpc>
                  <a:spcPct val="90000"/>
                </a:lnSpc>
                <a:spcBef>
                  <a:spcPct val="0"/>
                </a:spcBef>
                <a:spcAft>
                  <a:spcPct val="35000"/>
                </a:spcAft>
              </a:pPr>
              <a:r>
                <a:rPr lang="zh-TW" altLang="en-US" sz="3400" b="1" kern="1200" dirty="0" smtClean="0">
                  <a:solidFill>
                    <a:sysClr val="window" lastClr="FFFFFF"/>
                  </a:solidFill>
                  <a:latin typeface="微軟正黑體" pitchFamily="34" charset="-120"/>
                  <a:ea typeface="微軟正黑體" pitchFamily="34" charset="-120"/>
                  <a:cs typeface="+mn-cs"/>
                </a:rPr>
                <a:t>報名</a:t>
              </a:r>
              <a:endParaRPr lang="zh-TW" altLang="en-US" sz="3400" b="1" kern="1200" dirty="0">
                <a:solidFill>
                  <a:sysClr val="window" lastClr="FFFFFF"/>
                </a:solidFill>
                <a:latin typeface="微軟正黑體" pitchFamily="34" charset="-120"/>
                <a:ea typeface="微軟正黑體" pitchFamily="34" charset="-120"/>
                <a:cs typeface="+mn-cs"/>
              </a:endParaRPr>
            </a:p>
          </p:txBody>
        </p:sp>
      </p:grpSp>
      <p:sp>
        <p:nvSpPr>
          <p:cNvPr id="34" name="圓角矩形 33"/>
          <p:cNvSpPr/>
          <p:nvPr/>
        </p:nvSpPr>
        <p:spPr>
          <a:xfrm>
            <a:off x="10951310" y="25933"/>
            <a:ext cx="1240690" cy="829025"/>
          </a:xfrm>
          <a:prstGeom prst="roundRect">
            <a:avLst/>
          </a:prstGeom>
          <a:gradFill rotWithShape="0">
            <a:gsLst>
              <a:gs pos="0">
                <a:srgbClr val="C0504D">
                  <a:hueOff val="0"/>
                  <a:satOff val="0"/>
                  <a:lumOff val="0"/>
                  <a:alphaOff val="0"/>
                  <a:shade val="51000"/>
                  <a:satMod val="130000"/>
                </a:srgbClr>
              </a:gs>
              <a:gs pos="80000">
                <a:srgbClr val="C0504D">
                  <a:hueOff val="0"/>
                  <a:satOff val="0"/>
                  <a:lumOff val="0"/>
                  <a:alphaOff val="0"/>
                  <a:shade val="93000"/>
                  <a:satMod val="130000"/>
                </a:srgbClr>
              </a:gs>
              <a:gs pos="100000">
                <a:srgbClr val="C0504D">
                  <a:hueOff val="0"/>
                  <a:satOff val="0"/>
                  <a:lumOff val="0"/>
                  <a:alphaOff val="0"/>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p:spPr>
        <p:style>
          <a:lnRef idx="0">
            <a:scrgbClr r="0" g="0" b="0"/>
          </a:lnRef>
          <a:fillRef idx="3">
            <a:scrgbClr r="0" g="0" b="0"/>
          </a:fillRef>
          <a:effectRef idx="2">
            <a:scrgbClr r="0" g="0" b="0"/>
          </a:effectRef>
          <a:fontRef idx="minor">
            <a:schemeClr val="lt1"/>
          </a:fontRef>
        </p:style>
        <p:txBody>
          <a:bodyPr/>
          <a:lstStyle/>
          <a:p>
            <a:pPr algn="ctr"/>
            <a:r>
              <a:rPr lang="en-US" altLang="zh-TW" dirty="0" smtClean="0"/>
              <a:t>108</a:t>
            </a:r>
            <a:r>
              <a:rPr lang="zh-TW" altLang="en-US" dirty="0" smtClean="0"/>
              <a:t>五專分區免試</a:t>
            </a:r>
            <a:endParaRPr lang="zh-TW" altLang="en-US" dirty="0"/>
          </a:p>
        </p:txBody>
      </p:sp>
    </p:spTree>
    <p:extLst>
      <p:ext uri="{BB962C8B-B14F-4D97-AF65-F5344CB8AC3E}">
        <p14:creationId xmlns:p14="http://schemas.microsoft.com/office/powerpoint/2010/main" val="319825148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Freeform 6"/>
          <p:cNvSpPr>
            <a:spLocks/>
          </p:cNvSpPr>
          <p:nvPr/>
        </p:nvSpPr>
        <p:spPr bwMode="auto">
          <a:xfrm>
            <a:off x="1616075" y="457200"/>
            <a:ext cx="5546725" cy="6400800"/>
          </a:xfrm>
          <a:custGeom>
            <a:avLst/>
            <a:gdLst>
              <a:gd name="T0" fmla="*/ 1148 w 1149"/>
              <a:gd name="T1" fmla="*/ 686 h 1326"/>
              <a:gd name="T2" fmla="*/ 1124 w 1149"/>
              <a:gd name="T3" fmla="*/ 634 h 1326"/>
              <a:gd name="T4" fmla="*/ 1020 w 1149"/>
              <a:gd name="T5" fmla="*/ 498 h 1326"/>
              <a:gd name="T6" fmla="*/ 1016 w 1149"/>
              <a:gd name="T7" fmla="*/ 398 h 1326"/>
              <a:gd name="T8" fmla="*/ 980 w 1149"/>
              <a:gd name="T9" fmla="*/ 314 h 1326"/>
              <a:gd name="T10" fmla="*/ 948 w 1149"/>
              <a:gd name="T11" fmla="*/ 222 h 1326"/>
              <a:gd name="T12" fmla="*/ 884 w 1149"/>
              <a:gd name="T13" fmla="*/ 134 h 1326"/>
              <a:gd name="T14" fmla="*/ 480 w 1149"/>
              <a:gd name="T15" fmla="*/ 2 h 1326"/>
              <a:gd name="T16" fmla="*/ 28 w 1149"/>
              <a:gd name="T17" fmla="*/ 318 h 1326"/>
              <a:gd name="T18" fmla="*/ 28 w 1149"/>
              <a:gd name="T19" fmla="*/ 602 h 1326"/>
              <a:gd name="T20" fmla="*/ 124 w 1149"/>
              <a:gd name="T21" fmla="*/ 822 h 1326"/>
              <a:gd name="T22" fmla="*/ 136 w 1149"/>
              <a:gd name="T23" fmla="*/ 1326 h 1326"/>
              <a:gd name="T24" fmla="*/ 706 w 1149"/>
              <a:gd name="T25" fmla="*/ 1326 h 1326"/>
              <a:gd name="T26" fmla="*/ 748 w 1149"/>
              <a:gd name="T27" fmla="*/ 1258 h 1326"/>
              <a:gd name="T28" fmla="*/ 764 w 1149"/>
              <a:gd name="T29" fmla="*/ 1162 h 1326"/>
              <a:gd name="T30" fmla="*/ 916 w 1149"/>
              <a:gd name="T31" fmla="*/ 1150 h 1326"/>
              <a:gd name="T32" fmla="*/ 1040 w 1149"/>
              <a:gd name="T33" fmla="*/ 1110 h 1326"/>
              <a:gd name="T34" fmla="*/ 1028 w 1149"/>
              <a:gd name="T35" fmla="*/ 966 h 1326"/>
              <a:gd name="T36" fmla="*/ 1072 w 1149"/>
              <a:gd name="T37" fmla="*/ 906 h 1326"/>
              <a:gd name="T38" fmla="*/ 1060 w 1149"/>
              <a:gd name="T39" fmla="*/ 874 h 1326"/>
              <a:gd name="T40" fmla="*/ 1084 w 1149"/>
              <a:gd name="T41" fmla="*/ 842 h 1326"/>
              <a:gd name="T42" fmla="*/ 1076 w 1149"/>
              <a:gd name="T43" fmla="*/ 758 h 1326"/>
              <a:gd name="T44" fmla="*/ 1148 w 1149"/>
              <a:gd name="T45" fmla="*/ 686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49" h="1326">
                <a:moveTo>
                  <a:pt x="1148" y="686"/>
                </a:moveTo>
                <a:cubicBezTo>
                  <a:pt x="1149" y="671"/>
                  <a:pt x="1134" y="649"/>
                  <a:pt x="1124" y="634"/>
                </a:cubicBezTo>
                <a:cubicBezTo>
                  <a:pt x="1092" y="590"/>
                  <a:pt x="1033" y="544"/>
                  <a:pt x="1020" y="498"/>
                </a:cubicBezTo>
                <a:cubicBezTo>
                  <a:pt x="1010" y="462"/>
                  <a:pt x="1021" y="433"/>
                  <a:pt x="1016" y="398"/>
                </a:cubicBezTo>
                <a:cubicBezTo>
                  <a:pt x="1012" y="371"/>
                  <a:pt x="994" y="344"/>
                  <a:pt x="980" y="314"/>
                </a:cubicBezTo>
                <a:cubicBezTo>
                  <a:pt x="966" y="283"/>
                  <a:pt x="960" y="248"/>
                  <a:pt x="948" y="222"/>
                </a:cubicBezTo>
                <a:cubicBezTo>
                  <a:pt x="931" y="186"/>
                  <a:pt x="905" y="155"/>
                  <a:pt x="884" y="134"/>
                </a:cubicBezTo>
                <a:cubicBezTo>
                  <a:pt x="793" y="43"/>
                  <a:pt x="645" y="0"/>
                  <a:pt x="480" y="2"/>
                </a:cubicBezTo>
                <a:cubicBezTo>
                  <a:pt x="230" y="4"/>
                  <a:pt x="73" y="109"/>
                  <a:pt x="28" y="318"/>
                </a:cubicBezTo>
                <a:cubicBezTo>
                  <a:pt x="9" y="404"/>
                  <a:pt x="0" y="517"/>
                  <a:pt x="28" y="602"/>
                </a:cubicBezTo>
                <a:cubicBezTo>
                  <a:pt x="53" y="676"/>
                  <a:pt x="107" y="743"/>
                  <a:pt x="124" y="822"/>
                </a:cubicBezTo>
                <a:cubicBezTo>
                  <a:pt x="143" y="907"/>
                  <a:pt x="252" y="1154"/>
                  <a:pt x="136" y="1326"/>
                </a:cubicBezTo>
                <a:cubicBezTo>
                  <a:pt x="706" y="1326"/>
                  <a:pt x="706" y="1326"/>
                  <a:pt x="706" y="1326"/>
                </a:cubicBezTo>
                <a:cubicBezTo>
                  <a:pt x="724" y="1300"/>
                  <a:pt x="742" y="1275"/>
                  <a:pt x="748" y="1258"/>
                </a:cubicBezTo>
                <a:cubicBezTo>
                  <a:pt x="761" y="1220"/>
                  <a:pt x="728" y="1176"/>
                  <a:pt x="764" y="1162"/>
                </a:cubicBezTo>
                <a:cubicBezTo>
                  <a:pt x="809" y="1145"/>
                  <a:pt x="871" y="1155"/>
                  <a:pt x="916" y="1150"/>
                </a:cubicBezTo>
                <a:cubicBezTo>
                  <a:pt x="964" y="1145"/>
                  <a:pt x="1018" y="1142"/>
                  <a:pt x="1040" y="1110"/>
                </a:cubicBezTo>
                <a:cubicBezTo>
                  <a:pt x="1072" y="1064"/>
                  <a:pt x="1022" y="1005"/>
                  <a:pt x="1028" y="966"/>
                </a:cubicBezTo>
                <a:cubicBezTo>
                  <a:pt x="1033" y="935"/>
                  <a:pt x="1058" y="940"/>
                  <a:pt x="1072" y="906"/>
                </a:cubicBezTo>
                <a:cubicBezTo>
                  <a:pt x="1075" y="889"/>
                  <a:pt x="1065" y="884"/>
                  <a:pt x="1060" y="874"/>
                </a:cubicBezTo>
                <a:cubicBezTo>
                  <a:pt x="1069" y="865"/>
                  <a:pt x="1091" y="854"/>
                  <a:pt x="1084" y="842"/>
                </a:cubicBezTo>
                <a:cubicBezTo>
                  <a:pt x="1077" y="818"/>
                  <a:pt x="1067" y="786"/>
                  <a:pt x="1076" y="758"/>
                </a:cubicBezTo>
                <a:cubicBezTo>
                  <a:pt x="1100" y="730"/>
                  <a:pt x="1146" y="728"/>
                  <a:pt x="1148" y="686"/>
                </a:cubicBezTo>
                <a:close/>
              </a:path>
            </a:pathLst>
          </a:custGeom>
          <a:gradFill flip="none" rotWithShape="1">
            <a:gsLst>
              <a:gs pos="50000">
                <a:schemeClr val="tx1">
                  <a:lumMod val="70000"/>
                  <a:lumOff val="30000"/>
                </a:schemeClr>
              </a:gs>
              <a:gs pos="0">
                <a:schemeClr val="tx1">
                  <a:lumMod val="95000"/>
                  <a:lumOff val="5000"/>
                </a:schemeClr>
              </a:gs>
              <a:gs pos="100000">
                <a:schemeClr val="tx1">
                  <a:lumMod val="95000"/>
                  <a:lumOff val="5000"/>
                </a:schemeClr>
              </a:gs>
            </a:gsLst>
            <a:lin ang="18900000" scaled="1"/>
            <a:tileRect/>
          </a:gradFill>
          <a:ln w="19050">
            <a:solidFill>
              <a:schemeClr val="tx1">
                <a:lumMod val="95000"/>
                <a:lumOff val="5000"/>
              </a:schemeClr>
            </a:solidFill>
          </a:ln>
          <a:effectLst/>
        </p:spPr>
        <p:txBody>
          <a:bodyPr/>
          <a:lstStyle/>
          <a:p>
            <a:pPr eaLnBrk="1" fontAlgn="auto" hangingPunct="1">
              <a:spcBef>
                <a:spcPts val="0"/>
              </a:spcBef>
              <a:spcAft>
                <a:spcPts val="0"/>
              </a:spcAft>
              <a:defRPr/>
            </a:pPr>
            <a:endParaRPr kumimoji="0" lang="en-US">
              <a:solidFill>
                <a:prstClr val="black"/>
              </a:solidFill>
              <a:latin typeface="Calibri"/>
              <a:ea typeface="SimSun" panose="02010600030101010101" pitchFamily="2" charset="-122"/>
            </a:endParaRPr>
          </a:p>
        </p:txBody>
      </p:sp>
      <p:grpSp>
        <p:nvGrpSpPr>
          <p:cNvPr id="8" name="Group 7"/>
          <p:cNvGrpSpPr>
            <a:grpSpLocks/>
          </p:cNvGrpSpPr>
          <p:nvPr/>
        </p:nvGrpSpPr>
        <p:grpSpPr bwMode="auto">
          <a:xfrm>
            <a:off x="2157413" y="708025"/>
            <a:ext cx="3802062" cy="4092575"/>
            <a:chOff x="982270" y="1405809"/>
            <a:chExt cx="3437331" cy="3699590"/>
          </a:xfrm>
        </p:grpSpPr>
        <p:sp>
          <p:nvSpPr>
            <p:cNvPr id="10" name="Isosceles Triangle 3"/>
            <p:cNvSpPr/>
            <p:nvPr/>
          </p:nvSpPr>
          <p:spPr>
            <a:xfrm flipV="1">
              <a:off x="1853443" y="1405809"/>
              <a:ext cx="1676327" cy="1575698"/>
            </a:xfrm>
            <a:custGeom>
              <a:avLst/>
              <a:gdLst/>
              <a:ahLst/>
              <a:cxnLst/>
              <a:rect l="l" t="t" r="r" b="b"/>
              <a:pathLst>
                <a:path w="2188171" h="2057361">
                  <a:moveTo>
                    <a:pt x="1097276" y="2057361"/>
                  </a:moveTo>
                  <a:cubicBezTo>
                    <a:pt x="1443899" y="2057361"/>
                    <a:pt x="2122958" y="1908914"/>
                    <a:pt x="2188171" y="1503241"/>
                  </a:cubicBezTo>
                  <a:cubicBezTo>
                    <a:pt x="2163927" y="1495178"/>
                    <a:pt x="2140286" y="1484410"/>
                    <a:pt x="2117168" y="1471311"/>
                  </a:cubicBezTo>
                  <a:cubicBezTo>
                    <a:pt x="1862564" y="1327050"/>
                    <a:pt x="1560409" y="669709"/>
                    <a:pt x="1264456" y="80415"/>
                  </a:cubicBezTo>
                  <a:lnTo>
                    <a:pt x="1310883" y="0"/>
                  </a:lnTo>
                  <a:lnTo>
                    <a:pt x="778206" y="0"/>
                  </a:lnTo>
                  <a:cubicBezTo>
                    <a:pt x="415839" y="550951"/>
                    <a:pt x="-2358" y="1141295"/>
                    <a:pt x="11" y="1433918"/>
                  </a:cubicBezTo>
                  <a:cubicBezTo>
                    <a:pt x="3148" y="1821495"/>
                    <a:pt x="491273" y="2057361"/>
                    <a:pt x="1097276" y="2057361"/>
                  </a:cubicBezTo>
                  <a:close/>
                </a:path>
              </a:pathLst>
            </a:custGeom>
            <a:gradFill>
              <a:gsLst>
                <a:gs pos="47000">
                  <a:srgbClr val="EB8B3C"/>
                </a:gs>
                <a:gs pos="0">
                  <a:srgbClr val="AD5207"/>
                </a:gs>
                <a:gs pos="100000">
                  <a:schemeClr val="accent6"/>
                </a:gs>
              </a:gsLst>
            </a:gradFill>
            <a:ln w="57150">
              <a:solidFill>
                <a:schemeClr val="bg1">
                  <a:lumMod val="95000"/>
                </a:schemeClr>
              </a:solidFill>
            </a:ln>
            <a:effectLst/>
          </p:spPr>
          <p:style>
            <a:lnRef idx="1">
              <a:schemeClr val="accent6"/>
            </a:lnRef>
            <a:fillRef idx="3">
              <a:schemeClr val="accent6"/>
            </a:fillRef>
            <a:effectRef idx="2">
              <a:schemeClr val="accent6"/>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11" name="Isosceles Triangle 3"/>
            <p:cNvSpPr/>
            <p:nvPr/>
          </p:nvSpPr>
          <p:spPr>
            <a:xfrm rot="14400000" flipH="1">
              <a:off x="2793594" y="1958225"/>
              <a:ext cx="1676152" cy="1575862"/>
            </a:xfrm>
            <a:custGeom>
              <a:avLst/>
              <a:gdLst/>
              <a:ahLst/>
              <a:cxnLst/>
              <a:rect l="l" t="t" r="r" b="b"/>
              <a:pathLst>
                <a:path w="2186646" h="2057361">
                  <a:moveTo>
                    <a:pt x="50507" y="1635375"/>
                  </a:moveTo>
                  <a:cubicBezTo>
                    <a:pt x="190339" y="1901653"/>
                    <a:pt x="604898" y="2057361"/>
                    <a:pt x="1097276" y="2057361"/>
                  </a:cubicBezTo>
                  <a:cubicBezTo>
                    <a:pt x="1439870" y="2057361"/>
                    <a:pt x="2107216" y="1912345"/>
                    <a:pt x="2186646" y="1517443"/>
                  </a:cubicBezTo>
                  <a:cubicBezTo>
                    <a:pt x="2145694" y="1508942"/>
                    <a:pt x="2105984" y="1493643"/>
                    <a:pt x="2067706" y="1471954"/>
                  </a:cubicBezTo>
                  <a:cubicBezTo>
                    <a:pt x="1813102" y="1327693"/>
                    <a:pt x="1510947" y="670352"/>
                    <a:pt x="1214994" y="81058"/>
                  </a:cubicBezTo>
                  <a:lnTo>
                    <a:pt x="1261793" y="0"/>
                  </a:lnTo>
                  <a:lnTo>
                    <a:pt x="778206" y="0"/>
                  </a:lnTo>
                  <a:cubicBezTo>
                    <a:pt x="415839" y="550951"/>
                    <a:pt x="-2358" y="1141294"/>
                    <a:pt x="11" y="1433918"/>
                  </a:cubicBezTo>
                  <a:cubicBezTo>
                    <a:pt x="599" y="1506589"/>
                    <a:pt x="18237" y="1573926"/>
                    <a:pt x="50507" y="1635375"/>
                  </a:cubicBezTo>
                  <a:close/>
                </a:path>
              </a:pathLst>
            </a:custGeom>
            <a:gradFill>
              <a:gsLst>
                <a:gs pos="81700">
                  <a:srgbClr val="0299DA"/>
                </a:gs>
                <a:gs pos="0">
                  <a:srgbClr val="0D3376"/>
                </a:gs>
                <a:gs pos="100000">
                  <a:srgbClr val="00B0F0"/>
                </a:gs>
              </a:gsLst>
            </a:gradFill>
            <a:ln w="57150">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12" name="Isosceles Triangle 3"/>
            <p:cNvSpPr/>
            <p:nvPr/>
          </p:nvSpPr>
          <p:spPr>
            <a:xfrm rot="18000000" flipH="1">
              <a:off x="2759867" y="3010843"/>
              <a:ext cx="1670412" cy="1577298"/>
            </a:xfrm>
            <a:custGeom>
              <a:avLst/>
              <a:gdLst/>
              <a:ahLst/>
              <a:cxnLst/>
              <a:rect l="l" t="t" r="r" b="b"/>
              <a:pathLst>
                <a:path w="2180334" h="2057361">
                  <a:moveTo>
                    <a:pt x="252332" y="813832"/>
                  </a:moveTo>
                  <a:cubicBezTo>
                    <a:pt x="102783" y="1066864"/>
                    <a:pt x="-1174" y="1287606"/>
                    <a:pt x="11" y="1433919"/>
                  </a:cubicBezTo>
                  <a:cubicBezTo>
                    <a:pt x="3148" y="1821495"/>
                    <a:pt x="491273" y="2057361"/>
                    <a:pt x="1097276" y="2057361"/>
                  </a:cubicBezTo>
                  <a:cubicBezTo>
                    <a:pt x="1433748" y="2057361"/>
                    <a:pt x="2083468" y="1917482"/>
                    <a:pt x="2180334" y="1537981"/>
                  </a:cubicBezTo>
                  <a:cubicBezTo>
                    <a:pt x="2151229" y="1529910"/>
                    <a:pt x="2122821" y="1517403"/>
                    <a:pt x="2094992" y="1500978"/>
                  </a:cubicBezTo>
                  <a:cubicBezTo>
                    <a:pt x="1798854" y="1326198"/>
                    <a:pt x="1520348" y="691527"/>
                    <a:pt x="1239612" y="114703"/>
                  </a:cubicBezTo>
                  <a:lnTo>
                    <a:pt x="1305836" y="0"/>
                  </a:lnTo>
                  <a:lnTo>
                    <a:pt x="778206" y="0"/>
                  </a:lnTo>
                  <a:cubicBezTo>
                    <a:pt x="597022" y="275475"/>
                    <a:pt x="401881" y="560799"/>
                    <a:pt x="252332" y="813832"/>
                  </a:cubicBezTo>
                  <a:close/>
                </a:path>
              </a:pathLst>
            </a:custGeom>
            <a:gradFill>
              <a:gsLst>
                <a:gs pos="0">
                  <a:srgbClr val="7E0300"/>
                </a:gs>
                <a:gs pos="79000">
                  <a:srgbClr val="E50807"/>
                </a:gs>
                <a:gs pos="100000">
                  <a:srgbClr val="FF0000"/>
                </a:gs>
              </a:gsLst>
            </a:gradFill>
            <a:ln w="57150">
              <a:solidFill>
                <a:schemeClr val="bg1">
                  <a:lumMod val="95000"/>
                </a:schemeClr>
              </a:solidFill>
            </a:ln>
            <a:effectLst/>
          </p:spPr>
          <p:style>
            <a:lnRef idx="1">
              <a:schemeClr val="accent2"/>
            </a:lnRef>
            <a:fillRef idx="3">
              <a:schemeClr val="accent2"/>
            </a:fillRef>
            <a:effectRef idx="2">
              <a:schemeClr val="accent2"/>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13" name="Isosceles Triangle 3"/>
            <p:cNvSpPr/>
            <p:nvPr/>
          </p:nvSpPr>
          <p:spPr>
            <a:xfrm rot="7200000">
              <a:off x="933560" y="1953921"/>
              <a:ext cx="1673282" cy="1575862"/>
            </a:xfrm>
            <a:custGeom>
              <a:avLst/>
              <a:gdLst/>
              <a:ahLst/>
              <a:cxnLst/>
              <a:rect l="l" t="t" r="r" b="b"/>
              <a:pathLst>
                <a:path w="2182933" h="2057361">
                  <a:moveTo>
                    <a:pt x="38879" y="1635374"/>
                  </a:moveTo>
                  <a:cubicBezTo>
                    <a:pt x="20780" y="1600909"/>
                    <a:pt x="7284" y="1564592"/>
                    <a:pt x="0" y="1526256"/>
                  </a:cubicBezTo>
                  <a:cubicBezTo>
                    <a:pt x="22828" y="1518153"/>
                    <a:pt x="45187" y="1507839"/>
                    <a:pt x="67077" y="1495436"/>
                  </a:cubicBezTo>
                  <a:cubicBezTo>
                    <a:pt x="321681" y="1351176"/>
                    <a:pt x="623835" y="693835"/>
                    <a:pt x="919789" y="104541"/>
                  </a:cubicBezTo>
                  <a:lnTo>
                    <a:pt x="859433" y="0"/>
                  </a:lnTo>
                  <a:lnTo>
                    <a:pt x="1410055" y="0"/>
                  </a:lnTo>
                  <a:cubicBezTo>
                    <a:pt x="1769230" y="531536"/>
                    <a:pt x="2179619" y="1090065"/>
                    <a:pt x="2182914" y="1433918"/>
                  </a:cubicBezTo>
                  <a:cubicBezTo>
                    <a:pt x="2187305" y="1892075"/>
                    <a:pt x="1451404" y="2057361"/>
                    <a:pt x="1085649" y="2057361"/>
                  </a:cubicBezTo>
                  <a:cubicBezTo>
                    <a:pt x="593271" y="2057361"/>
                    <a:pt x="178712" y="1901652"/>
                    <a:pt x="38879" y="1635374"/>
                  </a:cubicBezTo>
                  <a:close/>
                </a:path>
              </a:pathLst>
            </a:custGeom>
            <a:gradFill>
              <a:gsLst>
                <a:gs pos="54000">
                  <a:schemeClr val="accent2">
                    <a:lumMod val="75000"/>
                  </a:schemeClr>
                </a:gs>
                <a:gs pos="0">
                  <a:schemeClr val="accent2">
                    <a:lumMod val="50000"/>
                  </a:schemeClr>
                </a:gs>
                <a:gs pos="100000">
                  <a:schemeClr val="accent2">
                    <a:lumMod val="40000"/>
                    <a:lumOff val="60000"/>
                  </a:schemeClr>
                </a:gs>
              </a:gsLst>
            </a:gradFill>
            <a:ln w="57150">
              <a:solidFill>
                <a:schemeClr val="bg1">
                  <a:lumMod val="95000"/>
                </a:schemeClr>
              </a:solidFill>
            </a:ln>
            <a:effectLst/>
          </p:spPr>
          <p:style>
            <a:lnRef idx="1">
              <a:schemeClr val="accent5"/>
            </a:lnRef>
            <a:fillRef idx="3">
              <a:schemeClr val="accent5"/>
            </a:fillRef>
            <a:effectRef idx="2">
              <a:schemeClr val="accent5"/>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14" name="Isosceles Triangle 3"/>
            <p:cNvSpPr/>
            <p:nvPr/>
          </p:nvSpPr>
          <p:spPr>
            <a:xfrm>
              <a:off x="1864925" y="3529701"/>
              <a:ext cx="1669151" cy="1575698"/>
            </a:xfrm>
            <a:custGeom>
              <a:avLst/>
              <a:gdLst/>
              <a:ahLst/>
              <a:cxnLst/>
              <a:rect l="l" t="t" r="r" b="b"/>
              <a:pathLst>
                <a:path w="2178487" h="2057361">
                  <a:moveTo>
                    <a:pt x="895695" y="0"/>
                  </a:moveTo>
                  <a:lnTo>
                    <a:pt x="1405609" y="0"/>
                  </a:lnTo>
                  <a:cubicBezTo>
                    <a:pt x="1764784" y="531537"/>
                    <a:pt x="2175173" y="1090065"/>
                    <a:pt x="2178468" y="1433918"/>
                  </a:cubicBezTo>
                  <a:cubicBezTo>
                    <a:pt x="2182859" y="1892075"/>
                    <a:pt x="1446958" y="2057361"/>
                    <a:pt x="1081203" y="2057361"/>
                  </a:cubicBezTo>
                  <a:cubicBezTo>
                    <a:pt x="535014" y="2057361"/>
                    <a:pt x="84582" y="1865759"/>
                    <a:pt x="0" y="1543817"/>
                  </a:cubicBezTo>
                  <a:cubicBezTo>
                    <a:pt x="36694" y="1536726"/>
                    <a:pt x="72316" y="1522332"/>
                    <a:pt x="107037" y="1501840"/>
                  </a:cubicBezTo>
                  <a:cubicBezTo>
                    <a:pt x="403175" y="1327060"/>
                    <a:pt x="681680" y="692388"/>
                    <a:pt x="962417" y="115565"/>
                  </a:cubicBezTo>
                  <a:close/>
                </a:path>
              </a:pathLst>
            </a:custGeom>
            <a:gradFill>
              <a:gsLst>
                <a:gs pos="0">
                  <a:srgbClr val="005E0B">
                    <a:lumMod val="71000"/>
                  </a:srgbClr>
                </a:gs>
                <a:gs pos="72000">
                  <a:srgbClr val="00B50A">
                    <a:lumMod val="89000"/>
                  </a:srgbClr>
                </a:gs>
                <a:gs pos="100000">
                  <a:srgbClr val="00D00A"/>
                </a:gs>
              </a:gsLst>
            </a:gradFill>
            <a:ln w="57150">
              <a:solidFill>
                <a:schemeClr val="bg1">
                  <a:lumMod val="95000"/>
                </a:schemeClr>
              </a:solidFill>
            </a:ln>
            <a:effectLst/>
          </p:spPr>
          <p:style>
            <a:lnRef idx="1">
              <a:schemeClr val="accent3"/>
            </a:lnRef>
            <a:fillRef idx="3">
              <a:schemeClr val="accent3"/>
            </a:fillRef>
            <a:effectRef idx="2">
              <a:schemeClr val="accent3"/>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15" name="Isosceles Triangle 3"/>
            <p:cNvSpPr/>
            <p:nvPr/>
          </p:nvSpPr>
          <p:spPr>
            <a:xfrm rot="3600000">
              <a:off x="965134" y="3014432"/>
              <a:ext cx="1667542" cy="1575862"/>
            </a:xfrm>
            <a:custGeom>
              <a:avLst/>
              <a:gdLst/>
              <a:ahLst/>
              <a:cxnLst/>
              <a:rect l="l" t="t" r="r" b="b"/>
              <a:pathLst>
                <a:path w="2177404" h="2057361">
                  <a:moveTo>
                    <a:pt x="846196" y="0"/>
                  </a:moveTo>
                  <a:lnTo>
                    <a:pt x="1404526" y="0"/>
                  </a:lnTo>
                  <a:cubicBezTo>
                    <a:pt x="1763701" y="531536"/>
                    <a:pt x="2174090" y="1090065"/>
                    <a:pt x="2177385" y="1433918"/>
                  </a:cubicBezTo>
                  <a:cubicBezTo>
                    <a:pt x="2181776" y="1892075"/>
                    <a:pt x="1445875" y="2057361"/>
                    <a:pt x="1080120" y="2057361"/>
                  </a:cubicBezTo>
                  <a:cubicBezTo>
                    <a:pt x="536352" y="2057361"/>
                    <a:pt x="87494" y="1867454"/>
                    <a:pt x="0" y="1548095"/>
                  </a:cubicBezTo>
                  <a:lnTo>
                    <a:pt x="66534" y="1517422"/>
                  </a:lnTo>
                  <a:cubicBezTo>
                    <a:pt x="362672" y="1342642"/>
                    <a:pt x="641178" y="707971"/>
                    <a:pt x="921914" y="131147"/>
                  </a:cubicBezTo>
                  <a:close/>
                </a:path>
              </a:pathLst>
            </a:custGeom>
            <a:gradFill>
              <a:gsLst>
                <a:gs pos="0">
                  <a:srgbClr val="3F2C56"/>
                </a:gs>
                <a:gs pos="100000">
                  <a:srgbClr val="9600EA"/>
                </a:gs>
              </a:gsLst>
            </a:gradFill>
            <a:ln w="57150">
              <a:solidFill>
                <a:schemeClr val="bg1">
                  <a:lumMod val="95000"/>
                </a:schemeClr>
              </a:solidFill>
            </a:ln>
            <a:effectLst/>
          </p:spPr>
          <p:style>
            <a:lnRef idx="1">
              <a:schemeClr val="accent4"/>
            </a:lnRef>
            <a:fillRef idx="3">
              <a:schemeClr val="accent4"/>
            </a:fillRef>
            <a:effectRef idx="2">
              <a:schemeClr val="accent4"/>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grpSp>
          <p:nvGrpSpPr>
            <p:cNvPr id="163859" name="Group 15"/>
            <p:cNvGrpSpPr>
              <a:grpSpLocks/>
            </p:cNvGrpSpPr>
            <p:nvPr/>
          </p:nvGrpSpPr>
          <p:grpSpPr bwMode="auto">
            <a:xfrm>
              <a:off x="1939124" y="2493792"/>
              <a:ext cx="1523623" cy="1523624"/>
              <a:chOff x="3848653" y="2984453"/>
              <a:chExt cx="1446696" cy="1446697"/>
            </a:xfrm>
          </p:grpSpPr>
          <p:sp>
            <p:nvSpPr>
              <p:cNvPr id="17" name="Oval 16"/>
              <p:cNvSpPr/>
              <p:nvPr/>
            </p:nvSpPr>
            <p:spPr>
              <a:xfrm>
                <a:off x="3849062" y="2984257"/>
                <a:ext cx="1445876" cy="144708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sz="2000">
                  <a:solidFill>
                    <a:prstClr val="white"/>
                  </a:solidFill>
                </a:endParaRPr>
              </a:p>
            </p:txBody>
          </p:sp>
          <p:sp>
            <p:nvSpPr>
              <p:cNvPr id="18" name="Oval 17"/>
              <p:cNvSpPr>
                <a:spLocks noChangeAspect="1"/>
              </p:cNvSpPr>
              <p:nvPr/>
            </p:nvSpPr>
            <p:spPr>
              <a:xfrm>
                <a:off x="3920984" y="3056787"/>
                <a:ext cx="1302026" cy="1302027"/>
              </a:xfrm>
              <a:prstGeom prst="ellipse">
                <a:avLst/>
              </a:prstGeom>
              <a:gradFill flip="none" rotWithShape="1">
                <a:gsLst>
                  <a:gs pos="100000">
                    <a:schemeClr val="tx1">
                      <a:lumMod val="75000"/>
                      <a:lumOff val="25000"/>
                    </a:schemeClr>
                  </a:gs>
                  <a:gs pos="0">
                    <a:schemeClr val="bg1">
                      <a:lumMod val="6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fontAlgn="auto" hangingPunct="1">
                  <a:spcBef>
                    <a:spcPts val="0"/>
                  </a:spcBef>
                  <a:spcAft>
                    <a:spcPts val="0"/>
                  </a:spcAft>
                  <a:defRPr/>
                </a:pPr>
                <a:endParaRPr kumimoji="0" lang="en-US" sz="2400" b="1" dirty="0">
                  <a:solidFill>
                    <a:srgbClr val="F6F6F6"/>
                  </a:solidFill>
                  <a:effectLst>
                    <a:outerShdw blurRad="50800" dist="38100" dir="5400000" algn="t" rotWithShape="0">
                      <a:prstClr val="black">
                        <a:alpha val="40000"/>
                      </a:prstClr>
                    </a:outerShdw>
                  </a:effectLst>
                </a:endParaRPr>
              </a:p>
            </p:txBody>
          </p:sp>
        </p:grpSp>
      </p:grpSp>
      <p:sp>
        <p:nvSpPr>
          <p:cNvPr id="25" name="TextBox 24"/>
          <p:cNvSpPr txBox="1"/>
          <p:nvPr/>
        </p:nvSpPr>
        <p:spPr>
          <a:xfrm>
            <a:off x="3200400" y="10668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人際溝通</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4" name="Teardrop 3"/>
          <p:cNvSpPr/>
          <p:nvPr/>
        </p:nvSpPr>
        <p:spPr>
          <a:xfrm rot="709974" flipH="1" flipV="1">
            <a:off x="7297738" y="547688"/>
            <a:ext cx="2281237" cy="2281237"/>
          </a:xfrm>
          <a:prstGeom prst="teardrop">
            <a:avLst/>
          </a:prstGeom>
          <a:gradFill>
            <a:gsLst>
              <a:gs pos="0">
                <a:srgbClr val="002060"/>
              </a:gs>
              <a:gs pos="72000">
                <a:srgbClr val="0070C0"/>
              </a:gs>
              <a:gs pos="100000">
                <a:srgbClr val="00B0F0"/>
              </a:gs>
            </a:gsLst>
            <a:lin ang="16200000" scaled="0"/>
          </a:gradFill>
          <a:ln w="1270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solidFill>
                <a:prstClr val="white"/>
              </a:solidFill>
            </a:endParaRPr>
          </a:p>
        </p:txBody>
      </p:sp>
      <p:sp>
        <p:nvSpPr>
          <p:cNvPr id="27" name="TextBox 26"/>
          <p:cNvSpPr txBox="1"/>
          <p:nvPr/>
        </p:nvSpPr>
        <p:spPr>
          <a:xfrm>
            <a:off x="6662738" y="4786313"/>
            <a:ext cx="4648200" cy="584200"/>
          </a:xfrm>
          <a:prstGeom prst="rect">
            <a:avLst/>
          </a:prstGeom>
          <a:solidFill>
            <a:srgbClr val="FFC000"/>
          </a:solid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3200" b="1" dirty="0">
                <a:solidFill>
                  <a:srgbClr val="660066"/>
                </a:solidFill>
                <a:latin typeface="Calibri" panose="020F0502020204030204" pitchFamily="34" charset="0"/>
                <a:ea typeface="新細明體" panose="02020500000000000000" pitchFamily="18" charset="-120"/>
                <a:cs typeface="Arial" panose="020B0604020202020204" pitchFamily="34" charset="0"/>
              </a:rPr>
              <a:t>高中職階段要學會的事</a:t>
            </a:r>
            <a:endParaRPr kumimoji="0" lang="en-US" altLang="zh-TW" sz="3200" b="1" dirty="0">
              <a:solidFill>
                <a:srgbClr val="660066"/>
              </a:solidFill>
              <a:latin typeface="Calibri" panose="020F0502020204030204" pitchFamily="34" charset="0"/>
              <a:ea typeface="新細明體" panose="02020500000000000000" pitchFamily="18" charset="-120"/>
              <a:cs typeface="Arial" panose="020B0604020202020204" pitchFamily="34" charset="0"/>
            </a:endParaRPr>
          </a:p>
        </p:txBody>
      </p:sp>
      <p:sp>
        <p:nvSpPr>
          <p:cNvPr id="28" name="TextBox 24"/>
          <p:cNvSpPr txBox="1"/>
          <p:nvPr/>
        </p:nvSpPr>
        <p:spPr>
          <a:xfrm>
            <a:off x="4572000" y="18288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自主學習</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29" name="TextBox 24"/>
          <p:cNvSpPr txBox="1"/>
          <p:nvPr/>
        </p:nvSpPr>
        <p:spPr>
          <a:xfrm>
            <a:off x="4572000" y="32004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時間規劃</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30" name="TextBox 24"/>
          <p:cNvSpPr txBox="1"/>
          <p:nvPr/>
        </p:nvSpPr>
        <p:spPr>
          <a:xfrm>
            <a:off x="3429000" y="39624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自信自律</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31" name="TextBox 24"/>
          <p:cNvSpPr txBox="1"/>
          <p:nvPr/>
        </p:nvSpPr>
        <p:spPr>
          <a:xfrm>
            <a:off x="2133600" y="32766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多元探索</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32" name="TextBox 24"/>
          <p:cNvSpPr txBox="1"/>
          <p:nvPr/>
        </p:nvSpPr>
        <p:spPr>
          <a:xfrm>
            <a:off x="2057400" y="1905000"/>
            <a:ext cx="1447800" cy="461963"/>
          </a:xfrm>
          <a:prstGeom prst="rect">
            <a:avLst/>
          </a:prstGeom>
          <a:noFill/>
          <a:effectLst>
            <a:outerShdw blurRad="50800" dist="38100" dir="5400000" algn="t" rotWithShape="0">
              <a:prstClr val="black">
                <a:alpha val="40000"/>
              </a:prstClr>
            </a:outerShdw>
          </a:effectLst>
        </p:spPr>
        <p:txBody>
          <a:bodyPr>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zh-TW" altLang="en-US" sz="2400" b="1">
                <a:solidFill>
                  <a:srgbClr val="FFFFFF"/>
                </a:solidFill>
                <a:latin typeface="Calibri" panose="020F0502020204030204" pitchFamily="34" charset="0"/>
                <a:ea typeface="新細明體" panose="02020500000000000000" pitchFamily="18" charset="-120"/>
                <a:cs typeface="Arial" panose="020B0604020202020204" pitchFamily="34" charset="0"/>
              </a:rPr>
              <a:t>勇於承擔</a:t>
            </a:r>
            <a:endParaRPr kumimoji="0" lang="en-US" altLang="zh-TW" sz="2400" b="1">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
        <p:nvSpPr>
          <p:cNvPr id="33" name="TextBox 26"/>
          <p:cNvSpPr txBox="1"/>
          <p:nvPr/>
        </p:nvSpPr>
        <p:spPr>
          <a:xfrm>
            <a:off x="7319963" y="1108075"/>
            <a:ext cx="2236787" cy="1077913"/>
          </a:xfrm>
          <a:prstGeom prst="rect">
            <a:avLst/>
          </a:prstGeom>
          <a:noFill/>
          <a:effectLst>
            <a:outerShdw blurRad="50800" dist="38100" dir="5400000" algn="t" rotWithShape="0">
              <a:prstClr val="black">
                <a:alpha val="40000"/>
              </a:prstClr>
            </a:outerShdw>
          </a:effectLst>
        </p:spPr>
        <p:txBody>
          <a:bodyPr wrap="none">
            <a:spAutoFit/>
          </a:bodyPr>
          <a:lstStyle>
            <a:lvl1pPr eaLnBrk="0" hangingPunct="0">
              <a:defRPr kumimoji="1">
                <a:solidFill>
                  <a:schemeClr val="tx1"/>
                </a:solidFill>
                <a:latin typeface="Arial" panose="020B0604020202020204" pitchFamily="34" charset="0"/>
                <a:ea typeface="SimSun" panose="02010600030101010101" pitchFamily="2" charset="-122"/>
              </a:defRPr>
            </a:lvl1pPr>
            <a:lvl2pPr marL="742950" indent="-285750" eaLnBrk="0" hangingPunct="0">
              <a:defRPr kumimoji="1">
                <a:solidFill>
                  <a:schemeClr val="tx1"/>
                </a:solidFill>
                <a:latin typeface="Arial" panose="020B0604020202020204" pitchFamily="34" charset="0"/>
                <a:ea typeface="SimSun" panose="02010600030101010101" pitchFamily="2" charset="-122"/>
              </a:defRPr>
            </a:lvl2pPr>
            <a:lvl3pPr marL="1143000" indent="-228600" eaLnBrk="0" hangingPunct="0">
              <a:defRPr kumimoji="1">
                <a:solidFill>
                  <a:schemeClr val="tx1"/>
                </a:solidFill>
                <a:latin typeface="Arial" panose="020B0604020202020204" pitchFamily="34" charset="0"/>
                <a:ea typeface="SimSun" panose="02010600030101010101" pitchFamily="2" charset="-122"/>
              </a:defRPr>
            </a:lvl3pPr>
            <a:lvl4pPr marL="1600200" indent="-228600" eaLnBrk="0" hangingPunct="0">
              <a:defRPr kumimoji="1">
                <a:solidFill>
                  <a:schemeClr val="tx1"/>
                </a:solidFill>
                <a:latin typeface="Arial" panose="020B0604020202020204" pitchFamily="34" charset="0"/>
                <a:ea typeface="SimSun" panose="02010600030101010101" pitchFamily="2" charset="-122"/>
              </a:defRPr>
            </a:lvl4pPr>
            <a:lvl5pPr marL="2057400" indent="-228600" eaLnBrk="0" hangingPunct="0">
              <a:defRPr kumimoji="1">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SimSun" panose="02010600030101010101" pitchFamily="2" charset="-122"/>
              </a:defRPr>
            </a:lvl9pPr>
          </a:lstStyle>
          <a:p>
            <a:pPr algn="ctr" eaLnBrk="1" hangingPunct="1">
              <a:defRPr/>
            </a:pPr>
            <a:r>
              <a:rPr kumimoji="0" lang="en-US" altLang="zh-TW" sz="3200" b="1" dirty="0">
                <a:solidFill>
                  <a:srgbClr val="FFFFFF"/>
                </a:solidFill>
                <a:latin typeface="Calibri" panose="020F0502020204030204" pitchFamily="34" charset="0"/>
                <a:ea typeface="新細明體" panose="02020500000000000000" pitchFamily="18" charset="-120"/>
                <a:cs typeface="Arial" panose="020B0604020202020204" pitchFamily="34" charset="0"/>
              </a:rPr>
              <a:t>15-17</a:t>
            </a:r>
            <a:r>
              <a:rPr kumimoji="0" lang="zh-TW" altLang="en-US" sz="3200" b="1" dirty="0">
                <a:solidFill>
                  <a:srgbClr val="FFFFFF"/>
                </a:solidFill>
                <a:latin typeface="Calibri" panose="020F0502020204030204" pitchFamily="34" charset="0"/>
                <a:ea typeface="新細明體" panose="02020500000000000000" pitchFamily="18" charset="-120"/>
                <a:cs typeface="Arial" panose="020B0604020202020204" pitchFamily="34" charset="0"/>
              </a:rPr>
              <a:t>歲</a:t>
            </a:r>
            <a:endParaRPr kumimoji="0" lang="en-US" altLang="zh-TW" sz="3200" b="1" dirty="0">
              <a:solidFill>
                <a:srgbClr val="FFFFFF"/>
              </a:solidFill>
              <a:latin typeface="Calibri" panose="020F0502020204030204" pitchFamily="34" charset="0"/>
              <a:ea typeface="新細明體" panose="02020500000000000000" pitchFamily="18" charset="-120"/>
              <a:cs typeface="Arial" panose="020B0604020202020204" pitchFamily="34" charset="0"/>
            </a:endParaRPr>
          </a:p>
          <a:p>
            <a:pPr algn="ctr" eaLnBrk="1" hangingPunct="1">
              <a:defRPr/>
            </a:pPr>
            <a:r>
              <a:rPr kumimoji="0" lang="zh-TW" altLang="en-US" sz="3200" b="1" dirty="0">
                <a:solidFill>
                  <a:srgbClr val="FFFFFF"/>
                </a:solidFill>
                <a:latin typeface="Calibri" panose="020F0502020204030204" pitchFamily="34" charset="0"/>
                <a:ea typeface="新細明體" panose="02020500000000000000" pitchFamily="18" charset="-120"/>
                <a:cs typeface="Arial" panose="020B0604020202020204" pitchFamily="34" charset="0"/>
              </a:rPr>
              <a:t>人生試探期</a:t>
            </a:r>
            <a:endParaRPr kumimoji="0" lang="en-US" altLang="zh-TW" sz="3200" b="1" dirty="0">
              <a:solidFill>
                <a:srgbClr val="FFFFFF"/>
              </a:solidFill>
              <a:latin typeface="Calibri" panose="020F0502020204030204" pitchFamily="34" charset="0"/>
              <a:ea typeface="新細明體" panose="02020500000000000000" pitchFamily="18" charset="-12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p:tgtEl>
                                          <p:spTgt spid="27"/>
                                        </p:tgtEl>
                                        <p:attrNameLst>
                                          <p:attrName>ppt_y</p:attrName>
                                        </p:attrNameLst>
                                      </p:cBhvr>
                                      <p:tavLst>
                                        <p:tav tm="0">
                                          <p:val>
                                            <p:strVal val="#ppt_y+#ppt_h*1.125000"/>
                                          </p:val>
                                        </p:tav>
                                        <p:tav tm="100000">
                                          <p:val>
                                            <p:strVal val="#ppt_y"/>
                                          </p:val>
                                        </p:tav>
                                      </p:tavLst>
                                    </p:anim>
                                    <p:animEffect transition="in" filter="wipe(up)">
                                      <p:cBhvr>
                                        <p:cTn id="13" dur="500"/>
                                        <p:tgtEl>
                                          <p:spTgt spid="2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 calcmode="lin" valueType="num">
                                      <p:cBhvr additive="base">
                                        <p:cTn id="31" dur="500" fill="hold"/>
                                        <p:tgtEl>
                                          <p:spTgt spid="28"/>
                                        </p:tgtEl>
                                        <p:attrNameLst>
                                          <p:attrName>ppt_x</p:attrName>
                                        </p:attrNameLst>
                                      </p:cBhvr>
                                      <p:tavLst>
                                        <p:tav tm="0">
                                          <p:val>
                                            <p:strVal val="#ppt_x"/>
                                          </p:val>
                                        </p:tav>
                                        <p:tav tm="100000">
                                          <p:val>
                                            <p:strVal val="#ppt_x"/>
                                          </p:val>
                                        </p:tav>
                                      </p:tavLst>
                                    </p:anim>
                                    <p:anim calcmode="lin" valueType="num">
                                      <p:cBhvr additive="base">
                                        <p:cTn id="32" dur="500" fill="hold"/>
                                        <p:tgtEl>
                                          <p:spTgt spid="2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ppt_x"/>
                                          </p:val>
                                        </p:tav>
                                        <p:tav tm="100000">
                                          <p:val>
                                            <p:strVal val="#ppt_x"/>
                                          </p:val>
                                        </p:tav>
                                      </p:tavLst>
                                    </p:anim>
                                    <p:anim calcmode="lin" valueType="num">
                                      <p:cBhvr additive="base">
                                        <p:cTn id="36" dur="500" fill="hold"/>
                                        <p:tgtEl>
                                          <p:spTgt spid="2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additive="base">
                                        <p:cTn id="39" dur="500" fill="hold"/>
                                        <p:tgtEl>
                                          <p:spTgt spid="30"/>
                                        </p:tgtEl>
                                        <p:attrNameLst>
                                          <p:attrName>ppt_x</p:attrName>
                                        </p:attrNameLst>
                                      </p:cBhvr>
                                      <p:tavLst>
                                        <p:tav tm="0">
                                          <p:val>
                                            <p:strVal val="#ppt_x"/>
                                          </p:val>
                                        </p:tav>
                                        <p:tav tm="100000">
                                          <p:val>
                                            <p:strVal val="#ppt_x"/>
                                          </p:val>
                                        </p:tav>
                                      </p:tavLst>
                                    </p:anim>
                                    <p:anim calcmode="lin" valueType="num">
                                      <p:cBhvr additive="base">
                                        <p:cTn id="40" dur="500" fill="hold"/>
                                        <p:tgtEl>
                                          <p:spTgt spid="3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additive="base">
                                        <p:cTn id="47" dur="500" fill="hold"/>
                                        <p:tgtEl>
                                          <p:spTgt spid="32"/>
                                        </p:tgtEl>
                                        <p:attrNameLst>
                                          <p:attrName>ppt_x</p:attrName>
                                        </p:attrNameLst>
                                      </p:cBhvr>
                                      <p:tavLst>
                                        <p:tav tm="0">
                                          <p:val>
                                            <p:strVal val="#ppt_x"/>
                                          </p:val>
                                        </p:tav>
                                        <p:tav tm="100000">
                                          <p:val>
                                            <p:strVal val="#ppt_x"/>
                                          </p:val>
                                        </p:tav>
                                      </p:tavLst>
                                    </p:anim>
                                    <p:anim calcmode="lin" valueType="num">
                                      <p:cBhvr additive="base">
                                        <p:cTn id="4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animBg="1"/>
      <p:bldP spid="28" grpId="0"/>
      <p:bldP spid="29" grpId="0"/>
      <p:bldP spid="30" grpId="0"/>
      <p:bldP spid="31" grpId="0"/>
      <p:bldP spid="32" grpId="0"/>
      <p:bldP spid="33"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itle 1"/>
          <p:cNvSpPr>
            <a:spLocks noGrp="1"/>
          </p:cNvSpPr>
          <p:nvPr>
            <p:ph type="title"/>
          </p:nvPr>
        </p:nvSpPr>
        <p:spPr>
          <a:xfrm>
            <a:off x="2070100" y="908050"/>
            <a:ext cx="8229600" cy="1143000"/>
          </a:xfrm>
          <a:solidFill>
            <a:srgbClr val="FFC000"/>
          </a:solidFill>
        </p:spPr>
        <p:txBody>
          <a:bodyPr/>
          <a:lstStyle/>
          <a:p>
            <a:r>
              <a:rPr kumimoji="1" lang="zh-TW" altLang="en-US" b="1" smtClean="0">
                <a:solidFill>
                  <a:srgbClr val="FF0000"/>
                </a:solidFill>
                <a:latin typeface="BiauKai"/>
                <a:ea typeface="BiauKai"/>
                <a:cs typeface="BiauKai"/>
              </a:rPr>
              <a:t>眼光放遠</a:t>
            </a:r>
            <a:r>
              <a:rPr kumimoji="1" lang="en-US" altLang="zh-TW" b="1" smtClean="0">
                <a:solidFill>
                  <a:srgbClr val="FF0000"/>
                </a:solidFill>
                <a:latin typeface="BiauKai"/>
                <a:ea typeface="BiauKai"/>
                <a:cs typeface="BiauKai"/>
              </a:rPr>
              <a:t>-</a:t>
            </a:r>
            <a:r>
              <a:rPr lang="zh-TW" altLang="en-US" b="1" smtClean="0">
                <a:solidFill>
                  <a:srgbClr val="FF0000"/>
                </a:solidFill>
                <a:latin typeface="標楷體" pitchFamily="65" charset="-120"/>
                <a:ea typeface="標楷體" pitchFamily="65" charset="-120"/>
              </a:rPr>
              <a:t>大專院校入學</a:t>
            </a:r>
            <a:endParaRPr lang="en-US" altLang="zh-TW" b="1" smtClean="0">
              <a:solidFill>
                <a:srgbClr val="FF0000"/>
              </a:solidFill>
              <a:ea typeface="新細明體" pitchFamily="18" charset="-120"/>
            </a:endParaRPr>
          </a:p>
        </p:txBody>
      </p:sp>
      <p:sp>
        <p:nvSpPr>
          <p:cNvPr id="164867" name="Title 1"/>
          <p:cNvSpPr txBox="1">
            <a:spLocks/>
          </p:cNvSpPr>
          <p:nvPr/>
        </p:nvSpPr>
        <p:spPr bwMode="auto">
          <a:xfrm>
            <a:off x="1847850" y="2781300"/>
            <a:ext cx="8229600" cy="1143000"/>
          </a:xfrm>
          <a:prstGeom prst="rect">
            <a:avLst/>
          </a:prstGeom>
          <a:solidFill>
            <a:srgbClr val="FFD1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ctr"/>
            <a:r>
              <a:rPr kumimoji="0" lang="zh-TW" altLang="en-US" sz="4400" b="1">
                <a:solidFill>
                  <a:srgbClr val="0000FF"/>
                </a:solidFill>
                <a:latin typeface="BiauKai"/>
                <a:ea typeface="BiauKai"/>
                <a:cs typeface="BiauKai"/>
              </a:rPr>
              <a:t>多元管道</a:t>
            </a:r>
            <a:r>
              <a:rPr kumimoji="0" lang="en-US" altLang="zh-TW" sz="4400" b="1">
                <a:solidFill>
                  <a:srgbClr val="0000FF"/>
                </a:solidFill>
                <a:latin typeface="BiauKai"/>
                <a:ea typeface="BiauKai"/>
                <a:cs typeface="BiauKai"/>
              </a:rPr>
              <a:t> </a:t>
            </a:r>
            <a:r>
              <a:rPr kumimoji="0" lang="zh-TW" altLang="en-US" sz="4400" b="1">
                <a:solidFill>
                  <a:srgbClr val="0000FF"/>
                </a:solidFill>
                <a:latin typeface="BiauKai"/>
                <a:ea typeface="BiauKai"/>
                <a:cs typeface="BiauKai"/>
              </a:rPr>
              <a:t>繁星閃耀</a:t>
            </a:r>
            <a:endParaRPr kumimoji="0" lang="en-US" altLang="zh-TW" sz="4400" b="1">
              <a:solidFill>
                <a:srgbClr val="0000FF"/>
              </a:solidFill>
              <a:latin typeface="BiauKai"/>
              <a:ea typeface="BiauKai"/>
              <a:cs typeface="BiauKai"/>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a:xfrm>
            <a:off x="1981200" y="584774"/>
            <a:ext cx="8229600" cy="630237"/>
          </a:xfrm>
        </p:spPr>
        <p:txBody>
          <a:bodyPr/>
          <a:lstStyle/>
          <a:p>
            <a:r>
              <a:rPr kumimoji="1" lang="zh-TW" altLang="en-US" dirty="0" smtClean="0">
                <a:ea typeface="新細明體" pitchFamily="18" charset="-120"/>
              </a:rPr>
              <a:t>十二年國教微電影</a:t>
            </a:r>
            <a:r>
              <a:rPr kumimoji="1" lang="en-US" altLang="zh-TW" dirty="0" smtClean="0">
                <a:ea typeface="新細明體" pitchFamily="18" charset="-120"/>
              </a:rPr>
              <a:t>(</a:t>
            </a:r>
            <a:r>
              <a:rPr kumimoji="1" lang="zh-TW" altLang="en-US" dirty="0">
                <a:solidFill>
                  <a:srgbClr val="006600"/>
                </a:solidFill>
                <a:ea typeface="新細明體" pitchFamily="18" charset="-120"/>
              </a:rPr>
              <a:t>成就每一個孩子</a:t>
            </a:r>
            <a:r>
              <a:rPr kumimoji="1" lang="en-US" altLang="zh-TW" dirty="0" smtClean="0">
                <a:ea typeface="新細明體" pitchFamily="18" charset="-120"/>
              </a:rPr>
              <a:t>)</a:t>
            </a:r>
            <a:endParaRPr kumimoji="1" lang="zh-TW" altLang="en-US" dirty="0" smtClean="0">
              <a:ea typeface="新細明體" pitchFamily="18" charset="-120"/>
            </a:endParaRPr>
          </a:p>
        </p:txBody>
      </p:sp>
      <p:sp>
        <p:nvSpPr>
          <p:cNvPr id="4" name="文字方塊 3"/>
          <p:cNvSpPr txBox="1"/>
          <p:nvPr/>
        </p:nvSpPr>
        <p:spPr>
          <a:xfrm>
            <a:off x="2927648" y="3645024"/>
            <a:ext cx="6552728" cy="1323439"/>
          </a:xfrm>
          <a:prstGeom prst="rect">
            <a:avLst/>
          </a:prstGeom>
          <a:noFill/>
        </p:spPr>
        <p:txBody>
          <a:bodyPr wrap="square" rtlCol="0">
            <a:spAutoFit/>
          </a:bodyPr>
          <a:lstStyle/>
          <a:p>
            <a:r>
              <a:rPr lang="en-US" altLang="zh-TW" sz="4000" dirty="0">
                <a:solidFill>
                  <a:srgbClr val="5F5F5F"/>
                </a:solidFill>
                <a:hlinkClick r:id="rId3"/>
              </a:rPr>
              <a:t>https://www.youtube.com/watch?v=0-clp5tw83U</a:t>
            </a:r>
            <a:endParaRPr lang="zh-TW" altLang="en-US" sz="4000" dirty="0">
              <a:solidFill>
                <a:srgbClr val="5F5F5F"/>
              </a:solidFill>
            </a:endParaRPr>
          </a:p>
        </p:txBody>
      </p:sp>
      <p:sp>
        <p:nvSpPr>
          <p:cNvPr id="5" name="標題 1"/>
          <p:cNvSpPr txBox="1">
            <a:spLocks/>
          </p:cNvSpPr>
          <p:nvPr/>
        </p:nvSpPr>
        <p:spPr bwMode="auto">
          <a:xfrm>
            <a:off x="1788350" y="2132856"/>
            <a:ext cx="86153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SimSun" panose="02010600030101010101" pitchFamily="2" charset="-122"/>
                <a:cs typeface="+mj-cs"/>
              </a:defRPr>
            </a:lvl1pPr>
            <a:lvl2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2pPr>
            <a:lvl3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3pPr>
            <a:lvl4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4pPr>
            <a:lvl5pPr algn="ctr" rtl="0" eaLnBrk="0" fontAlgn="base" hangingPunct="0">
              <a:spcBef>
                <a:spcPct val="0"/>
              </a:spcBef>
              <a:spcAft>
                <a:spcPct val="0"/>
              </a:spcAft>
              <a:defRPr sz="4400">
                <a:solidFill>
                  <a:schemeClr val="tx1"/>
                </a:solidFill>
                <a:latin typeface="Calibri" pitchFamily="34" charset="0"/>
                <a:ea typeface="SimSun" panose="02010600030101010101" pitchFamily="2"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a:lstStyle>
          <a:p>
            <a:r>
              <a:rPr lang="zh-TW" altLang="en-US" dirty="0" smtClean="0">
                <a:solidFill>
                  <a:srgbClr val="FF0000"/>
                </a:solidFill>
                <a:ea typeface="新細明體" pitchFamily="18" charset="-120"/>
              </a:rPr>
              <a:t>激發孩子學習熱情的就是好學校</a:t>
            </a:r>
            <a:endParaRPr lang="en-US" altLang="zh-TW" dirty="0" smtClean="0">
              <a:solidFill>
                <a:srgbClr val="FF0000"/>
              </a:solidFill>
              <a:ea typeface="新細明體" pitchFamily="18" charset="-120"/>
            </a:endParaRPr>
          </a:p>
          <a:p>
            <a:r>
              <a:rPr lang="zh-TW" altLang="en-US" dirty="0" smtClean="0">
                <a:solidFill>
                  <a:srgbClr val="FF0000"/>
                </a:solidFill>
                <a:ea typeface="新細明體" pitchFamily="18" charset="-120"/>
              </a:rPr>
              <a:t>創造孩子學習成就感的就是好科系</a:t>
            </a:r>
          </a:p>
        </p:txBody>
      </p:sp>
    </p:spTree>
    <p:extLst>
      <p:ext uri="{BB962C8B-B14F-4D97-AF65-F5344CB8AC3E}">
        <p14:creationId xmlns:p14="http://schemas.microsoft.com/office/powerpoint/2010/main" val="335212898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5"/>
          <p:cNvSpPr txBox="1">
            <a:spLocks noGrp="1"/>
          </p:cNvSpPr>
          <p:nvPr/>
        </p:nvSpPr>
        <p:spPr>
          <a:xfrm>
            <a:off x="8077200" y="6356351"/>
            <a:ext cx="2133600" cy="365125"/>
          </a:xfrm>
          <a:prstGeom prst="rect">
            <a:avLst/>
          </a:prstGeom>
          <a:noFill/>
        </p:spPr>
        <p:txBody>
          <a:bodyPr anchor="ctr"/>
          <a:lstStyle>
            <a:lvl1pPr>
              <a:defRPr kumimoji="1" sz="3200">
                <a:solidFill>
                  <a:schemeClr val="tx1"/>
                </a:solidFill>
                <a:latin typeface="Calibri" panose="020F0502020204030204" pitchFamily="34" charset="0"/>
                <a:ea typeface="新細明體" panose="02020500000000000000" pitchFamily="18" charset="-120"/>
              </a:defRPr>
            </a:lvl1pPr>
            <a:lvl2pPr marL="742950" indent="-285750">
              <a:defRPr kumimoji="1" sz="3200">
                <a:solidFill>
                  <a:schemeClr val="tx1"/>
                </a:solidFill>
                <a:latin typeface="Calibri" panose="020F0502020204030204" pitchFamily="34" charset="0"/>
                <a:ea typeface="新細明體" panose="02020500000000000000" pitchFamily="18" charset="-120"/>
              </a:defRPr>
            </a:lvl2pPr>
            <a:lvl3pPr marL="1143000" indent="-228600">
              <a:defRPr kumimoji="1" sz="3200">
                <a:solidFill>
                  <a:schemeClr val="tx1"/>
                </a:solidFill>
                <a:latin typeface="Calibri" panose="020F0502020204030204" pitchFamily="34" charset="0"/>
                <a:ea typeface="新細明體" panose="02020500000000000000" pitchFamily="18" charset="-120"/>
              </a:defRPr>
            </a:lvl3pPr>
            <a:lvl4pPr marL="1600200" indent="-228600">
              <a:defRPr kumimoji="1" sz="3200">
                <a:solidFill>
                  <a:schemeClr val="tx1"/>
                </a:solidFill>
                <a:latin typeface="Calibri" panose="020F0502020204030204" pitchFamily="34" charset="0"/>
                <a:ea typeface="新細明體" panose="02020500000000000000" pitchFamily="18" charset="-120"/>
              </a:defRPr>
            </a:lvl4pPr>
            <a:lvl5pPr marL="2057400" indent="-22860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algn="r" eaLnBrk="1" hangingPunct="1"/>
            <a:fld id="{9DCB5AFB-D182-4103-BDCC-85C15783C339}" type="slidenum">
              <a:rPr kumimoji="0" lang="zh-TW" altLang="en-US" sz="1200">
                <a:solidFill>
                  <a:srgbClr val="898989"/>
                </a:solidFill>
              </a:rPr>
              <a:pPr algn="r" eaLnBrk="1" hangingPunct="1"/>
              <a:t>98</a:t>
            </a:fld>
            <a:endParaRPr kumimoji="0" lang="zh-TW" altLang="en-US" sz="1200">
              <a:solidFill>
                <a:srgbClr val="898989"/>
              </a:solidFill>
            </a:endParaRPr>
          </a:p>
        </p:txBody>
      </p:sp>
      <p:sp>
        <p:nvSpPr>
          <p:cNvPr id="33795" name="Rectangle 2"/>
          <p:cNvSpPr>
            <a:spLocks noGrp="1"/>
          </p:cNvSpPr>
          <p:nvPr>
            <p:ph type="body" idx="4294967295"/>
          </p:nvPr>
        </p:nvSpPr>
        <p:spPr>
          <a:xfrm>
            <a:off x="1847851" y="1341438"/>
            <a:ext cx="8505825" cy="5772150"/>
          </a:xfrm>
        </p:spPr>
        <p:txBody>
          <a:bodyPr/>
          <a:lstStyle/>
          <a:p>
            <a:pPr>
              <a:buFont typeface="Wingdings" panose="05000000000000000000" pitchFamily="2" charset="2"/>
              <a:buChar char="Ø"/>
            </a:pPr>
            <a:r>
              <a:rPr lang="zh-TW" altLang="en-US" b="1" dirty="0" smtClean="0">
                <a:latin typeface="標楷體" panose="03000509000000000000" pitchFamily="65" charset="-120"/>
                <a:ea typeface="標楷體" panose="03000509000000000000" pitchFamily="65" charset="-120"/>
              </a:rPr>
              <a:t>自</a:t>
            </a:r>
            <a:r>
              <a:rPr lang="en-US" altLang="zh-TW" b="1" dirty="0" smtClean="0">
                <a:latin typeface="標楷體" panose="03000509000000000000" pitchFamily="65" charset="-120"/>
                <a:ea typeface="標楷體" panose="03000509000000000000" pitchFamily="65" charset="-120"/>
              </a:rPr>
              <a:t>96</a:t>
            </a:r>
            <a:r>
              <a:rPr lang="zh-TW" altLang="en-US" b="1" dirty="0" smtClean="0">
                <a:latin typeface="標楷體" panose="03000509000000000000" pitchFamily="65" charset="-120"/>
                <a:ea typeface="標楷體" panose="03000509000000000000" pitchFamily="65" charset="-120"/>
              </a:rPr>
              <a:t>學年度辦理以來，招生名額及錄取人數逐年擴增</a:t>
            </a:r>
            <a:r>
              <a:rPr lang="zh-TW" altLang="en-US" dirty="0" smtClean="0">
                <a:latin typeface="標楷體" panose="03000509000000000000" pitchFamily="65" charset="-120"/>
                <a:ea typeface="標楷體" panose="03000509000000000000" pitchFamily="65" charset="-120"/>
              </a:rPr>
              <a:t>。</a:t>
            </a:r>
            <a:endParaRPr lang="en-US" altLang="zh-TW" b="1" dirty="0" smtClean="0">
              <a:latin typeface="標楷體" panose="03000509000000000000" pitchFamily="65" charset="-120"/>
              <a:ea typeface="標楷體" panose="03000509000000000000" pitchFamily="65" charset="-120"/>
            </a:endParaRPr>
          </a:p>
          <a:p>
            <a:pPr>
              <a:buFont typeface="Wingdings" panose="05000000000000000000" pitchFamily="2" charset="2"/>
              <a:buChar char="Ø"/>
            </a:pPr>
            <a:r>
              <a:rPr lang="zh-TW" altLang="en-US" sz="3600" b="1" dirty="0">
                <a:solidFill>
                  <a:srgbClr val="FF3300"/>
                </a:solidFill>
                <a:latin typeface="標楷體" panose="03000509000000000000" pitchFamily="65" charset="-120"/>
                <a:ea typeface="標楷體" panose="03000509000000000000" pitchFamily="65" charset="-120"/>
              </a:rPr>
              <a:t>持續擴增繁星招生名額</a:t>
            </a:r>
          </a:p>
          <a:p>
            <a:r>
              <a:rPr lang="zh-TW" altLang="en-US" b="1" u="sng" dirty="0" smtClean="0">
                <a:latin typeface="標楷體" panose="03000509000000000000" pitchFamily="65" charset="-120"/>
                <a:ea typeface="標楷體" panose="03000509000000000000" pitchFamily="65" charset="-120"/>
              </a:rPr>
              <a:t>大學繁星推薦</a:t>
            </a:r>
            <a:r>
              <a:rPr lang="zh-TW" altLang="en-US" dirty="0" smtClean="0">
                <a:latin typeface="標楷體" panose="03000509000000000000" pitchFamily="65" charset="-120"/>
                <a:ea typeface="標楷體" panose="03000509000000000000" pitchFamily="65" charset="-120"/>
              </a:rPr>
              <a:t>逐年擴增名額，由</a:t>
            </a:r>
            <a:r>
              <a:rPr lang="en-US" altLang="zh-TW" dirty="0" smtClean="0">
                <a:solidFill>
                  <a:srgbClr val="FF0000"/>
                </a:solidFill>
                <a:latin typeface="標楷體" panose="03000509000000000000" pitchFamily="65" charset="-120"/>
                <a:ea typeface="標楷體" panose="03000509000000000000" pitchFamily="65" charset="-120"/>
              </a:rPr>
              <a:t>101</a:t>
            </a:r>
            <a:r>
              <a:rPr lang="zh-TW" altLang="en-US" dirty="0" smtClean="0">
                <a:solidFill>
                  <a:srgbClr val="FF0000"/>
                </a:solidFill>
                <a:latin typeface="標楷體" panose="03000509000000000000" pitchFamily="65" charset="-120"/>
                <a:ea typeface="標楷體" panose="03000509000000000000" pitchFamily="65" charset="-120"/>
              </a:rPr>
              <a:t>學年</a:t>
            </a:r>
            <a:r>
              <a:rPr lang="en-US" altLang="zh-TW" dirty="0" smtClean="0">
                <a:solidFill>
                  <a:srgbClr val="FF0000"/>
                </a:solidFill>
                <a:latin typeface="標楷體" panose="03000509000000000000" pitchFamily="65" charset="-120"/>
                <a:ea typeface="標楷體" panose="03000509000000000000" pitchFamily="65" charset="-120"/>
              </a:rPr>
              <a:t>7.5</a:t>
            </a:r>
            <a:r>
              <a:rPr lang="en-US" altLang="en-US"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逐年提升至</a:t>
            </a:r>
            <a:r>
              <a:rPr lang="en-US" altLang="zh-TW" dirty="0" smtClean="0">
                <a:solidFill>
                  <a:srgbClr val="FF0000"/>
                </a:solidFill>
                <a:latin typeface="標楷體" panose="03000509000000000000" pitchFamily="65" charset="-120"/>
                <a:ea typeface="標楷體" panose="03000509000000000000" pitchFamily="65" charset="-120"/>
              </a:rPr>
              <a:t>106</a:t>
            </a:r>
            <a:r>
              <a:rPr lang="zh-TW" altLang="en-US" dirty="0" smtClean="0">
                <a:solidFill>
                  <a:srgbClr val="FF0000"/>
                </a:solidFill>
                <a:latin typeface="標楷體" panose="03000509000000000000" pitchFamily="65" charset="-120"/>
                <a:ea typeface="標楷體" panose="03000509000000000000" pitchFamily="65" charset="-120"/>
              </a:rPr>
              <a:t>學年達</a:t>
            </a:r>
            <a:r>
              <a:rPr lang="en-US" altLang="zh-TW" dirty="0" smtClean="0">
                <a:solidFill>
                  <a:srgbClr val="FF3300"/>
                </a:solidFill>
                <a:latin typeface="標楷體" panose="03000509000000000000" pitchFamily="65" charset="-120"/>
                <a:ea typeface="標楷體" panose="03000509000000000000" pitchFamily="65" charset="-120"/>
              </a:rPr>
              <a:t>15%</a:t>
            </a:r>
            <a:r>
              <a:rPr lang="zh-TW" altLang="en-US" dirty="0" smtClean="0">
                <a:latin typeface="標楷體" panose="03000509000000000000" pitchFamily="65" charset="-120"/>
                <a:ea typeface="標楷體" panose="03000509000000000000" pitchFamily="65" charset="-120"/>
              </a:rPr>
              <a:t>，落實平衡城鄉差距，引導高中生就近入學</a:t>
            </a:r>
          </a:p>
          <a:p>
            <a:r>
              <a:rPr lang="zh-TW" altLang="en-US" b="1" u="sng" dirty="0" smtClean="0">
                <a:latin typeface="標楷體" panose="03000509000000000000" pitchFamily="65" charset="-120"/>
                <a:ea typeface="標楷體" panose="03000509000000000000" pitchFamily="65" charset="-120"/>
              </a:rPr>
              <a:t>技職繁星</a:t>
            </a:r>
            <a:r>
              <a:rPr lang="zh-TW" altLang="en-US" dirty="0" smtClean="0">
                <a:solidFill>
                  <a:srgbClr val="0070C0"/>
                </a:solidFill>
                <a:latin typeface="標楷體" panose="03000509000000000000" pitchFamily="65" charset="-120"/>
                <a:ea typeface="標楷體" panose="03000509000000000000" pitchFamily="65" charset="-120"/>
              </a:rPr>
              <a:t>研議並鼓勵國立科技校院專案增加招生名額，以彰顯技職繁星特色並鼓勵優秀高職學生升學</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每校</a:t>
            </a:r>
            <a:r>
              <a:rPr lang="en-US" altLang="zh-TW" smtClean="0">
                <a:solidFill>
                  <a:srgbClr val="FF0000"/>
                </a:solidFill>
                <a:latin typeface="標楷體" panose="03000509000000000000" pitchFamily="65" charset="-120"/>
                <a:ea typeface="標楷體" panose="03000509000000000000" pitchFamily="65" charset="-120"/>
              </a:rPr>
              <a:t>10</a:t>
            </a:r>
            <a:r>
              <a:rPr lang="zh-TW" altLang="en-US" smtClean="0">
                <a:solidFill>
                  <a:srgbClr val="FF0000"/>
                </a:solidFill>
                <a:latin typeface="標楷體" panose="03000509000000000000" pitchFamily="65" charset="-120"/>
                <a:ea typeface="標楷體" panose="03000509000000000000" pitchFamily="65" charset="-120"/>
              </a:rPr>
              <a:t>名</a:t>
            </a:r>
            <a:r>
              <a:rPr lang="en-US" altLang="zh-TW" dirty="0" smtClean="0">
                <a:solidFill>
                  <a:srgbClr val="FF0000"/>
                </a:solidFill>
                <a:latin typeface="標楷體" panose="03000509000000000000" pitchFamily="65" charset="-120"/>
                <a:ea typeface="標楷體" panose="03000509000000000000" pitchFamily="65" charset="-120"/>
              </a:rPr>
              <a:t>)</a:t>
            </a:r>
            <a:r>
              <a:rPr lang="zh-TW" altLang="en-US" dirty="0" smtClean="0">
                <a:solidFill>
                  <a:srgbClr val="FF0000"/>
                </a:solidFill>
                <a:latin typeface="標楷體" panose="03000509000000000000" pitchFamily="65" charset="-120"/>
                <a:ea typeface="標楷體" panose="03000509000000000000" pitchFamily="65" charset="-120"/>
              </a:rPr>
              <a:t>。</a:t>
            </a:r>
            <a:endParaRPr lang="zh-TW" altLang="en-US" b="1" dirty="0" smtClean="0">
              <a:solidFill>
                <a:srgbClr val="FF0000"/>
              </a:solidFill>
              <a:latin typeface="標楷體" panose="03000509000000000000" pitchFamily="65" charset="-120"/>
              <a:ea typeface="標楷體" panose="03000509000000000000" pitchFamily="65" charset="-120"/>
            </a:endParaRPr>
          </a:p>
          <a:p>
            <a:pPr>
              <a:buFont typeface="Arial" panose="020B0604020202020204" pitchFamily="34" charset="0"/>
              <a:buNone/>
            </a:pPr>
            <a:r>
              <a:rPr lang="zh-TW" altLang="en-US" b="1" dirty="0" smtClean="0"/>
              <a:t>     </a:t>
            </a:r>
            <a:endParaRPr lang="zh-TW" altLang="en-US" dirty="0" smtClean="0"/>
          </a:p>
        </p:txBody>
      </p:sp>
      <p:sp>
        <p:nvSpPr>
          <p:cNvPr id="33796" name="Rectangle 2"/>
          <p:cNvSpPr>
            <a:spLocks noGrp="1" noChangeArrowheads="1"/>
          </p:cNvSpPr>
          <p:nvPr>
            <p:ph type="title" idx="4294967295"/>
          </p:nvPr>
        </p:nvSpPr>
        <p:spPr>
          <a:xfrm>
            <a:off x="2063750" y="260350"/>
            <a:ext cx="8229600" cy="1143000"/>
          </a:xfrm>
        </p:spPr>
        <p:txBody>
          <a:bodyPr/>
          <a:lstStyle/>
          <a:p>
            <a:r>
              <a:rPr lang="zh-TW" altLang="en-US" sz="3600" b="1">
                <a:solidFill>
                  <a:srgbClr val="000099"/>
                </a:solidFill>
                <a:ea typeface="標楷體" panose="03000509000000000000" pitchFamily="65" charset="-120"/>
              </a:rPr>
              <a:t>擴大辦理大學「繁星推薦、技職繁星」</a:t>
            </a:r>
            <a:r>
              <a:rPr lang="zh-TW" altLang="en-US" smtClean="0"/>
              <a:t> </a:t>
            </a:r>
          </a:p>
        </p:txBody>
      </p:sp>
    </p:spTree>
    <p:extLst>
      <p:ext uri="{BB962C8B-B14F-4D97-AF65-F5344CB8AC3E}">
        <p14:creationId xmlns:p14="http://schemas.microsoft.com/office/powerpoint/2010/main" val="38292291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1993900" y="185738"/>
            <a:ext cx="8229600" cy="931862"/>
          </a:xfrm>
          <a:solidFill>
            <a:srgbClr val="FFD1F0"/>
          </a:solidFill>
        </p:spPr>
        <p:txBody>
          <a:bodyPr/>
          <a:lstStyle/>
          <a:p>
            <a:r>
              <a:rPr kumimoji="1" lang="zh-TW" altLang="en-US" b="1" smtClean="0">
                <a:solidFill>
                  <a:srgbClr val="FF0000"/>
                </a:solidFill>
                <a:latin typeface="標楷體" pitchFamily="65" charset="-120"/>
                <a:ea typeface="標楷體" pitchFamily="65" charset="-120"/>
              </a:rPr>
              <a:t>繁星十年</a:t>
            </a:r>
            <a:r>
              <a:rPr kumimoji="1" lang="en-US" altLang="zh-TW" b="1" smtClean="0">
                <a:solidFill>
                  <a:srgbClr val="FF0000"/>
                </a:solidFill>
                <a:latin typeface="標楷體" pitchFamily="65" charset="-120"/>
                <a:ea typeface="標楷體" pitchFamily="65" charset="-120"/>
              </a:rPr>
              <a:t> </a:t>
            </a:r>
            <a:r>
              <a:rPr kumimoji="1" lang="zh-TW" altLang="en-US" b="1" smtClean="0">
                <a:solidFill>
                  <a:srgbClr val="FF0000"/>
                </a:solidFill>
                <a:latin typeface="標楷體" pitchFamily="65" charset="-120"/>
                <a:ea typeface="標楷體" pitchFamily="65" charset="-120"/>
              </a:rPr>
              <a:t>翻轉大學路</a:t>
            </a:r>
          </a:p>
        </p:txBody>
      </p:sp>
      <p:pic>
        <p:nvPicPr>
          <p:cNvPr id="4" name="內容版面配置區 3" descr="螢幕快照 2016-09-21 上午11.44.07.png"/>
          <p:cNvPicPr>
            <a:picLocks noGrp="1" noChangeAspect="1"/>
          </p:cNvPicPr>
          <p:nvPr>
            <p:ph idx="1"/>
          </p:nvPr>
        </p:nvPicPr>
        <p:blipFill rotWithShape="1">
          <a:blip r:embed="rId3"/>
          <a:srcRect l="-1223"/>
          <a:stretch/>
        </p:blipFill>
        <p:spPr>
          <a:xfrm>
            <a:off x="407988" y="1052513"/>
            <a:ext cx="6048375" cy="5805487"/>
          </a:xfrm>
          <a:ln w="38100" cap="sq">
            <a:solidFill>
              <a:srgbClr val="000000"/>
            </a:solidFill>
            <a:miter lim="800000"/>
          </a:ln>
          <a:effectLst>
            <a:outerShdw blurRad="50800" dist="38100" dir="2700000" algn="tl" rotWithShape="0">
              <a:srgbClr val="000000">
                <a:alpha val="43000"/>
              </a:srgbClr>
            </a:outerShdw>
          </a:effectLst>
        </p:spPr>
      </p:pic>
      <p:pic>
        <p:nvPicPr>
          <p:cNvPr id="5" name="圖片 4" descr="清華繁星.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00056" y="1092200"/>
            <a:ext cx="3136900" cy="5765800"/>
          </a:xfrm>
          <a:prstGeom prst="snip2DiagRect">
            <a:avLst/>
          </a:prstGeom>
          <a:solidFill>
            <a:srgbClr val="FFFFFF">
              <a:shade val="85000"/>
            </a:srgbClr>
          </a:solidFill>
          <a:ln w="88900" cap="sq">
            <a:solidFill>
              <a:srgbClr val="0000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8965" name="文字方塊 5"/>
          <p:cNvSpPr txBox="1">
            <a:spLocks noChangeArrowheads="1"/>
          </p:cNvSpPr>
          <p:nvPr/>
        </p:nvSpPr>
        <p:spPr bwMode="auto">
          <a:xfrm>
            <a:off x="10206038" y="406400"/>
            <a:ext cx="1574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itchFamily="34" charset="0"/>
                <a:ea typeface="新細明體" pitchFamily="18" charset="-120"/>
              </a:defRPr>
            </a:lvl1pPr>
            <a:lvl2pPr marL="742950" indent="-285750">
              <a:defRPr kumimoji="1">
                <a:solidFill>
                  <a:schemeClr val="tx1"/>
                </a:solidFill>
                <a:latin typeface="Arial" pitchFamily="34" charset="0"/>
                <a:ea typeface="新細明體" pitchFamily="18" charset="-120"/>
              </a:defRPr>
            </a:lvl2pPr>
            <a:lvl3pPr marL="1143000" indent="-228600">
              <a:defRPr kumimoji="1">
                <a:solidFill>
                  <a:schemeClr val="tx1"/>
                </a:solidFill>
                <a:latin typeface="Arial" pitchFamily="34" charset="0"/>
                <a:ea typeface="新細明體" pitchFamily="18" charset="-120"/>
              </a:defRPr>
            </a:lvl3pPr>
            <a:lvl4pPr marL="1600200" indent="-228600">
              <a:defRPr kumimoji="1">
                <a:solidFill>
                  <a:schemeClr val="tx1"/>
                </a:solidFill>
                <a:latin typeface="Arial" pitchFamily="34" charset="0"/>
                <a:ea typeface="新細明體" pitchFamily="18" charset="-120"/>
              </a:defRPr>
            </a:lvl4pPr>
            <a:lvl5pPr marL="2057400" indent="-22860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algn="r"/>
            <a:r>
              <a:rPr lang="zh-TW" altLang="en-US">
                <a:solidFill>
                  <a:srgbClr val="000000"/>
                </a:solidFill>
                <a:ea typeface="SimSun" pitchFamily="2" charset="-122"/>
              </a:rPr>
              <a:t>取材自天下雜誌</a:t>
            </a:r>
            <a:r>
              <a:rPr lang="en-US" altLang="zh-TW">
                <a:solidFill>
                  <a:srgbClr val="000000"/>
                </a:solidFill>
                <a:ea typeface="SimSun" pitchFamily="2" charset="-122"/>
              </a:rPr>
              <a:t>602</a:t>
            </a:r>
            <a:r>
              <a:rPr lang="zh-TW" altLang="en-US">
                <a:solidFill>
                  <a:srgbClr val="000000"/>
                </a:solidFill>
                <a:ea typeface="SimSun" pitchFamily="2" charset="-122"/>
              </a:rPr>
              <a:t>期</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然力">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6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Franklin Gothic">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F043TGp">
  <a:themeElements>
    <a:clrScheme name="F043TGp 2">
      <a:dk1>
        <a:srgbClr val="2E4F56"/>
      </a:dk1>
      <a:lt1>
        <a:srgbClr val="FFFFFF"/>
      </a:lt1>
      <a:dk2>
        <a:srgbClr val="000000"/>
      </a:dk2>
      <a:lt2>
        <a:srgbClr val="DDDDDD"/>
      </a:lt2>
      <a:accent1>
        <a:srgbClr val="419366"/>
      </a:accent1>
      <a:accent2>
        <a:srgbClr val="C7DD21"/>
      </a:accent2>
      <a:accent3>
        <a:srgbClr val="FFFFFF"/>
      </a:accent3>
      <a:accent4>
        <a:srgbClr val="264248"/>
      </a:accent4>
      <a:accent5>
        <a:srgbClr val="B0C8B8"/>
      </a:accent5>
      <a:accent6>
        <a:srgbClr val="B4C81D"/>
      </a:accent6>
      <a:hlink>
        <a:srgbClr val="B66D48"/>
      </a:hlink>
      <a:folHlink>
        <a:srgbClr val="487DA4"/>
      </a:folHlink>
    </a:clrScheme>
    <a:fontScheme name="F043TGp">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pitchFamily="34" charset="0"/>
            <a:ea typeface="新細明體" pitchFamily="18" charset="-12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TW" altLang="en-US" sz="1800" b="0" i="0" u="none" strike="noStrike" cap="none" normalizeH="0" baseline="0" smtClean="0">
            <a:ln>
              <a:noFill/>
            </a:ln>
            <a:solidFill>
              <a:schemeClr val="tx1"/>
            </a:solidFill>
            <a:effectLst/>
            <a:latin typeface="Arial" pitchFamily="34" charset="0"/>
            <a:ea typeface="新細明體" pitchFamily="18" charset="-120"/>
          </a:defRPr>
        </a:defPPr>
      </a:lstStyle>
    </a:lnDef>
  </a:objectDefaults>
  <a:extraClrSchemeLst>
    <a:extraClrScheme>
      <a:clrScheme name="F043TGp 1">
        <a:dk1>
          <a:srgbClr val="506E6A"/>
        </a:dk1>
        <a:lt1>
          <a:srgbClr val="FFFFFF"/>
        </a:lt1>
        <a:dk2>
          <a:srgbClr val="008080"/>
        </a:dk2>
        <a:lt2>
          <a:srgbClr val="F7F4D5"/>
        </a:lt2>
        <a:accent1>
          <a:srgbClr val="CEB05C"/>
        </a:accent1>
        <a:accent2>
          <a:srgbClr val="A0D15F"/>
        </a:accent2>
        <a:accent3>
          <a:srgbClr val="FFFFFF"/>
        </a:accent3>
        <a:accent4>
          <a:srgbClr val="435D59"/>
        </a:accent4>
        <a:accent5>
          <a:srgbClr val="E3D4B5"/>
        </a:accent5>
        <a:accent6>
          <a:srgbClr val="91BD55"/>
        </a:accent6>
        <a:hlink>
          <a:srgbClr val="3197BB"/>
        </a:hlink>
        <a:folHlink>
          <a:srgbClr val="878FA5"/>
        </a:folHlink>
      </a:clrScheme>
      <a:clrMap bg1="lt1" tx1="dk1" bg2="lt2" tx2="dk2" accent1="accent1" accent2="accent2" accent3="accent3" accent4="accent4" accent5="accent5" accent6="accent6" hlink="hlink" folHlink="folHlink"/>
    </a:extraClrScheme>
    <a:extraClrScheme>
      <a:clrScheme name="F043TGp 2">
        <a:dk1>
          <a:srgbClr val="2E4F56"/>
        </a:dk1>
        <a:lt1>
          <a:srgbClr val="FFFFFF"/>
        </a:lt1>
        <a:dk2>
          <a:srgbClr val="000000"/>
        </a:dk2>
        <a:lt2>
          <a:srgbClr val="DDDDDD"/>
        </a:lt2>
        <a:accent1>
          <a:srgbClr val="419366"/>
        </a:accent1>
        <a:accent2>
          <a:srgbClr val="C7DD21"/>
        </a:accent2>
        <a:accent3>
          <a:srgbClr val="FFFFFF"/>
        </a:accent3>
        <a:accent4>
          <a:srgbClr val="264248"/>
        </a:accent4>
        <a:accent5>
          <a:srgbClr val="B0C8B8"/>
        </a:accent5>
        <a:accent6>
          <a:srgbClr val="B4C81D"/>
        </a:accent6>
        <a:hlink>
          <a:srgbClr val="B66D48"/>
        </a:hlink>
        <a:folHlink>
          <a:srgbClr val="487DA4"/>
        </a:folHlink>
      </a:clrScheme>
      <a:clrMap bg1="lt1" tx1="dk1" bg2="lt2" tx2="dk2" accent1="accent1" accent2="accent2" accent3="accent3" accent4="accent4" accent5="accent5" accent6="accent6" hlink="hlink" folHlink="folHlink"/>
    </a:extraClrScheme>
    <a:extraClrScheme>
      <a:clrScheme name="F043TGp 3">
        <a:dk1>
          <a:srgbClr val="2B166E"/>
        </a:dk1>
        <a:lt1>
          <a:srgbClr val="FFFFFF"/>
        </a:lt1>
        <a:dk2>
          <a:srgbClr val="336699"/>
        </a:dk2>
        <a:lt2>
          <a:srgbClr val="DDDDDD"/>
        </a:lt2>
        <a:accent1>
          <a:srgbClr val="B9661B"/>
        </a:accent1>
        <a:accent2>
          <a:srgbClr val="D8B226"/>
        </a:accent2>
        <a:accent3>
          <a:srgbClr val="FFFFFF"/>
        </a:accent3>
        <a:accent4>
          <a:srgbClr val="23115D"/>
        </a:accent4>
        <a:accent5>
          <a:srgbClr val="D9B8AB"/>
        </a:accent5>
        <a:accent6>
          <a:srgbClr val="C4A121"/>
        </a:accent6>
        <a:hlink>
          <a:srgbClr val="009999"/>
        </a:hlink>
        <a:folHlink>
          <a:srgbClr val="829B45"/>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訂 12">
      <a:majorFont>
        <a:latin typeface="Calibri"/>
        <a:ea typeface="華康華綜體W5(P)"/>
        <a:cs typeface=""/>
      </a:majorFont>
      <a:minorFont>
        <a:latin typeface="Calibri"/>
        <a:ea typeface="微軟正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Lorry White">
      <a:dk1>
        <a:srgbClr val="5F5F5F"/>
      </a:dk1>
      <a:lt1>
        <a:srgbClr val="7F7F7F"/>
      </a:lt1>
      <a:dk2>
        <a:srgbClr val="5F5F5F"/>
      </a:dk2>
      <a:lt2>
        <a:srgbClr val="F2F2F2"/>
      </a:lt2>
      <a:accent1>
        <a:srgbClr val="89AFD5"/>
      </a:accent1>
      <a:accent2>
        <a:srgbClr val="336394"/>
      </a:accent2>
      <a:accent3>
        <a:srgbClr val="234466"/>
      </a:accent3>
      <a:accent4>
        <a:srgbClr val="5D91C7"/>
      </a:accent4>
      <a:accent5>
        <a:srgbClr val="CFDFEE"/>
      </a:accent5>
      <a:accent6>
        <a:srgbClr val="A2C0DF"/>
      </a:accent6>
      <a:hlink>
        <a:srgbClr val="0070C0"/>
      </a:hlink>
      <a:folHlink>
        <a:srgbClr val="33639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7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5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93TGp_education_light">
  <a:themeElements>
    <a:clrScheme name="291TGp_car_light_ani 1">
      <a:dk1>
        <a:srgbClr val="000000"/>
      </a:dk1>
      <a:lt1>
        <a:srgbClr val="FFFFFF"/>
      </a:lt1>
      <a:dk2>
        <a:srgbClr val="003366"/>
      </a:dk2>
      <a:lt2>
        <a:srgbClr val="C0C0C0"/>
      </a:lt2>
      <a:accent1>
        <a:srgbClr val="0080A2"/>
      </a:accent1>
      <a:accent2>
        <a:srgbClr val="93C052"/>
      </a:accent2>
      <a:accent3>
        <a:srgbClr val="FFFFFF"/>
      </a:accent3>
      <a:accent4>
        <a:srgbClr val="000000"/>
      </a:accent4>
      <a:accent5>
        <a:srgbClr val="AAC0CE"/>
      </a:accent5>
      <a:accent6>
        <a:srgbClr val="85AE49"/>
      </a:accent6>
      <a:hlink>
        <a:srgbClr val="9999FF"/>
      </a:hlink>
      <a:folHlink>
        <a:srgbClr val="4EA7EA"/>
      </a:folHlink>
    </a:clrScheme>
    <a:fontScheme name="291TGp_car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00FF"/>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a:defRPr kumimoji="0" sz="2400" dirty="0">
            <a:latin typeface="標楷體" panose="03000509000000000000" pitchFamily="65" charset="-120"/>
            <a:ea typeface="標楷體" panose="03000509000000000000" pitchFamily="65"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91TGp_car_light_ani 1">
        <a:dk1>
          <a:srgbClr val="000000"/>
        </a:dk1>
        <a:lt1>
          <a:srgbClr val="FFFFFF"/>
        </a:lt1>
        <a:dk2>
          <a:srgbClr val="003366"/>
        </a:dk2>
        <a:lt2>
          <a:srgbClr val="C0C0C0"/>
        </a:lt2>
        <a:accent1>
          <a:srgbClr val="0080A2"/>
        </a:accent1>
        <a:accent2>
          <a:srgbClr val="93C052"/>
        </a:accent2>
        <a:accent3>
          <a:srgbClr val="FFFFFF"/>
        </a:accent3>
        <a:accent4>
          <a:srgbClr val="000000"/>
        </a:accent4>
        <a:accent5>
          <a:srgbClr val="AAC0CE"/>
        </a:accent5>
        <a:accent6>
          <a:srgbClr val="85AE49"/>
        </a:accent6>
        <a:hlink>
          <a:srgbClr val="9999FF"/>
        </a:hlink>
        <a:folHlink>
          <a:srgbClr val="4EA7EA"/>
        </a:folHlink>
      </a:clrScheme>
      <a:clrMap bg1="lt1" tx1="dk1" bg2="lt2" tx2="dk2" accent1="accent1" accent2="accent2" accent3="accent3" accent4="accent4" accent5="accent5" accent6="accent6" hlink="hlink" folHlink="folHlink"/>
    </a:extraClrScheme>
    <a:extraClrScheme>
      <a:clrScheme name="291TGp_car_light_ani 2">
        <a:dk1>
          <a:srgbClr val="1D528D"/>
        </a:dk1>
        <a:lt1>
          <a:srgbClr val="FFFFFF"/>
        </a:lt1>
        <a:dk2>
          <a:srgbClr val="000000"/>
        </a:dk2>
        <a:lt2>
          <a:srgbClr val="DDDDDD"/>
        </a:lt2>
        <a:accent1>
          <a:srgbClr val="19416E"/>
        </a:accent1>
        <a:accent2>
          <a:srgbClr val="3C8630"/>
        </a:accent2>
        <a:accent3>
          <a:srgbClr val="FFFFFF"/>
        </a:accent3>
        <a:accent4>
          <a:srgbClr val="174578"/>
        </a:accent4>
        <a:accent5>
          <a:srgbClr val="ABB0BA"/>
        </a:accent5>
        <a:accent6>
          <a:srgbClr val="35792A"/>
        </a:accent6>
        <a:hlink>
          <a:srgbClr val="FF9933"/>
        </a:hlink>
        <a:folHlink>
          <a:srgbClr val="969696"/>
        </a:folHlink>
      </a:clrScheme>
      <a:clrMap bg1="lt1" tx1="dk1" bg2="lt2" tx2="dk2" accent1="accent1" accent2="accent2" accent3="accent3" accent4="accent4" accent5="accent5" accent6="accent6" hlink="hlink" folHlink="folHlink"/>
    </a:extraClrScheme>
    <a:extraClrScheme>
      <a:clrScheme name="291TGp_car_light_ani 3">
        <a:dk1>
          <a:srgbClr val="000000"/>
        </a:dk1>
        <a:lt1>
          <a:srgbClr val="FFFFFF"/>
        </a:lt1>
        <a:dk2>
          <a:srgbClr val="003366"/>
        </a:dk2>
        <a:lt2>
          <a:srgbClr val="C0C0C0"/>
        </a:lt2>
        <a:accent1>
          <a:srgbClr val="655EC6"/>
        </a:accent1>
        <a:accent2>
          <a:srgbClr val="6EB3F2"/>
        </a:accent2>
        <a:accent3>
          <a:srgbClr val="FFFFFF"/>
        </a:accent3>
        <a:accent4>
          <a:srgbClr val="000000"/>
        </a:accent4>
        <a:accent5>
          <a:srgbClr val="B8B6DF"/>
        </a:accent5>
        <a:accent6>
          <a:srgbClr val="63A2DB"/>
        </a:accent6>
        <a:hlink>
          <a:srgbClr val="74B355"/>
        </a:hlink>
        <a:folHlink>
          <a:srgbClr val="D51919"/>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8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Lorry White">
      <a:dk1>
        <a:srgbClr val="5F5F5F"/>
      </a:dk1>
      <a:lt1>
        <a:srgbClr val="7F7F7F"/>
      </a:lt1>
      <a:dk2>
        <a:srgbClr val="5F5F5F"/>
      </a:dk2>
      <a:lt2>
        <a:srgbClr val="F2F2F2"/>
      </a:lt2>
      <a:accent1>
        <a:srgbClr val="89AFD5"/>
      </a:accent1>
      <a:accent2>
        <a:srgbClr val="336394"/>
      </a:accent2>
      <a:accent3>
        <a:srgbClr val="234466"/>
      </a:accent3>
      <a:accent4>
        <a:srgbClr val="5D91C7"/>
      </a:accent4>
      <a:accent5>
        <a:srgbClr val="CFDFEE"/>
      </a:accent5>
      <a:accent6>
        <a:srgbClr val="A2C0DF"/>
      </a:accent6>
      <a:hlink>
        <a:srgbClr val="0070C0"/>
      </a:hlink>
      <a:folHlink>
        <a:srgbClr val="33639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Default Design">
  <a:themeElements>
    <a:clrScheme name="Lorry White">
      <a:dk1>
        <a:srgbClr val="5F5F5F"/>
      </a:dk1>
      <a:lt1>
        <a:srgbClr val="7F7F7F"/>
      </a:lt1>
      <a:dk2>
        <a:srgbClr val="5F5F5F"/>
      </a:dk2>
      <a:lt2>
        <a:srgbClr val="F2F2F2"/>
      </a:lt2>
      <a:accent1>
        <a:srgbClr val="89AFD5"/>
      </a:accent1>
      <a:accent2>
        <a:srgbClr val="336394"/>
      </a:accent2>
      <a:accent3>
        <a:srgbClr val="234466"/>
      </a:accent3>
      <a:accent4>
        <a:srgbClr val="5D91C7"/>
      </a:accent4>
      <a:accent5>
        <a:srgbClr val="CFDFEE"/>
      </a:accent5>
      <a:accent6>
        <a:srgbClr val="A2C0DF"/>
      </a:accent6>
      <a:hlink>
        <a:srgbClr val="0070C0"/>
      </a:hlink>
      <a:folHlink>
        <a:srgbClr val="33639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Lorry White">
      <a:dk1>
        <a:srgbClr val="5F5F5F"/>
      </a:dk1>
      <a:lt1>
        <a:srgbClr val="7F7F7F"/>
      </a:lt1>
      <a:dk2>
        <a:srgbClr val="5F5F5F"/>
      </a:dk2>
      <a:lt2>
        <a:srgbClr val="F2F2F2"/>
      </a:lt2>
      <a:accent1>
        <a:srgbClr val="89AFD5"/>
      </a:accent1>
      <a:accent2>
        <a:srgbClr val="336394"/>
      </a:accent2>
      <a:accent3>
        <a:srgbClr val="234466"/>
      </a:accent3>
      <a:accent4>
        <a:srgbClr val="5D91C7"/>
      </a:accent4>
      <a:accent5>
        <a:srgbClr val="CFDFEE"/>
      </a:accent5>
      <a:accent6>
        <a:srgbClr val="A2C0DF"/>
      </a:accent6>
      <a:hlink>
        <a:srgbClr val="0070C0"/>
      </a:hlink>
      <a:folHlink>
        <a:srgbClr val="336394"/>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Default Design">
  <a:themeElements>
    <a:clrScheme name="The Missing Piece">
      <a:dk1>
        <a:srgbClr val="000000"/>
      </a:dk1>
      <a:lt1>
        <a:srgbClr val="1E2128"/>
      </a:lt1>
      <a:dk2>
        <a:srgbClr val="1E2128"/>
      </a:dk2>
      <a:lt2>
        <a:srgbClr val="000000"/>
      </a:lt2>
      <a:accent1>
        <a:srgbClr val="618BB8"/>
      </a:accent1>
      <a:accent2>
        <a:srgbClr val="1F3145"/>
      </a:accent2>
      <a:accent3>
        <a:srgbClr val="FFFFFF"/>
      </a:accent3>
      <a:accent4>
        <a:srgbClr val="79B2D0"/>
      </a:accent4>
      <a:accent5>
        <a:srgbClr val="2B3036"/>
      </a:accent5>
      <a:accent6>
        <a:srgbClr val="325E89"/>
      </a:accent6>
      <a:hlink>
        <a:srgbClr val="79B2D0"/>
      </a:hlink>
      <a:folHlink>
        <a:srgbClr val="193048"/>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AB57"/>
        </a:hlink>
        <a:folHlink>
          <a:srgbClr val="007B7E"/>
        </a:folHlink>
      </a:clrScheme>
      <a:clrMap bg1="lt1" tx1="dk1" bg2="lt2" tx2="dk2" accent1="accent1" accent2="accent2" accent3="accent3" accent4="accent4" accent5="accent5" accent6="accent6" hlink="hlink" folHlink="folHlink"/>
    </a:extraClrScheme>
    <a:extraClrScheme>
      <a:clrScheme name="Default Design 14">
        <a:dk1>
          <a:srgbClr val="0E2FAD"/>
        </a:dk1>
        <a:lt1>
          <a:srgbClr val="FFFFFF"/>
        </a:lt1>
        <a:dk2>
          <a:srgbClr val="0E2FAD"/>
        </a:dk2>
        <a:lt2>
          <a:srgbClr val="B3CCE6"/>
        </a:lt2>
        <a:accent1>
          <a:srgbClr val="7FD7FC"/>
        </a:accent1>
        <a:accent2>
          <a:srgbClr val="6BA7F8"/>
        </a:accent2>
        <a:accent3>
          <a:srgbClr val="FFFFFF"/>
        </a:accent3>
        <a:accent4>
          <a:srgbClr val="0A2793"/>
        </a:accent4>
        <a:accent5>
          <a:srgbClr val="C0E8FD"/>
        </a:accent5>
        <a:accent6>
          <a:srgbClr val="6097E1"/>
        </a:accent6>
        <a:hlink>
          <a:srgbClr val="FF9D3B"/>
        </a:hlink>
        <a:folHlink>
          <a:srgbClr val="007B7E"/>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7209</TotalTime>
  <Words>11081</Words>
  <Application>Microsoft Office PowerPoint</Application>
  <PresentationFormat>寬螢幕</PresentationFormat>
  <Paragraphs>1693</Paragraphs>
  <Slides>119</Slides>
  <Notes>75</Notes>
  <HiddenSlides>0</HiddenSlides>
  <MMClips>0</MMClips>
  <ScaleCrop>false</ScaleCrop>
  <HeadingPairs>
    <vt:vector size="8" baseType="variant">
      <vt:variant>
        <vt:lpstr>使用字型</vt:lpstr>
      </vt:variant>
      <vt:variant>
        <vt:i4>40</vt:i4>
      </vt:variant>
      <vt:variant>
        <vt:lpstr>佈景主題</vt:lpstr>
      </vt:variant>
      <vt:variant>
        <vt:i4>28</vt:i4>
      </vt:variant>
      <vt:variant>
        <vt:lpstr>內嵌 OLE 伺服程式</vt:lpstr>
      </vt:variant>
      <vt:variant>
        <vt:i4>1</vt:i4>
      </vt:variant>
      <vt:variant>
        <vt:lpstr>投影片標題</vt:lpstr>
      </vt:variant>
      <vt:variant>
        <vt:i4>119</vt:i4>
      </vt:variant>
    </vt:vector>
  </HeadingPairs>
  <TitlesOfParts>
    <vt:vector size="188" baseType="lpstr">
      <vt:lpstr>Apple LiGothic Medium</vt:lpstr>
      <vt:lpstr>Arial Unicode MS</vt:lpstr>
      <vt:lpstr>BiauKai</vt:lpstr>
      <vt:lpstr>等线</vt:lpstr>
      <vt:lpstr>隶书</vt:lpstr>
      <vt:lpstr>微软雅黑</vt:lpstr>
      <vt:lpstr>微软雅黑</vt:lpstr>
      <vt:lpstr>PingFang TC Semibold</vt:lpstr>
      <vt:lpstr>SimSun</vt:lpstr>
      <vt:lpstr>SimSun</vt:lpstr>
      <vt:lpstr>华文楷体</vt:lpstr>
      <vt:lpstr>文鼎粗隸</vt:lpstr>
      <vt:lpstr>文鼎新藝體</vt:lpstr>
      <vt:lpstr>全真顏體</vt:lpstr>
      <vt:lpstr>細明體</vt:lpstr>
      <vt:lpstr>華康少女文字W7</vt:lpstr>
      <vt:lpstr>華康娃娃體</vt:lpstr>
      <vt:lpstr>華康特粗楷體</vt:lpstr>
      <vt:lpstr>華康勘亭流</vt:lpstr>
      <vt:lpstr>華康粗圓體</vt:lpstr>
      <vt:lpstr>華康細圓體</vt:lpstr>
      <vt:lpstr>華康華綜體W5(P)</vt:lpstr>
      <vt:lpstr>華康雅藝體W6(P)</vt:lpstr>
      <vt:lpstr>華康儷特圓</vt:lpstr>
      <vt:lpstr>華康儷楷書</vt:lpstr>
      <vt:lpstr>微軟正黑體</vt:lpstr>
      <vt:lpstr>新細明體</vt:lpstr>
      <vt:lpstr>標楷體</vt:lpstr>
      <vt:lpstr>Arial</vt:lpstr>
      <vt:lpstr>Arial Black</vt:lpstr>
      <vt:lpstr>Book Antiqua</vt:lpstr>
      <vt:lpstr>Calibri</vt:lpstr>
      <vt:lpstr>Calibri Light</vt:lpstr>
      <vt:lpstr>Corbel</vt:lpstr>
      <vt:lpstr>Franklin Gothic Book</vt:lpstr>
      <vt:lpstr>Franklin Gothic Medium</vt:lpstr>
      <vt:lpstr>Segoe UI</vt:lpstr>
      <vt:lpstr>Times New Roman</vt:lpstr>
      <vt:lpstr>Verdana</vt:lpstr>
      <vt:lpstr>Wingdings</vt:lpstr>
      <vt:lpstr>Office 主题</vt:lpstr>
      <vt:lpstr>1_Default Design</vt:lpstr>
      <vt:lpstr>4_Default Design</vt:lpstr>
      <vt:lpstr>6_Default Design</vt:lpstr>
      <vt:lpstr>Default Design</vt:lpstr>
      <vt:lpstr>2_Default Design</vt:lpstr>
      <vt:lpstr>12_Default Design</vt:lpstr>
      <vt:lpstr>Office Theme</vt:lpstr>
      <vt:lpstr>13_Default Design</vt:lpstr>
      <vt:lpstr>15_Default Design</vt:lpstr>
      <vt:lpstr>16_Default Design</vt:lpstr>
      <vt:lpstr>Office 佈景主題</vt:lpstr>
      <vt:lpstr>2_F043TGp</vt:lpstr>
      <vt:lpstr>1_Office 佈景主題</vt:lpstr>
      <vt:lpstr>2_Office 佈景主題</vt:lpstr>
      <vt:lpstr>預設簡報設計</vt:lpstr>
      <vt:lpstr>1_預設簡報設計</vt:lpstr>
      <vt:lpstr>1_Office 主题</vt:lpstr>
      <vt:lpstr>3_Office 佈景主題</vt:lpstr>
      <vt:lpstr>3_預設簡報設計</vt:lpstr>
      <vt:lpstr>5_Office 佈景主題</vt:lpstr>
      <vt:lpstr>7_Office 佈景主題</vt:lpstr>
      <vt:lpstr>5_預設簡報設計</vt:lpstr>
      <vt:lpstr>293TGp_education_light</vt:lpstr>
      <vt:lpstr>18_Default Design</vt:lpstr>
      <vt:lpstr>2_預設簡報設計</vt:lpstr>
      <vt:lpstr>5_Default Design</vt:lpstr>
      <vt:lpstr>2_Office 主题</vt:lpstr>
      <vt:lpstr>Image</vt:lpstr>
      <vt:lpstr>十二年國民基本教育- 108年竹苗區適性入學宣導</vt:lpstr>
      <vt:lpstr>大    綱</vt:lpstr>
      <vt:lpstr>PowerPoint 簡報</vt:lpstr>
      <vt:lpstr>教育的新時代來臨</vt:lpstr>
      <vt:lpstr>PowerPoint 簡報</vt:lpstr>
      <vt:lpstr>PowerPoint 簡報</vt:lpstr>
      <vt:lpstr>PowerPoint 簡報</vt:lpstr>
      <vt:lpstr>芬蘭新教改三之一，讓孩子贏在未來</vt:lpstr>
      <vt:lpstr>PowerPoint 簡報</vt:lpstr>
      <vt:lpstr>十二年國教微電影(第一志願篇)</vt:lpstr>
      <vt:lpstr>PowerPoint 簡報</vt:lpstr>
      <vt:lpstr>PowerPoint 簡報</vt:lpstr>
      <vt:lpstr>PowerPoint 簡報</vt:lpstr>
      <vt:lpstr>PowerPoint 簡報</vt:lpstr>
      <vt:lpstr>PowerPoint 簡報</vt:lpstr>
      <vt:lpstr>PowerPoint 簡報</vt:lpstr>
      <vt:lpstr>PowerPoint 簡報</vt:lpstr>
      <vt:lpstr>什麼是特色招生入學-體育班甄選入學</vt:lpstr>
      <vt:lpstr>PowerPoint 簡報</vt:lpstr>
      <vt:lpstr>PowerPoint 簡報</vt:lpstr>
      <vt:lpstr>PowerPoint 簡報</vt:lpstr>
      <vt:lpstr>PowerPoint 簡報</vt:lpstr>
      <vt:lpstr>PowerPoint 簡報</vt:lpstr>
      <vt:lpstr>PowerPoint 簡報</vt:lpstr>
      <vt:lpstr>PowerPoint 簡報</vt:lpstr>
      <vt:lpstr>PowerPoint 簡報</vt:lpstr>
      <vt:lpstr>108年免試入學重要微調</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國中教育會考注意事項</vt:lpstr>
      <vt:lpstr>PowerPoint 簡報</vt:lpstr>
      <vt:lpstr>PowerPoint 簡報</vt:lpstr>
      <vt:lpstr>PowerPoint 簡報</vt:lpstr>
      <vt:lpstr>PowerPoint 簡報</vt:lpstr>
      <vt:lpstr>評分規準</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五專優先免試入學 - 重要日程表</vt:lpstr>
      <vt:lpstr>PowerPoint 簡報</vt:lpstr>
      <vt:lpstr>PowerPoint 簡報</vt:lpstr>
      <vt:lpstr>PowerPoint 簡報</vt:lpstr>
      <vt:lpstr>PowerPoint 簡報</vt:lpstr>
      <vt:lpstr>PowerPoint 簡報</vt:lpstr>
      <vt:lpstr>PowerPoint 簡報</vt:lpstr>
      <vt:lpstr>竹苗區免試入學--共同就學區</vt:lpstr>
      <vt:lpstr>竹苗及中投共同就學區</vt:lpstr>
      <vt:lpstr>竹苗及中投共同就學區名額(部分)</vt:lpstr>
      <vt:lpstr>PowerPoint 簡報</vt:lpstr>
      <vt:lpstr>PowerPoint 簡報</vt:lpstr>
      <vt:lpstr>PowerPoint 簡報</vt:lpstr>
      <vt:lpstr>常見錯誤</vt:lpstr>
      <vt:lpstr>PowerPoint 簡報</vt:lpstr>
      <vt:lpstr>PowerPoint 簡報</vt:lpstr>
      <vt:lpstr>適性輔導  x  志願選填</vt:lpstr>
      <vt:lpstr>PowerPoint 簡報</vt:lpstr>
      <vt:lpstr>選填策略四步驟</vt:lpstr>
      <vt:lpstr>第一步：資料搜集</vt:lpstr>
      <vt:lpstr>第二步：擴大選擇</vt:lpstr>
      <vt:lpstr>第二步：擴大選擇 同中有異   異中求同</vt:lpstr>
      <vt:lpstr>第三步：初步排序</vt:lpstr>
      <vt:lpstr>PowerPoint 簡報</vt:lpstr>
      <vt:lpstr>落榜原因分析</vt:lpstr>
      <vt:lpstr>尋夢聖地-高中職與大專校院(五專)</vt:lpstr>
      <vt:lpstr>各種升學學校類型</vt:lpstr>
      <vt:lpstr>高中高職-校校等值</vt:lpstr>
      <vt:lpstr>PowerPoint 簡報</vt:lpstr>
      <vt:lpstr>PowerPoint 簡報</vt:lpstr>
      <vt:lpstr>PowerPoint 簡報</vt:lpstr>
      <vt:lpstr>綜合高中 </vt:lpstr>
      <vt:lpstr>竹苗區綜合高中招生學校及學程</vt:lpstr>
      <vt:lpstr>PowerPoint 簡報</vt:lpstr>
      <vt:lpstr>PowerPoint 簡報</vt:lpstr>
      <vt:lpstr>五專優先免試各項比序積分採計說明</vt:lpstr>
      <vt:lpstr>PowerPoint 簡報</vt:lpstr>
      <vt:lpstr>PowerPoint 簡報</vt:lpstr>
      <vt:lpstr>眼光放遠-大專院校入學</vt:lpstr>
      <vt:lpstr>十二年國教微電影(成就每一個孩子)</vt:lpstr>
      <vt:lpstr>擴大辦理大學「繁星推薦、技職繁星」 </vt:lpstr>
      <vt:lpstr>繁星十年 翻轉大學路</vt:lpstr>
      <vt:lpstr>以清華大學學士班招生管道為例</vt:lpstr>
      <vt:lpstr>PowerPoint 簡報</vt:lpstr>
      <vt:lpstr>航向未來</vt:lpstr>
      <vt:lpstr>我適合讀什麼？</vt:lpstr>
      <vt:lpstr>「興趣」是什麼？</vt:lpstr>
      <vt:lpstr>三大資訊，瞭解我的能力</vt:lpstr>
      <vt:lpstr>工作價值觀-15項</vt:lpstr>
      <vt:lpstr>兩大概念，靠近我的工作價值觀</vt:lpstr>
      <vt:lpstr>PowerPoint 簡報</vt:lpstr>
      <vt:lpstr>諮詢專線及網路資訊</vt:lpstr>
      <vt:lpstr>PowerPoint 簡報</vt:lpstr>
      <vt:lpstr>PowerPoint 簡報</vt:lpstr>
      <vt:lpstr>PowerPoint 簡報</vt:lpstr>
      <vt:lpstr>PowerPoint 簡報</vt:lpstr>
      <vt:lpstr>PowerPoint 簡報</vt:lpstr>
      <vt:lpstr>數位經濟時代來臨~  AI  &amp;  5G</vt:lpstr>
      <vt:lpstr>PowerPoint 簡報</vt:lpstr>
      <vt:lpstr>德國著名詩人、劇作家、思想家~歌德</vt:lpstr>
      <vt:lpstr>十二年國教微電影(實現心願篇)</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bj</dc:creator>
  <cp:lastModifiedBy>teacher</cp:lastModifiedBy>
  <cp:revision>612</cp:revision>
  <dcterms:created xsi:type="dcterms:W3CDTF">2013-10-30T09:04:50Z</dcterms:created>
  <dcterms:modified xsi:type="dcterms:W3CDTF">2019-03-05T07:36:15Z</dcterms:modified>
</cp:coreProperties>
</file>