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diagrams/layout17.xml" ContentType="application/vnd.openxmlformats-officedocument.drawingml.diagram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diagrams/quickStyle20.xml" ContentType="application/vnd.openxmlformats-officedocument.drawingml.diagramStyle+xml"/>
  <Override PartName="/ppt/slides/slide77.xml" ContentType="application/vnd.openxmlformats-officedocument.presentationml.slide+xml"/>
  <Override PartName="/ppt/slides/slide88.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diagrams/colors4.xml" ContentType="application/vnd.openxmlformats-officedocument.drawingml.diagramColors+xml"/>
  <Override PartName="/ppt/diagrams/colors16.xml" ContentType="application/vnd.openxmlformats-officedocument.drawingml.diagramColors+xml"/>
  <Override PartName="/ppt/diagrams/data18.xml" ContentType="application/vnd.openxmlformats-officedocument.drawingml.diagramData+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diagrams/layout20.xml" ContentType="application/vnd.openxmlformats-officedocument.drawingml.diagramLayout+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diagrams/layout6.xml" ContentType="application/vnd.openxmlformats-officedocument.drawingml.diagram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notesSlides/notesSlide60.xml" ContentType="application/vnd.openxmlformats-officedocument.presentationml.notesSlide+xml"/>
  <Override PartName="/ppt/diagrams/drawing15.xml" ContentType="application/vnd.ms-office.drawingml.diagramDrawing+xml"/>
  <Override PartName="/ppt/slideLayouts/slideLayout10.xml" ContentType="application/vnd.openxmlformats-officedocument.presentationml.slideLayout+xml"/>
  <Override PartName="/ppt/theme/theme15.xml" ContentType="application/vnd.openxmlformats-officedocument.theme+xml"/>
  <Override PartName="/ppt/diagrams/drawing8.xml" ContentType="application/vnd.ms-office.drawingml.diagramDrawing+xml"/>
  <Override PartName="/ppt/diagrams/quickStyle8.xml" ContentType="application/vnd.openxmlformats-officedocument.drawingml.diagramStyle+xml"/>
  <Override PartName="/ppt/diagrams/layout14.xml" ContentType="application/vnd.openxmlformats-officedocument.drawingml.diagramLayout+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diagrams/quickStyle19.xml" ContentType="application/vnd.openxmlformats-officedocument.drawingml.diagramStyle+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diagrams/layout19.xml" ContentType="application/vnd.openxmlformats-officedocument.drawingml.diagramLayout+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slides/slide79.xml" ContentType="application/vnd.openxmlformats-officedocument.presentationml.slide+xml"/>
  <Override PartName="/ppt/theme/theme12.xml" ContentType="application/vnd.openxmlformats-officedocument.them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colors18.xml" ContentType="application/vnd.openxmlformats-officedocument.drawingml.diagramColors+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diagrams/layout11.xml" ContentType="application/vnd.openxmlformats-officedocument.drawingml.diagramLayout+xml"/>
  <Override PartName="/ppt/diagrams/drawing5.xml" ContentType="application/vnd.ms-office.drawingml.diagramDrawing+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notesSlides/notesSlide62.xml" ContentType="application/vnd.openxmlformats-officedocument.presentationml.notesSlide+xml"/>
  <Override PartName="/ppt/diagrams/drawing17.xml" ContentType="application/vnd.ms-office.drawingml.diagramDrawing+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diagrams/layout16.xml" ContentType="application/vnd.openxmlformats-officedocument.drawingml.diagram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diagrams/drawing20.xml" ContentType="application/vnd.ms-office.drawingml.diagramDrawing+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diagrams/data17.xml" ContentType="application/vnd.openxmlformats-officedocument.drawingml.diagramData+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notesSlides/notesSlide23.xml" ContentType="application/vnd.openxmlformats-officedocument.presentationml.notesSlide+xml"/>
  <Override PartName="/ppt/diagrams/data6.xml" ContentType="application/vnd.openxmlformats-officedocument.drawingml.diagramData+xml"/>
  <Override PartName="/ppt/theme/theme14.xml" ContentType="application/vnd.openxmlformats-officedocument.them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3.xml" ContentType="application/vnd.openxmlformats-officedocument.drawingml.diagramLayout+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diagrams/quickStyle7.xml" ContentType="application/vnd.openxmlformats-officedocument.drawingml.diagramStyl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notesSlides/notesSlide39.xml" ContentType="application/vnd.openxmlformats-officedocument.presentationml.notesSlid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drawing19.xml" ContentType="application/vnd.ms-office.drawingml.diagramDrawing+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diagrams/quickStyle18.xml" ContentType="application/vnd.openxmlformats-officedocument.drawingml.diagramStyl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diagrams/layout18.xml" ContentType="application/vnd.openxmlformats-officedocument.drawingml.diagram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colors17.xml" ContentType="application/vnd.openxmlformats-officedocument.drawingml.diagramColors+xml"/>
  <Override PartName="/ppt/diagrams/drawing11.xml" ContentType="application/vnd.ms-office.drawingml.diagramDrawing+xml"/>
  <Override PartName="/ppt/slides/slide78.xml" ContentType="application/vnd.openxmlformats-officedocument.presentationml.slide+xml"/>
  <Override PartName="/ppt/theme/theme11.xml" ContentType="application/vnd.openxmlformats-officedocument.theme+xml"/>
  <Override PartName="/ppt/slideLayouts/slideLayout88.xml" ContentType="application/vnd.openxmlformats-officedocument.presentationml.slideLayout+xml"/>
  <Override PartName="/ppt/diagrams/data19.xml" ContentType="application/vnd.openxmlformats-officedocument.drawingml.diagramData+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diagrams/colors20.xml" ContentType="application/vnd.openxmlformats-officedocument.drawingml.diagramColors+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notesSlides/notesSlide61.xml" ContentType="application/vnd.openxmlformats-officedocument.presentationml.notesSlide+xml"/>
  <Override PartName="/ppt/diagrams/drawing16.xml" ContentType="application/vnd.ms-office.drawingml.diagramDrawing+xml"/>
  <Override PartName="/ppt/notesSlides/notesSlide50.xml" ContentType="application/vnd.openxmlformats-officedocument.presentationml.notesSlide+xml"/>
  <Override PartName="/ppt/diagrams/layout15.xml" ContentType="application/vnd.openxmlformats-officedocument.drawingml.diagramLayout+xml"/>
  <Override PartName="/ppt/diagrams/drawing9.xml" ContentType="application/vnd.ms-office.drawingml.diagramDrawing+xml"/>
  <Override PartName="/ppt/slideMasters/slideMaster6.xml" ContentType="application/vnd.openxmlformats-officedocument.presentationml.slideMaster+xml"/>
  <Override PartName="/ppt/theme/theme8.xml" ContentType="application/vnd.openxmlformats-officedocument.theme+xml"/>
  <Override PartName="/ppt/diagrams/quickStyle9.xml" ContentType="application/vnd.openxmlformats-officedocument.drawingml.diagramStyle+xml"/>
  <Override PartName="/ppt/notesSlides/notesSlide5.xml" ContentType="application/vnd.openxmlformats-officedocument.presentationml.notesSlide+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diagrams/colors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colors19.xml" ContentType="application/vnd.openxmlformats-officedocument.drawingml.diagramColors+xml"/>
  <Override PartName="/ppt/diagrams/drawing13.xml" ContentType="application/vnd.ms-office.drawingml.diagramDrawing+xml"/>
  <Override PartName="/ppt/theme/theme13.xml" ContentType="application/vnd.openxmlformats-officedocument.them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quickStyle6.xml" ContentType="application/vnd.openxmlformats-officedocument.drawingml.diagramStyle+xml"/>
  <Override PartName="/ppt/diagrams/layout12.xml" ContentType="application/vnd.openxmlformats-officedocument.drawingml.diagram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0" r:id="rId2"/>
    <p:sldMasterId id="2147483816" r:id="rId3"/>
    <p:sldMasterId id="2147483826" r:id="rId4"/>
    <p:sldMasterId id="2147483828" r:id="rId5"/>
    <p:sldMasterId id="2147483834" r:id="rId6"/>
    <p:sldMasterId id="2147483846" r:id="rId7"/>
    <p:sldMasterId id="2147483848" r:id="rId8"/>
    <p:sldMasterId id="2147484946" r:id="rId9"/>
    <p:sldMasterId id="2147484961" r:id="rId10"/>
    <p:sldMasterId id="2147484977" r:id="rId11"/>
    <p:sldMasterId id="2147484988" r:id="rId12"/>
    <p:sldMasterId id="2147484991" r:id="rId13"/>
    <p:sldMasterId id="2147485000" r:id="rId14"/>
  </p:sldMasterIdLst>
  <p:notesMasterIdLst>
    <p:notesMasterId r:id="rId109"/>
  </p:notesMasterIdLst>
  <p:sldIdLst>
    <p:sldId id="523" r:id="rId15"/>
    <p:sldId id="525" r:id="rId16"/>
    <p:sldId id="531" r:id="rId17"/>
    <p:sldId id="354" r:id="rId18"/>
    <p:sldId id="526" r:id="rId19"/>
    <p:sldId id="527" r:id="rId20"/>
    <p:sldId id="529" r:id="rId21"/>
    <p:sldId id="530" r:id="rId22"/>
    <p:sldId id="386" r:id="rId23"/>
    <p:sldId id="299" r:id="rId24"/>
    <p:sldId id="532" r:id="rId25"/>
    <p:sldId id="608" r:id="rId26"/>
    <p:sldId id="464" r:id="rId27"/>
    <p:sldId id="536" r:id="rId28"/>
    <p:sldId id="537" r:id="rId29"/>
    <p:sldId id="535" r:id="rId30"/>
    <p:sldId id="534" r:id="rId31"/>
    <p:sldId id="378" r:id="rId32"/>
    <p:sldId id="387" r:id="rId33"/>
    <p:sldId id="388" r:id="rId34"/>
    <p:sldId id="538" r:id="rId35"/>
    <p:sldId id="266" r:id="rId36"/>
    <p:sldId id="379" r:id="rId37"/>
    <p:sldId id="268" r:id="rId38"/>
    <p:sldId id="269" r:id="rId39"/>
    <p:sldId id="380" r:id="rId40"/>
    <p:sldId id="611" r:id="rId41"/>
    <p:sldId id="271" r:id="rId42"/>
    <p:sldId id="304" r:id="rId43"/>
    <p:sldId id="389" r:id="rId44"/>
    <p:sldId id="274" r:id="rId45"/>
    <p:sldId id="540" r:id="rId46"/>
    <p:sldId id="401" r:id="rId47"/>
    <p:sldId id="403" r:id="rId48"/>
    <p:sldId id="454" r:id="rId49"/>
    <p:sldId id="612" r:id="rId50"/>
    <p:sldId id="604" r:id="rId51"/>
    <p:sldId id="605" r:id="rId52"/>
    <p:sldId id="606" r:id="rId53"/>
    <p:sldId id="582" r:id="rId54"/>
    <p:sldId id="583" r:id="rId55"/>
    <p:sldId id="584" r:id="rId56"/>
    <p:sldId id="405" r:id="rId57"/>
    <p:sldId id="462" r:id="rId58"/>
    <p:sldId id="417" r:id="rId59"/>
    <p:sldId id="418" r:id="rId60"/>
    <p:sldId id="419" r:id="rId61"/>
    <p:sldId id="420" r:id="rId62"/>
    <p:sldId id="491" r:id="rId63"/>
    <p:sldId id="493" r:id="rId64"/>
    <p:sldId id="522" r:id="rId65"/>
    <p:sldId id="520" r:id="rId66"/>
    <p:sldId id="507" r:id="rId67"/>
    <p:sldId id="509" r:id="rId68"/>
    <p:sldId id="588" r:id="rId69"/>
    <p:sldId id="423" r:id="rId70"/>
    <p:sldId id="424" r:id="rId71"/>
    <p:sldId id="425" r:id="rId72"/>
    <p:sldId id="426" r:id="rId73"/>
    <p:sldId id="427" r:id="rId74"/>
    <p:sldId id="428" r:id="rId75"/>
    <p:sldId id="429" r:id="rId76"/>
    <p:sldId id="430" r:id="rId77"/>
    <p:sldId id="431" r:id="rId78"/>
    <p:sldId id="541" r:id="rId79"/>
    <p:sldId id="359" r:id="rId80"/>
    <p:sldId id="600" r:id="rId81"/>
    <p:sldId id="360" r:id="rId82"/>
    <p:sldId id="594" r:id="rId83"/>
    <p:sldId id="595" r:id="rId84"/>
    <p:sldId id="596" r:id="rId85"/>
    <p:sldId id="597" r:id="rId86"/>
    <p:sldId id="598" r:id="rId87"/>
    <p:sldId id="363" r:id="rId88"/>
    <p:sldId id="369" r:id="rId89"/>
    <p:sldId id="592" r:id="rId90"/>
    <p:sldId id="593" r:id="rId91"/>
    <p:sldId id="370" r:id="rId92"/>
    <p:sldId id="371" r:id="rId93"/>
    <p:sldId id="372" r:id="rId94"/>
    <p:sldId id="373" r:id="rId95"/>
    <p:sldId id="374" r:id="rId96"/>
    <p:sldId id="375" r:id="rId97"/>
    <p:sldId id="376" r:id="rId98"/>
    <p:sldId id="377" r:id="rId99"/>
    <p:sldId id="307" r:id="rId100"/>
    <p:sldId id="437" r:id="rId101"/>
    <p:sldId id="518" r:id="rId102"/>
    <p:sldId id="599" r:id="rId103"/>
    <p:sldId id="601" r:id="rId104"/>
    <p:sldId id="602" r:id="rId105"/>
    <p:sldId id="609" r:id="rId106"/>
    <p:sldId id="438" r:id="rId107"/>
    <p:sldId id="439" r:id="rId108"/>
  </p:sldIdLst>
  <p:sldSz cx="12192000" cy="6858000"/>
  <p:notesSz cx="6858000" cy="9144000"/>
  <p:defaultTextStyle>
    <a:defPPr>
      <a:defRPr lang="zh-CN"/>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0099"/>
    <a:srgbClr val="006600"/>
    <a:srgbClr val="FF00FF"/>
    <a:srgbClr val="0C0C0C"/>
    <a:srgbClr val="663300"/>
    <a:srgbClr val="93634C"/>
    <a:srgbClr val="EA718A"/>
    <a:srgbClr val="FFD1F0"/>
    <a:srgbClr val="00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573" autoAdjust="0"/>
    <p:restoredTop sz="99273" autoAdjust="0"/>
  </p:normalViewPr>
  <p:slideViewPr>
    <p:cSldViewPr>
      <p:cViewPr varScale="1">
        <p:scale>
          <a:sx n="115" d="100"/>
          <a:sy n="115" d="100"/>
        </p:scale>
        <p:origin x="-288"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07" Type="http://schemas.openxmlformats.org/officeDocument/2006/relationships/slide" Target="slides/slide93.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slide" Target="slides/slide88.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notesMaster" Target="notesMasters/notesMaster1.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s>
</file>

<file path=ppt/diagrams/_rels/data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43937A-FB2F-D040-9291-201C818EB4F9}" type="doc">
      <dgm:prSet loTypeId="urn:microsoft.com/office/officeart/2005/8/layout/gear1" loCatId="" qsTypeId="urn:microsoft.com/office/officeart/2005/8/quickstyle/simple1" qsCatId="simple" csTypeId="urn:microsoft.com/office/officeart/2005/8/colors/colorful4" csCatId="colorful" phldr="1"/>
      <dgm:spPr/>
      <dgm:t>
        <a:bodyPr/>
        <a:lstStyle/>
        <a:p>
          <a:endParaRPr lang="zh-TW" altLang="en-US"/>
        </a:p>
      </dgm:t>
    </dgm:pt>
    <dgm:pt modelId="{D4FD2471-B0ED-D04B-9755-5F8E8C17B2E7}">
      <dgm:prSet phldrT="[文字]"/>
      <dgm:spPr/>
      <dgm:t>
        <a:bodyPr/>
        <a:lstStyle/>
        <a:p>
          <a:r>
            <a:rPr lang="zh-TW" altLang="en-US" b="1" dirty="0" smtClean="0">
              <a:solidFill>
                <a:schemeClr val="bg1"/>
              </a:solidFill>
              <a:latin typeface="BiauKai"/>
              <a:ea typeface="BiauKai"/>
              <a:cs typeface="BiauKai"/>
            </a:rPr>
            <a:t>未來</a:t>
          </a:r>
        </a:p>
        <a:p>
          <a:r>
            <a:rPr lang="zh-TW" altLang="en-US" b="1" dirty="0" smtClean="0">
              <a:solidFill>
                <a:schemeClr val="bg1"/>
              </a:solidFill>
              <a:latin typeface="BiauKai"/>
              <a:ea typeface="BiauKai"/>
              <a:cs typeface="BiauKai"/>
            </a:rPr>
            <a:t>工作？</a:t>
          </a:r>
          <a:endParaRPr lang="zh-TW" altLang="en-US" b="1" dirty="0">
            <a:solidFill>
              <a:schemeClr val="bg1"/>
            </a:solidFill>
            <a:latin typeface="BiauKai"/>
            <a:ea typeface="BiauKai"/>
            <a:cs typeface="BiauKai"/>
          </a:endParaRPr>
        </a:p>
      </dgm:t>
    </dgm:pt>
    <dgm:pt modelId="{C8C037C0-7276-C748-8234-2CAB2057B84F}" type="parTrans" cxnId="{2C6C047B-5EA6-B149-B233-1ABC7A796EC1}">
      <dgm:prSet/>
      <dgm:spPr/>
      <dgm:t>
        <a:bodyPr/>
        <a:lstStyle/>
        <a:p>
          <a:endParaRPr lang="zh-TW" altLang="en-US" b="1">
            <a:solidFill>
              <a:schemeClr val="bg1"/>
            </a:solidFill>
            <a:latin typeface="BiauKai"/>
            <a:ea typeface="BiauKai"/>
            <a:cs typeface="BiauKai"/>
          </a:endParaRPr>
        </a:p>
      </dgm:t>
    </dgm:pt>
    <dgm:pt modelId="{FA723A4A-8469-EC41-864F-C636417A40A3}" type="sibTrans" cxnId="{2C6C047B-5EA6-B149-B233-1ABC7A796EC1}">
      <dgm:prSet/>
      <dgm:spPr/>
      <dgm:t>
        <a:bodyPr/>
        <a:lstStyle/>
        <a:p>
          <a:endParaRPr lang="zh-TW" altLang="en-US" b="1">
            <a:solidFill>
              <a:schemeClr val="bg1"/>
            </a:solidFill>
            <a:latin typeface="BiauKai"/>
            <a:ea typeface="BiauKai"/>
            <a:cs typeface="BiauKai"/>
          </a:endParaRPr>
        </a:p>
      </dgm:t>
    </dgm:pt>
    <dgm:pt modelId="{B17D666C-27CD-B14D-86DE-969BC1197144}">
      <dgm:prSet phldrT="[文字]"/>
      <dgm:spPr>
        <a:solidFill>
          <a:srgbClr val="7030A0"/>
        </a:solidFill>
      </dgm:spPr>
      <dgm:t>
        <a:bodyPr/>
        <a:lstStyle/>
        <a:p>
          <a:r>
            <a:rPr lang="zh-TW" altLang="en-US" b="1" dirty="0" smtClean="0">
              <a:solidFill>
                <a:schemeClr val="bg1"/>
              </a:solidFill>
              <a:latin typeface="BiauKai"/>
              <a:ea typeface="BiauKai"/>
              <a:cs typeface="BiauKai"/>
            </a:rPr>
            <a:t>人口老化</a:t>
          </a:r>
          <a:endParaRPr lang="zh-TW" altLang="en-US" b="1" dirty="0">
            <a:solidFill>
              <a:schemeClr val="bg1"/>
            </a:solidFill>
            <a:latin typeface="BiauKai"/>
            <a:ea typeface="BiauKai"/>
            <a:cs typeface="BiauKai"/>
          </a:endParaRPr>
        </a:p>
      </dgm:t>
    </dgm:pt>
    <dgm:pt modelId="{7E24D671-8A74-8C4A-AF3C-CD832DBE8500}" type="parTrans" cxnId="{DDA244F3-C4B7-9946-922B-7B3ECCE565C2}">
      <dgm:prSet/>
      <dgm:spPr/>
      <dgm:t>
        <a:bodyPr/>
        <a:lstStyle/>
        <a:p>
          <a:endParaRPr lang="zh-TW" altLang="en-US" b="1">
            <a:solidFill>
              <a:schemeClr val="bg1"/>
            </a:solidFill>
            <a:latin typeface="BiauKai"/>
            <a:ea typeface="BiauKai"/>
            <a:cs typeface="BiauKai"/>
          </a:endParaRPr>
        </a:p>
      </dgm:t>
    </dgm:pt>
    <dgm:pt modelId="{FBE2CCCC-E56E-744A-92FD-42C0D70B25F0}" type="sibTrans" cxnId="{DDA244F3-C4B7-9946-922B-7B3ECCE565C2}">
      <dgm:prSet/>
      <dgm:spPr/>
      <dgm:t>
        <a:bodyPr/>
        <a:lstStyle/>
        <a:p>
          <a:endParaRPr lang="zh-TW" altLang="en-US" b="1">
            <a:solidFill>
              <a:schemeClr val="bg1"/>
            </a:solidFill>
            <a:latin typeface="BiauKai"/>
            <a:ea typeface="BiauKai"/>
            <a:cs typeface="BiauKai"/>
          </a:endParaRPr>
        </a:p>
      </dgm:t>
    </dgm:pt>
    <dgm:pt modelId="{6DBA012C-BF2A-D843-9226-0D8712D7A8DD}">
      <dgm:prSet phldrT="[文字]"/>
      <dgm:spPr>
        <a:solidFill>
          <a:schemeClr val="accent1">
            <a:lumMod val="50000"/>
          </a:schemeClr>
        </a:solidFill>
      </dgm:spPr>
      <dgm:t>
        <a:bodyPr/>
        <a:lstStyle/>
        <a:p>
          <a:r>
            <a:rPr lang="zh-TW" altLang="en-US" b="1" dirty="0" smtClean="0">
              <a:solidFill>
                <a:schemeClr val="bg1"/>
              </a:solidFill>
              <a:latin typeface="BiauKai"/>
              <a:ea typeface="BiauKai"/>
              <a:cs typeface="BiauKai"/>
            </a:rPr>
            <a:t>少子女化</a:t>
          </a:r>
          <a:endParaRPr lang="zh-TW" altLang="en-US" b="1" dirty="0">
            <a:solidFill>
              <a:schemeClr val="bg1"/>
            </a:solidFill>
            <a:latin typeface="BiauKai"/>
            <a:ea typeface="BiauKai"/>
            <a:cs typeface="BiauKai"/>
          </a:endParaRPr>
        </a:p>
      </dgm:t>
    </dgm:pt>
    <dgm:pt modelId="{57918EEB-C994-9748-9493-6AED2F427789}" type="parTrans" cxnId="{0EFD8C18-0971-1741-90BD-430DA7431F6F}">
      <dgm:prSet/>
      <dgm:spPr/>
      <dgm:t>
        <a:bodyPr/>
        <a:lstStyle/>
        <a:p>
          <a:endParaRPr lang="zh-TW" altLang="en-US" b="1">
            <a:solidFill>
              <a:schemeClr val="bg1"/>
            </a:solidFill>
            <a:latin typeface="BiauKai"/>
            <a:ea typeface="BiauKai"/>
            <a:cs typeface="BiauKai"/>
          </a:endParaRPr>
        </a:p>
      </dgm:t>
    </dgm:pt>
    <dgm:pt modelId="{1AFE340C-CE10-8840-AAC0-F345FFEAB3D6}" type="sibTrans" cxnId="{0EFD8C18-0971-1741-90BD-430DA7431F6F}">
      <dgm:prSet/>
      <dgm:spPr/>
      <dgm:t>
        <a:bodyPr/>
        <a:lstStyle/>
        <a:p>
          <a:endParaRPr lang="zh-TW" altLang="en-US" b="1">
            <a:solidFill>
              <a:schemeClr val="bg1"/>
            </a:solidFill>
            <a:latin typeface="BiauKai"/>
            <a:ea typeface="BiauKai"/>
            <a:cs typeface="BiauKai"/>
          </a:endParaRPr>
        </a:p>
      </dgm:t>
    </dgm:pt>
    <dgm:pt modelId="{724D1CEA-E972-4049-98C6-5BE1F93CF5EE}">
      <dgm:prSet phldrT="[文字]" phldr="1"/>
      <dgm:spPr/>
      <dgm:t>
        <a:bodyPr/>
        <a:lstStyle/>
        <a:p>
          <a:endParaRPr lang="zh-TW" altLang="en-US" b="1" dirty="0">
            <a:solidFill>
              <a:schemeClr val="bg1"/>
            </a:solidFill>
            <a:latin typeface="BiauKai"/>
            <a:ea typeface="BiauKai"/>
            <a:cs typeface="BiauKai"/>
          </a:endParaRPr>
        </a:p>
      </dgm:t>
    </dgm:pt>
    <dgm:pt modelId="{A1939D78-CE1F-704D-98B3-3FD981FD2DF1}" type="sibTrans" cxnId="{4C3FA264-530C-9645-A431-E3387143DA3A}">
      <dgm:prSet/>
      <dgm:spPr/>
      <dgm:t>
        <a:bodyPr/>
        <a:lstStyle/>
        <a:p>
          <a:endParaRPr lang="zh-TW" altLang="en-US" b="1">
            <a:solidFill>
              <a:schemeClr val="bg1"/>
            </a:solidFill>
            <a:latin typeface="BiauKai"/>
            <a:ea typeface="BiauKai"/>
            <a:cs typeface="BiauKai"/>
          </a:endParaRPr>
        </a:p>
      </dgm:t>
    </dgm:pt>
    <dgm:pt modelId="{FD2BE35E-8C8C-1B43-B679-664BB8D00605}" type="parTrans" cxnId="{4C3FA264-530C-9645-A431-E3387143DA3A}">
      <dgm:prSet/>
      <dgm:spPr/>
      <dgm:t>
        <a:bodyPr/>
        <a:lstStyle/>
        <a:p>
          <a:endParaRPr lang="zh-TW" altLang="en-US" b="1">
            <a:solidFill>
              <a:schemeClr val="bg1"/>
            </a:solidFill>
            <a:latin typeface="BiauKai"/>
            <a:ea typeface="BiauKai"/>
            <a:cs typeface="BiauKai"/>
          </a:endParaRPr>
        </a:p>
      </dgm:t>
    </dgm:pt>
    <dgm:pt modelId="{657EC129-D08F-9D4C-B61B-A9757169AE35}" type="pres">
      <dgm:prSet presAssocID="{5043937A-FB2F-D040-9291-201C818EB4F9}" presName="composite" presStyleCnt="0">
        <dgm:presLayoutVars>
          <dgm:chMax val="3"/>
          <dgm:animLvl val="lvl"/>
          <dgm:resizeHandles val="exact"/>
        </dgm:presLayoutVars>
      </dgm:prSet>
      <dgm:spPr/>
      <dgm:t>
        <a:bodyPr/>
        <a:lstStyle/>
        <a:p>
          <a:endParaRPr lang="zh-TW" altLang="en-US"/>
        </a:p>
      </dgm:t>
    </dgm:pt>
    <dgm:pt modelId="{B0ADB754-54E9-2E43-9ED4-3925F2EAE3F2}" type="pres">
      <dgm:prSet presAssocID="{D4FD2471-B0ED-D04B-9755-5F8E8C17B2E7}" presName="gear1" presStyleLbl="node1" presStyleIdx="0" presStyleCnt="3">
        <dgm:presLayoutVars>
          <dgm:chMax val="1"/>
          <dgm:bulletEnabled val="1"/>
        </dgm:presLayoutVars>
      </dgm:prSet>
      <dgm:spPr/>
      <dgm:t>
        <a:bodyPr/>
        <a:lstStyle/>
        <a:p>
          <a:endParaRPr lang="zh-TW" altLang="en-US"/>
        </a:p>
      </dgm:t>
    </dgm:pt>
    <dgm:pt modelId="{2E6767EA-C22F-D74B-8F1E-837926DB011B}" type="pres">
      <dgm:prSet presAssocID="{D4FD2471-B0ED-D04B-9755-5F8E8C17B2E7}" presName="gear1srcNode" presStyleLbl="node1" presStyleIdx="0" presStyleCnt="3"/>
      <dgm:spPr/>
      <dgm:t>
        <a:bodyPr/>
        <a:lstStyle/>
        <a:p>
          <a:endParaRPr lang="zh-TW" altLang="en-US"/>
        </a:p>
      </dgm:t>
    </dgm:pt>
    <dgm:pt modelId="{B011237E-1114-4C4F-B1C2-7C18661F826B}" type="pres">
      <dgm:prSet presAssocID="{D4FD2471-B0ED-D04B-9755-5F8E8C17B2E7}" presName="gear1dstNode" presStyleLbl="node1" presStyleIdx="0" presStyleCnt="3"/>
      <dgm:spPr/>
      <dgm:t>
        <a:bodyPr/>
        <a:lstStyle/>
        <a:p>
          <a:endParaRPr lang="zh-TW" altLang="en-US"/>
        </a:p>
      </dgm:t>
    </dgm:pt>
    <dgm:pt modelId="{03607A1F-E93B-6745-9D57-2D739E11DF42}" type="pres">
      <dgm:prSet presAssocID="{B17D666C-27CD-B14D-86DE-969BC1197144}" presName="gear2" presStyleLbl="node1" presStyleIdx="1" presStyleCnt="3">
        <dgm:presLayoutVars>
          <dgm:chMax val="1"/>
          <dgm:bulletEnabled val="1"/>
        </dgm:presLayoutVars>
      </dgm:prSet>
      <dgm:spPr/>
      <dgm:t>
        <a:bodyPr/>
        <a:lstStyle/>
        <a:p>
          <a:endParaRPr lang="zh-TW" altLang="en-US"/>
        </a:p>
      </dgm:t>
    </dgm:pt>
    <dgm:pt modelId="{3CA0AE1C-39ED-D643-ADCF-6E81E882877D}" type="pres">
      <dgm:prSet presAssocID="{B17D666C-27CD-B14D-86DE-969BC1197144}" presName="gear2srcNode" presStyleLbl="node1" presStyleIdx="1" presStyleCnt="3"/>
      <dgm:spPr/>
      <dgm:t>
        <a:bodyPr/>
        <a:lstStyle/>
        <a:p>
          <a:endParaRPr lang="zh-TW" altLang="en-US"/>
        </a:p>
      </dgm:t>
    </dgm:pt>
    <dgm:pt modelId="{B9FE58B3-2902-FE42-A7DD-BC90D9179C7B}" type="pres">
      <dgm:prSet presAssocID="{B17D666C-27CD-B14D-86DE-969BC1197144}" presName="gear2dstNode" presStyleLbl="node1" presStyleIdx="1" presStyleCnt="3"/>
      <dgm:spPr/>
      <dgm:t>
        <a:bodyPr/>
        <a:lstStyle/>
        <a:p>
          <a:endParaRPr lang="zh-TW" altLang="en-US"/>
        </a:p>
      </dgm:t>
    </dgm:pt>
    <dgm:pt modelId="{AE9CA009-3FB3-0640-BF37-0B46B2B02182}" type="pres">
      <dgm:prSet presAssocID="{6DBA012C-BF2A-D843-9226-0D8712D7A8DD}" presName="gear3" presStyleLbl="node1" presStyleIdx="2" presStyleCnt="3"/>
      <dgm:spPr/>
      <dgm:t>
        <a:bodyPr/>
        <a:lstStyle/>
        <a:p>
          <a:endParaRPr lang="zh-TW" altLang="en-US"/>
        </a:p>
      </dgm:t>
    </dgm:pt>
    <dgm:pt modelId="{BF2DCD6E-0032-7B4B-9950-7A05CD207274}" type="pres">
      <dgm:prSet presAssocID="{6DBA012C-BF2A-D843-9226-0D8712D7A8DD}" presName="gear3tx" presStyleLbl="node1" presStyleIdx="2" presStyleCnt="3">
        <dgm:presLayoutVars>
          <dgm:chMax val="1"/>
          <dgm:bulletEnabled val="1"/>
        </dgm:presLayoutVars>
      </dgm:prSet>
      <dgm:spPr/>
      <dgm:t>
        <a:bodyPr/>
        <a:lstStyle/>
        <a:p>
          <a:endParaRPr lang="zh-TW" altLang="en-US"/>
        </a:p>
      </dgm:t>
    </dgm:pt>
    <dgm:pt modelId="{95400F8E-6342-A343-AA22-6DCFAFA7668B}" type="pres">
      <dgm:prSet presAssocID="{6DBA012C-BF2A-D843-9226-0D8712D7A8DD}" presName="gear3srcNode" presStyleLbl="node1" presStyleIdx="2" presStyleCnt="3"/>
      <dgm:spPr/>
      <dgm:t>
        <a:bodyPr/>
        <a:lstStyle/>
        <a:p>
          <a:endParaRPr lang="zh-TW" altLang="en-US"/>
        </a:p>
      </dgm:t>
    </dgm:pt>
    <dgm:pt modelId="{D4EBB393-CC03-2E4E-ABFE-D9F5DEA3F789}" type="pres">
      <dgm:prSet presAssocID="{6DBA012C-BF2A-D843-9226-0D8712D7A8DD}" presName="gear3dstNode" presStyleLbl="node1" presStyleIdx="2" presStyleCnt="3"/>
      <dgm:spPr/>
      <dgm:t>
        <a:bodyPr/>
        <a:lstStyle/>
        <a:p>
          <a:endParaRPr lang="zh-TW" altLang="en-US"/>
        </a:p>
      </dgm:t>
    </dgm:pt>
    <dgm:pt modelId="{BAAF8F42-77C2-A64D-A992-7EDB6546C685}" type="pres">
      <dgm:prSet presAssocID="{FA723A4A-8469-EC41-864F-C636417A40A3}" presName="connector1" presStyleLbl="sibTrans2D1" presStyleIdx="0" presStyleCnt="3"/>
      <dgm:spPr/>
      <dgm:t>
        <a:bodyPr/>
        <a:lstStyle/>
        <a:p>
          <a:endParaRPr lang="zh-TW" altLang="en-US"/>
        </a:p>
      </dgm:t>
    </dgm:pt>
    <dgm:pt modelId="{C97C3F2D-C5FC-4C4D-A5D0-A870B3E0E9CE}" type="pres">
      <dgm:prSet presAssocID="{FBE2CCCC-E56E-744A-92FD-42C0D70B25F0}" presName="connector2" presStyleLbl="sibTrans2D1" presStyleIdx="1" presStyleCnt="3"/>
      <dgm:spPr/>
      <dgm:t>
        <a:bodyPr/>
        <a:lstStyle/>
        <a:p>
          <a:endParaRPr lang="zh-TW" altLang="en-US"/>
        </a:p>
      </dgm:t>
    </dgm:pt>
    <dgm:pt modelId="{113852E8-E2E0-5C48-8B10-F8C0B4B9955E}" type="pres">
      <dgm:prSet presAssocID="{1AFE340C-CE10-8840-AAC0-F345FFEAB3D6}" presName="connector3" presStyleLbl="sibTrans2D1" presStyleIdx="2" presStyleCnt="3"/>
      <dgm:spPr/>
      <dgm:t>
        <a:bodyPr/>
        <a:lstStyle/>
        <a:p>
          <a:endParaRPr lang="zh-TW" altLang="en-US"/>
        </a:p>
      </dgm:t>
    </dgm:pt>
  </dgm:ptLst>
  <dgm:cxnLst>
    <dgm:cxn modelId="{77BCFA2D-7FFA-4580-9B52-FDD59BB7FB34}" type="presOf" srcId="{6DBA012C-BF2A-D843-9226-0D8712D7A8DD}" destId="{D4EBB393-CC03-2E4E-ABFE-D9F5DEA3F789}" srcOrd="3" destOrd="0" presId="urn:microsoft.com/office/officeart/2005/8/layout/gear1"/>
    <dgm:cxn modelId="{0A5CC87B-C302-492C-B865-38544AAEF0D6}" type="presOf" srcId="{B17D666C-27CD-B14D-86DE-969BC1197144}" destId="{03607A1F-E93B-6745-9D57-2D739E11DF42}" srcOrd="0" destOrd="0" presId="urn:microsoft.com/office/officeart/2005/8/layout/gear1"/>
    <dgm:cxn modelId="{BCD6D521-3995-432C-85F5-0BCA5550963F}" type="presOf" srcId="{B17D666C-27CD-B14D-86DE-969BC1197144}" destId="{3CA0AE1C-39ED-D643-ADCF-6E81E882877D}" srcOrd="1" destOrd="0" presId="urn:microsoft.com/office/officeart/2005/8/layout/gear1"/>
    <dgm:cxn modelId="{ABCF4B59-16C3-4121-B780-6C94F9CE6E3E}" type="presOf" srcId="{D4FD2471-B0ED-D04B-9755-5F8E8C17B2E7}" destId="{B011237E-1114-4C4F-B1C2-7C18661F826B}" srcOrd="2" destOrd="0" presId="urn:microsoft.com/office/officeart/2005/8/layout/gear1"/>
    <dgm:cxn modelId="{D533DEBA-4ACB-40E2-9112-50C1D0AC8C96}" type="presOf" srcId="{6DBA012C-BF2A-D843-9226-0D8712D7A8DD}" destId="{BF2DCD6E-0032-7B4B-9950-7A05CD207274}" srcOrd="1" destOrd="0" presId="urn:microsoft.com/office/officeart/2005/8/layout/gear1"/>
    <dgm:cxn modelId="{4C3FA264-530C-9645-A431-E3387143DA3A}" srcId="{5043937A-FB2F-D040-9291-201C818EB4F9}" destId="{724D1CEA-E972-4049-98C6-5BE1F93CF5EE}" srcOrd="3" destOrd="0" parTransId="{FD2BE35E-8C8C-1B43-B679-664BB8D00605}" sibTransId="{A1939D78-CE1F-704D-98B3-3FD981FD2DF1}"/>
    <dgm:cxn modelId="{0EFD8C18-0971-1741-90BD-430DA7431F6F}" srcId="{5043937A-FB2F-D040-9291-201C818EB4F9}" destId="{6DBA012C-BF2A-D843-9226-0D8712D7A8DD}" srcOrd="2" destOrd="0" parTransId="{57918EEB-C994-9748-9493-6AED2F427789}" sibTransId="{1AFE340C-CE10-8840-AAC0-F345FFEAB3D6}"/>
    <dgm:cxn modelId="{6C363590-B855-467E-9340-2AED5521ACF0}" type="presOf" srcId="{FA723A4A-8469-EC41-864F-C636417A40A3}" destId="{BAAF8F42-77C2-A64D-A992-7EDB6546C685}" srcOrd="0" destOrd="0" presId="urn:microsoft.com/office/officeart/2005/8/layout/gear1"/>
    <dgm:cxn modelId="{11EEE092-4539-44BF-A936-449A1C2838DF}" type="presOf" srcId="{D4FD2471-B0ED-D04B-9755-5F8E8C17B2E7}" destId="{B0ADB754-54E9-2E43-9ED4-3925F2EAE3F2}" srcOrd="0" destOrd="0" presId="urn:microsoft.com/office/officeart/2005/8/layout/gear1"/>
    <dgm:cxn modelId="{3CC4340B-DE05-43A5-B304-E1DF05C114F7}" type="presOf" srcId="{6DBA012C-BF2A-D843-9226-0D8712D7A8DD}" destId="{95400F8E-6342-A343-AA22-6DCFAFA7668B}" srcOrd="2" destOrd="0" presId="urn:microsoft.com/office/officeart/2005/8/layout/gear1"/>
    <dgm:cxn modelId="{A0D994C1-B650-4C1F-B7DC-7932E4B9E546}" type="presOf" srcId="{5043937A-FB2F-D040-9291-201C818EB4F9}" destId="{657EC129-D08F-9D4C-B61B-A9757169AE35}" srcOrd="0" destOrd="0" presId="urn:microsoft.com/office/officeart/2005/8/layout/gear1"/>
    <dgm:cxn modelId="{2C6C047B-5EA6-B149-B233-1ABC7A796EC1}" srcId="{5043937A-FB2F-D040-9291-201C818EB4F9}" destId="{D4FD2471-B0ED-D04B-9755-5F8E8C17B2E7}" srcOrd="0" destOrd="0" parTransId="{C8C037C0-7276-C748-8234-2CAB2057B84F}" sibTransId="{FA723A4A-8469-EC41-864F-C636417A40A3}"/>
    <dgm:cxn modelId="{191F4E5F-E7C5-4262-884F-737F0318B5E3}" type="presOf" srcId="{6DBA012C-BF2A-D843-9226-0D8712D7A8DD}" destId="{AE9CA009-3FB3-0640-BF37-0B46B2B02182}" srcOrd="0" destOrd="0" presId="urn:microsoft.com/office/officeart/2005/8/layout/gear1"/>
    <dgm:cxn modelId="{D524552E-6141-4265-8F9B-1B0E0532F616}" type="presOf" srcId="{B17D666C-27CD-B14D-86DE-969BC1197144}" destId="{B9FE58B3-2902-FE42-A7DD-BC90D9179C7B}" srcOrd="2" destOrd="0" presId="urn:microsoft.com/office/officeart/2005/8/layout/gear1"/>
    <dgm:cxn modelId="{EE6CC9E0-E41F-4CE7-806B-C7BB47EFF47F}" type="presOf" srcId="{D4FD2471-B0ED-D04B-9755-5F8E8C17B2E7}" destId="{2E6767EA-C22F-D74B-8F1E-837926DB011B}" srcOrd="1" destOrd="0" presId="urn:microsoft.com/office/officeart/2005/8/layout/gear1"/>
    <dgm:cxn modelId="{DDA244F3-C4B7-9946-922B-7B3ECCE565C2}" srcId="{5043937A-FB2F-D040-9291-201C818EB4F9}" destId="{B17D666C-27CD-B14D-86DE-969BC1197144}" srcOrd="1" destOrd="0" parTransId="{7E24D671-8A74-8C4A-AF3C-CD832DBE8500}" sibTransId="{FBE2CCCC-E56E-744A-92FD-42C0D70B25F0}"/>
    <dgm:cxn modelId="{3155F75D-60F5-447E-803A-96734C0E4F7F}" type="presOf" srcId="{1AFE340C-CE10-8840-AAC0-F345FFEAB3D6}" destId="{113852E8-E2E0-5C48-8B10-F8C0B4B9955E}" srcOrd="0" destOrd="0" presId="urn:microsoft.com/office/officeart/2005/8/layout/gear1"/>
    <dgm:cxn modelId="{46F50F12-CC69-4003-B91D-CEE6C54E94FF}" type="presOf" srcId="{FBE2CCCC-E56E-744A-92FD-42C0D70B25F0}" destId="{C97C3F2D-C5FC-4C4D-A5D0-A870B3E0E9CE}" srcOrd="0" destOrd="0" presId="urn:microsoft.com/office/officeart/2005/8/layout/gear1"/>
    <dgm:cxn modelId="{D93F0120-068D-409E-8E28-1AF58D0EC1EA}" type="presParOf" srcId="{657EC129-D08F-9D4C-B61B-A9757169AE35}" destId="{B0ADB754-54E9-2E43-9ED4-3925F2EAE3F2}" srcOrd="0" destOrd="0" presId="urn:microsoft.com/office/officeart/2005/8/layout/gear1"/>
    <dgm:cxn modelId="{746E047C-8815-4F38-B446-6B986CC2BC2F}" type="presParOf" srcId="{657EC129-D08F-9D4C-B61B-A9757169AE35}" destId="{2E6767EA-C22F-D74B-8F1E-837926DB011B}" srcOrd="1" destOrd="0" presId="urn:microsoft.com/office/officeart/2005/8/layout/gear1"/>
    <dgm:cxn modelId="{E6A04658-5BBF-4DBB-9750-C10D636DDB9B}" type="presParOf" srcId="{657EC129-D08F-9D4C-B61B-A9757169AE35}" destId="{B011237E-1114-4C4F-B1C2-7C18661F826B}" srcOrd="2" destOrd="0" presId="urn:microsoft.com/office/officeart/2005/8/layout/gear1"/>
    <dgm:cxn modelId="{FF8EE6BC-03CF-4EE4-A329-3337D363DC43}" type="presParOf" srcId="{657EC129-D08F-9D4C-B61B-A9757169AE35}" destId="{03607A1F-E93B-6745-9D57-2D739E11DF42}" srcOrd="3" destOrd="0" presId="urn:microsoft.com/office/officeart/2005/8/layout/gear1"/>
    <dgm:cxn modelId="{CD6F0AAB-501D-4292-A5B4-973C7258D5B6}" type="presParOf" srcId="{657EC129-D08F-9D4C-B61B-A9757169AE35}" destId="{3CA0AE1C-39ED-D643-ADCF-6E81E882877D}" srcOrd="4" destOrd="0" presId="urn:microsoft.com/office/officeart/2005/8/layout/gear1"/>
    <dgm:cxn modelId="{424388DD-A40A-4050-98C0-CEE770F0B00B}" type="presParOf" srcId="{657EC129-D08F-9D4C-B61B-A9757169AE35}" destId="{B9FE58B3-2902-FE42-A7DD-BC90D9179C7B}" srcOrd="5" destOrd="0" presId="urn:microsoft.com/office/officeart/2005/8/layout/gear1"/>
    <dgm:cxn modelId="{1B3593F3-0182-4137-8799-E0C14FA168B7}" type="presParOf" srcId="{657EC129-D08F-9D4C-B61B-A9757169AE35}" destId="{AE9CA009-3FB3-0640-BF37-0B46B2B02182}" srcOrd="6" destOrd="0" presId="urn:microsoft.com/office/officeart/2005/8/layout/gear1"/>
    <dgm:cxn modelId="{C5D9EAF2-BD60-4039-B7DE-0CD43017FC59}" type="presParOf" srcId="{657EC129-D08F-9D4C-B61B-A9757169AE35}" destId="{BF2DCD6E-0032-7B4B-9950-7A05CD207274}" srcOrd="7" destOrd="0" presId="urn:microsoft.com/office/officeart/2005/8/layout/gear1"/>
    <dgm:cxn modelId="{274996C1-24AB-44A0-986B-84DE60422BBC}" type="presParOf" srcId="{657EC129-D08F-9D4C-B61B-A9757169AE35}" destId="{95400F8E-6342-A343-AA22-6DCFAFA7668B}" srcOrd="8" destOrd="0" presId="urn:microsoft.com/office/officeart/2005/8/layout/gear1"/>
    <dgm:cxn modelId="{0C61A175-7888-4367-8F84-F790B7FFB73F}" type="presParOf" srcId="{657EC129-D08F-9D4C-B61B-A9757169AE35}" destId="{D4EBB393-CC03-2E4E-ABFE-D9F5DEA3F789}" srcOrd="9" destOrd="0" presId="urn:microsoft.com/office/officeart/2005/8/layout/gear1"/>
    <dgm:cxn modelId="{2FBE2BCF-BDDB-47C4-841E-12CB5FD2E5C4}" type="presParOf" srcId="{657EC129-D08F-9D4C-B61B-A9757169AE35}" destId="{BAAF8F42-77C2-A64D-A992-7EDB6546C685}" srcOrd="10" destOrd="0" presId="urn:microsoft.com/office/officeart/2005/8/layout/gear1"/>
    <dgm:cxn modelId="{37FCF660-DCA7-4AEE-9346-A2D408240476}" type="presParOf" srcId="{657EC129-D08F-9D4C-B61B-A9757169AE35}" destId="{C97C3F2D-C5FC-4C4D-A5D0-A870B3E0E9CE}" srcOrd="11" destOrd="0" presId="urn:microsoft.com/office/officeart/2005/8/layout/gear1"/>
    <dgm:cxn modelId="{F1DBB5D4-6878-40A8-B120-D4DD7F5E0FF7}" type="presParOf" srcId="{657EC129-D08F-9D4C-B61B-A9757169AE35}" destId="{113852E8-E2E0-5C48-8B10-F8C0B4B9955E}" srcOrd="12"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922371B-60DA-2048-880D-EC200B7ED4E6}" type="doc">
      <dgm:prSet loTypeId="urn:microsoft.com/office/officeart/2005/8/layout/cycle8" loCatId="" qsTypeId="urn:microsoft.com/office/officeart/2005/8/quickstyle/3D1" qsCatId="3D" csTypeId="urn:microsoft.com/office/officeart/2005/8/colors/colorful1#1" csCatId="colorful" phldr="1"/>
      <dgm:spPr/>
      <dgm:t>
        <a:bodyPr/>
        <a:lstStyle/>
        <a:p>
          <a:endParaRPr lang="zh-TW" altLang="en-US"/>
        </a:p>
      </dgm:t>
    </dgm:pt>
    <dgm:pt modelId="{42787B4C-8A3B-0A4F-9400-03F6B7B4FDD3}">
      <dgm:prSet/>
      <dgm:spPr/>
      <dgm:t>
        <a:bodyPr/>
        <a:lstStyle/>
        <a:p>
          <a:pPr rtl="0"/>
          <a:r>
            <a:rPr kumimoji="1" lang="zh-TW" altLang="en-US" b="1" dirty="0" smtClean="0">
              <a:latin typeface="BiauKai"/>
              <a:ea typeface="BiauKai"/>
              <a:cs typeface="BiauKai"/>
            </a:rPr>
            <a:t>有自信去面對挑戰</a:t>
          </a:r>
          <a:endParaRPr lang="zh-TW" altLang="en-US" b="1" dirty="0">
            <a:latin typeface="BiauKai"/>
            <a:ea typeface="BiauKai"/>
            <a:cs typeface="BiauKai"/>
          </a:endParaRPr>
        </a:p>
      </dgm:t>
    </dgm:pt>
    <dgm:pt modelId="{41EC82A1-A9B3-644B-BD70-CAB356F209C3}" type="parTrans" cxnId="{C6F2E8AE-1F9A-A342-86DD-B2CADCD01713}">
      <dgm:prSet/>
      <dgm:spPr/>
      <dgm:t>
        <a:bodyPr/>
        <a:lstStyle/>
        <a:p>
          <a:endParaRPr lang="zh-TW" altLang="en-US" b="1">
            <a:latin typeface="BiauKai"/>
            <a:ea typeface="BiauKai"/>
            <a:cs typeface="BiauKai"/>
          </a:endParaRPr>
        </a:p>
      </dgm:t>
    </dgm:pt>
    <dgm:pt modelId="{C36B5106-7698-D145-9249-B9914A1BC863}" type="sibTrans" cxnId="{C6F2E8AE-1F9A-A342-86DD-B2CADCD01713}">
      <dgm:prSet/>
      <dgm:spPr/>
      <dgm:t>
        <a:bodyPr/>
        <a:lstStyle/>
        <a:p>
          <a:endParaRPr lang="zh-TW" altLang="en-US" b="1">
            <a:latin typeface="BiauKai"/>
            <a:ea typeface="BiauKai"/>
            <a:cs typeface="BiauKai"/>
          </a:endParaRPr>
        </a:p>
      </dgm:t>
    </dgm:pt>
    <dgm:pt modelId="{A0ECDCE3-C0C5-4C46-9C47-7517A4D3752C}">
      <dgm:prSet/>
      <dgm:spPr/>
      <dgm:t>
        <a:bodyPr/>
        <a:lstStyle/>
        <a:p>
          <a:pPr rtl="0"/>
          <a:r>
            <a:rPr kumimoji="1" lang="zh-TW" altLang="en-US" b="1" dirty="0" smtClean="0">
              <a:solidFill>
                <a:srgbClr val="6DA400"/>
              </a:solidFill>
              <a:latin typeface="BiauKai"/>
              <a:ea typeface="BiauKai"/>
              <a:cs typeface="BiauKai"/>
            </a:rPr>
            <a:t>豐富的</a:t>
          </a:r>
          <a:r>
            <a:rPr kumimoji="1" lang="en-US" altLang="zh-TW" b="1" dirty="0" smtClean="0">
              <a:solidFill>
                <a:srgbClr val="6DA400"/>
              </a:solidFill>
              <a:latin typeface="BiauKai"/>
              <a:ea typeface="BiauKai"/>
              <a:cs typeface="BiauKai"/>
            </a:rPr>
            <a:t/>
          </a:r>
          <a:br>
            <a:rPr kumimoji="1" lang="en-US" altLang="zh-TW" b="1" dirty="0" smtClean="0">
              <a:solidFill>
                <a:srgbClr val="6DA400"/>
              </a:solidFill>
              <a:latin typeface="BiauKai"/>
              <a:ea typeface="BiauKai"/>
              <a:cs typeface="BiauKai"/>
            </a:rPr>
          </a:br>
          <a:r>
            <a:rPr kumimoji="1" lang="zh-TW" altLang="en-US" b="1" dirty="0" smtClean="0">
              <a:solidFill>
                <a:srgbClr val="6DA400"/>
              </a:solidFill>
              <a:latin typeface="BiauKai"/>
              <a:ea typeface="BiauKai"/>
              <a:cs typeface="BiauKai"/>
            </a:rPr>
            <a:t>生活經驗</a:t>
          </a:r>
          <a:endParaRPr lang="zh-TW" altLang="en-US" b="1" dirty="0">
            <a:solidFill>
              <a:srgbClr val="6DA400"/>
            </a:solidFill>
            <a:latin typeface="BiauKai"/>
            <a:ea typeface="BiauKai"/>
            <a:cs typeface="BiauKai"/>
          </a:endParaRPr>
        </a:p>
      </dgm:t>
    </dgm:pt>
    <dgm:pt modelId="{BF80A574-7182-D444-9233-EC65D2D52831}" type="parTrans" cxnId="{732F5402-DBC7-D442-B6EE-E677CABFF61E}">
      <dgm:prSet/>
      <dgm:spPr/>
      <dgm:t>
        <a:bodyPr/>
        <a:lstStyle/>
        <a:p>
          <a:endParaRPr lang="zh-TW" altLang="en-US" b="1">
            <a:latin typeface="BiauKai"/>
            <a:ea typeface="BiauKai"/>
            <a:cs typeface="BiauKai"/>
          </a:endParaRPr>
        </a:p>
      </dgm:t>
    </dgm:pt>
    <dgm:pt modelId="{A250EB3D-DC4F-BB43-B47D-22CB6311A4AD}" type="sibTrans" cxnId="{732F5402-DBC7-D442-B6EE-E677CABFF61E}">
      <dgm:prSet/>
      <dgm:spPr/>
      <dgm:t>
        <a:bodyPr/>
        <a:lstStyle/>
        <a:p>
          <a:endParaRPr lang="zh-TW" altLang="en-US" b="1">
            <a:latin typeface="BiauKai"/>
            <a:ea typeface="BiauKai"/>
            <a:cs typeface="BiauKai"/>
          </a:endParaRPr>
        </a:p>
      </dgm:t>
    </dgm:pt>
    <dgm:pt modelId="{43706E29-DF1F-BB48-861C-D28136C63D7F}">
      <dgm:prSet/>
      <dgm:spPr/>
      <dgm:t>
        <a:bodyPr/>
        <a:lstStyle/>
        <a:p>
          <a:pPr rtl="0"/>
          <a:r>
            <a:rPr kumimoji="1" lang="zh-TW" altLang="en-US" b="1" dirty="0" smtClean="0">
              <a:latin typeface="BiauKai"/>
              <a:ea typeface="BiauKai"/>
              <a:cs typeface="BiauKai"/>
            </a:rPr>
            <a:t>具備團隊合作能力</a:t>
          </a:r>
          <a:endParaRPr lang="zh-TW" altLang="en-US" b="1" dirty="0">
            <a:latin typeface="BiauKai"/>
            <a:ea typeface="BiauKai"/>
            <a:cs typeface="BiauKai"/>
          </a:endParaRPr>
        </a:p>
      </dgm:t>
    </dgm:pt>
    <dgm:pt modelId="{F5DF7E99-A61C-4942-8F9E-3F0E96259093}" type="parTrans" cxnId="{C260EAFB-8AD3-6D49-9BCA-AFBFB49633D9}">
      <dgm:prSet/>
      <dgm:spPr/>
      <dgm:t>
        <a:bodyPr/>
        <a:lstStyle/>
        <a:p>
          <a:endParaRPr lang="zh-TW" altLang="en-US" b="1">
            <a:latin typeface="BiauKai"/>
            <a:ea typeface="BiauKai"/>
            <a:cs typeface="BiauKai"/>
          </a:endParaRPr>
        </a:p>
      </dgm:t>
    </dgm:pt>
    <dgm:pt modelId="{04583FBE-02DA-B142-AB13-0CF2FB577E8C}" type="sibTrans" cxnId="{C260EAFB-8AD3-6D49-9BCA-AFBFB49633D9}">
      <dgm:prSet/>
      <dgm:spPr/>
      <dgm:t>
        <a:bodyPr/>
        <a:lstStyle/>
        <a:p>
          <a:endParaRPr lang="zh-TW" altLang="en-US" b="1">
            <a:latin typeface="BiauKai"/>
            <a:ea typeface="BiauKai"/>
            <a:cs typeface="BiauKai"/>
          </a:endParaRPr>
        </a:p>
      </dgm:t>
    </dgm:pt>
    <dgm:pt modelId="{A2C3D74B-95F2-E045-9D9F-7415089EE195}">
      <dgm:prSet/>
      <dgm:spPr/>
      <dgm:t>
        <a:bodyPr/>
        <a:lstStyle/>
        <a:p>
          <a:pPr rtl="0"/>
          <a:r>
            <a:rPr kumimoji="1" lang="zh-TW" altLang="en-US" b="1" dirty="0" smtClean="0">
              <a:solidFill>
                <a:srgbClr val="FF0000"/>
              </a:solidFill>
              <a:latin typeface="BiauKai"/>
              <a:ea typeface="BiauKai"/>
              <a:cs typeface="BiauKai"/>
            </a:rPr>
            <a:t>良好時間規劃能力</a:t>
          </a:r>
          <a:endParaRPr lang="zh-TW" altLang="en-US" b="1" dirty="0">
            <a:solidFill>
              <a:srgbClr val="FF0000"/>
            </a:solidFill>
            <a:latin typeface="BiauKai"/>
            <a:ea typeface="BiauKai"/>
            <a:cs typeface="BiauKai"/>
          </a:endParaRPr>
        </a:p>
      </dgm:t>
    </dgm:pt>
    <dgm:pt modelId="{A770D88C-4AAA-F443-BB98-9EC738223225}" type="parTrans" cxnId="{1EB66FF2-85BA-CC47-A05E-208FDB81D193}">
      <dgm:prSet/>
      <dgm:spPr/>
      <dgm:t>
        <a:bodyPr/>
        <a:lstStyle/>
        <a:p>
          <a:endParaRPr lang="zh-TW" altLang="en-US" b="1">
            <a:latin typeface="BiauKai"/>
            <a:ea typeface="BiauKai"/>
            <a:cs typeface="BiauKai"/>
          </a:endParaRPr>
        </a:p>
      </dgm:t>
    </dgm:pt>
    <dgm:pt modelId="{99D129AA-8F36-AF4A-B0D5-BF62E4C45249}" type="sibTrans" cxnId="{1EB66FF2-85BA-CC47-A05E-208FDB81D193}">
      <dgm:prSet/>
      <dgm:spPr/>
      <dgm:t>
        <a:bodyPr/>
        <a:lstStyle/>
        <a:p>
          <a:endParaRPr lang="zh-TW" altLang="en-US" b="1">
            <a:latin typeface="BiauKai"/>
            <a:ea typeface="BiauKai"/>
            <a:cs typeface="BiauKai"/>
          </a:endParaRPr>
        </a:p>
      </dgm:t>
    </dgm:pt>
    <dgm:pt modelId="{1CA5DC9B-C53E-4746-833A-2271E6CB9BA8}" type="pres">
      <dgm:prSet presAssocID="{C922371B-60DA-2048-880D-EC200B7ED4E6}" presName="compositeShape" presStyleCnt="0">
        <dgm:presLayoutVars>
          <dgm:chMax val="7"/>
          <dgm:dir/>
          <dgm:resizeHandles val="exact"/>
        </dgm:presLayoutVars>
      </dgm:prSet>
      <dgm:spPr/>
      <dgm:t>
        <a:bodyPr/>
        <a:lstStyle/>
        <a:p>
          <a:endParaRPr lang="zh-TW" altLang="en-US"/>
        </a:p>
      </dgm:t>
    </dgm:pt>
    <dgm:pt modelId="{4A8D3E6D-04C1-724A-ABFD-6BFD313A05DC}" type="pres">
      <dgm:prSet presAssocID="{C922371B-60DA-2048-880D-EC200B7ED4E6}" presName="wedge1" presStyleLbl="node1" presStyleIdx="0" presStyleCnt="4"/>
      <dgm:spPr/>
      <dgm:t>
        <a:bodyPr/>
        <a:lstStyle/>
        <a:p>
          <a:endParaRPr lang="zh-TW" altLang="en-US"/>
        </a:p>
      </dgm:t>
    </dgm:pt>
    <dgm:pt modelId="{1A18904F-D7C8-D34E-8A5E-195F9C86EC6F}" type="pres">
      <dgm:prSet presAssocID="{C922371B-60DA-2048-880D-EC200B7ED4E6}" presName="dummy1a" presStyleCnt="0"/>
      <dgm:spPr/>
    </dgm:pt>
    <dgm:pt modelId="{2EC62D93-BC1A-284C-95C0-35E83FB6D707}" type="pres">
      <dgm:prSet presAssocID="{C922371B-60DA-2048-880D-EC200B7ED4E6}" presName="dummy1b" presStyleCnt="0"/>
      <dgm:spPr/>
    </dgm:pt>
    <dgm:pt modelId="{BDAE8553-0C21-4D48-9148-E11CE3EF98A0}" type="pres">
      <dgm:prSet presAssocID="{C922371B-60DA-2048-880D-EC200B7ED4E6}" presName="wedge1Tx" presStyleLbl="node1" presStyleIdx="0" presStyleCnt="4">
        <dgm:presLayoutVars>
          <dgm:chMax val="0"/>
          <dgm:chPref val="0"/>
          <dgm:bulletEnabled val="1"/>
        </dgm:presLayoutVars>
      </dgm:prSet>
      <dgm:spPr/>
      <dgm:t>
        <a:bodyPr/>
        <a:lstStyle/>
        <a:p>
          <a:endParaRPr lang="zh-TW" altLang="en-US"/>
        </a:p>
      </dgm:t>
    </dgm:pt>
    <dgm:pt modelId="{D6326094-0ACF-414F-9B1C-46E4035EF27B}" type="pres">
      <dgm:prSet presAssocID="{C922371B-60DA-2048-880D-EC200B7ED4E6}" presName="wedge2" presStyleLbl="node1" presStyleIdx="1" presStyleCnt="4"/>
      <dgm:spPr/>
      <dgm:t>
        <a:bodyPr/>
        <a:lstStyle/>
        <a:p>
          <a:endParaRPr lang="zh-TW" altLang="en-US"/>
        </a:p>
      </dgm:t>
    </dgm:pt>
    <dgm:pt modelId="{C8E553A2-A121-B14D-9E49-360DBB2819D2}" type="pres">
      <dgm:prSet presAssocID="{C922371B-60DA-2048-880D-EC200B7ED4E6}" presName="dummy2a" presStyleCnt="0"/>
      <dgm:spPr/>
    </dgm:pt>
    <dgm:pt modelId="{CBE037BA-C79A-A14D-BB58-5A44ADA3FBEE}" type="pres">
      <dgm:prSet presAssocID="{C922371B-60DA-2048-880D-EC200B7ED4E6}" presName="dummy2b" presStyleCnt="0"/>
      <dgm:spPr/>
    </dgm:pt>
    <dgm:pt modelId="{0C9B62E2-A314-AB47-A834-BA93CD9A03EB}" type="pres">
      <dgm:prSet presAssocID="{C922371B-60DA-2048-880D-EC200B7ED4E6}" presName="wedge2Tx" presStyleLbl="node1" presStyleIdx="1" presStyleCnt="4">
        <dgm:presLayoutVars>
          <dgm:chMax val="0"/>
          <dgm:chPref val="0"/>
          <dgm:bulletEnabled val="1"/>
        </dgm:presLayoutVars>
      </dgm:prSet>
      <dgm:spPr/>
      <dgm:t>
        <a:bodyPr/>
        <a:lstStyle/>
        <a:p>
          <a:endParaRPr lang="zh-TW" altLang="en-US"/>
        </a:p>
      </dgm:t>
    </dgm:pt>
    <dgm:pt modelId="{0549B478-7B1A-4A4C-8CAD-43812CD7DCF3}" type="pres">
      <dgm:prSet presAssocID="{C922371B-60DA-2048-880D-EC200B7ED4E6}" presName="wedge3" presStyleLbl="node1" presStyleIdx="2" presStyleCnt="4"/>
      <dgm:spPr/>
      <dgm:t>
        <a:bodyPr/>
        <a:lstStyle/>
        <a:p>
          <a:endParaRPr lang="zh-TW" altLang="en-US"/>
        </a:p>
      </dgm:t>
    </dgm:pt>
    <dgm:pt modelId="{3C414848-517F-1D41-9892-E4084D9D557B}" type="pres">
      <dgm:prSet presAssocID="{C922371B-60DA-2048-880D-EC200B7ED4E6}" presName="dummy3a" presStyleCnt="0"/>
      <dgm:spPr/>
    </dgm:pt>
    <dgm:pt modelId="{377535F0-051B-074A-8950-D10FF95E96E9}" type="pres">
      <dgm:prSet presAssocID="{C922371B-60DA-2048-880D-EC200B7ED4E6}" presName="dummy3b" presStyleCnt="0"/>
      <dgm:spPr/>
    </dgm:pt>
    <dgm:pt modelId="{8D231A79-7401-F049-B337-F59E542F504C}" type="pres">
      <dgm:prSet presAssocID="{C922371B-60DA-2048-880D-EC200B7ED4E6}" presName="wedge3Tx" presStyleLbl="node1" presStyleIdx="2" presStyleCnt="4">
        <dgm:presLayoutVars>
          <dgm:chMax val="0"/>
          <dgm:chPref val="0"/>
          <dgm:bulletEnabled val="1"/>
        </dgm:presLayoutVars>
      </dgm:prSet>
      <dgm:spPr/>
      <dgm:t>
        <a:bodyPr/>
        <a:lstStyle/>
        <a:p>
          <a:endParaRPr lang="zh-TW" altLang="en-US"/>
        </a:p>
      </dgm:t>
    </dgm:pt>
    <dgm:pt modelId="{21929D4A-54F3-C144-BE94-B9B6423E61FD}" type="pres">
      <dgm:prSet presAssocID="{C922371B-60DA-2048-880D-EC200B7ED4E6}" presName="wedge4" presStyleLbl="node1" presStyleIdx="3" presStyleCnt="4"/>
      <dgm:spPr/>
      <dgm:t>
        <a:bodyPr/>
        <a:lstStyle/>
        <a:p>
          <a:endParaRPr lang="zh-TW" altLang="en-US"/>
        </a:p>
      </dgm:t>
    </dgm:pt>
    <dgm:pt modelId="{55399E6A-608B-2748-A223-F1151D4D0963}" type="pres">
      <dgm:prSet presAssocID="{C922371B-60DA-2048-880D-EC200B7ED4E6}" presName="dummy4a" presStyleCnt="0"/>
      <dgm:spPr/>
    </dgm:pt>
    <dgm:pt modelId="{3F57B507-E237-E24F-A9AB-7A5DC48D9BBE}" type="pres">
      <dgm:prSet presAssocID="{C922371B-60DA-2048-880D-EC200B7ED4E6}" presName="dummy4b" presStyleCnt="0"/>
      <dgm:spPr/>
    </dgm:pt>
    <dgm:pt modelId="{29B70704-D121-B646-9955-7C7E3651054D}" type="pres">
      <dgm:prSet presAssocID="{C922371B-60DA-2048-880D-EC200B7ED4E6}" presName="wedge4Tx" presStyleLbl="node1" presStyleIdx="3" presStyleCnt="4">
        <dgm:presLayoutVars>
          <dgm:chMax val="0"/>
          <dgm:chPref val="0"/>
          <dgm:bulletEnabled val="1"/>
        </dgm:presLayoutVars>
      </dgm:prSet>
      <dgm:spPr/>
      <dgm:t>
        <a:bodyPr/>
        <a:lstStyle/>
        <a:p>
          <a:endParaRPr lang="zh-TW" altLang="en-US"/>
        </a:p>
      </dgm:t>
    </dgm:pt>
    <dgm:pt modelId="{48E51520-3932-2744-A1B0-BFA303A5FC8E}" type="pres">
      <dgm:prSet presAssocID="{C36B5106-7698-D145-9249-B9914A1BC863}" presName="arrowWedge1" presStyleLbl="fgSibTrans2D1" presStyleIdx="0" presStyleCnt="4"/>
      <dgm:spPr/>
    </dgm:pt>
    <dgm:pt modelId="{6BE08F17-ED2E-C84C-A9C1-582C07394251}" type="pres">
      <dgm:prSet presAssocID="{A250EB3D-DC4F-BB43-B47D-22CB6311A4AD}" presName="arrowWedge2" presStyleLbl="fgSibTrans2D1" presStyleIdx="1" presStyleCnt="4"/>
      <dgm:spPr/>
    </dgm:pt>
    <dgm:pt modelId="{356F07D5-A74A-D64D-9D9F-ED9925AD4DB0}" type="pres">
      <dgm:prSet presAssocID="{04583FBE-02DA-B142-AB13-0CF2FB577E8C}" presName="arrowWedge3" presStyleLbl="fgSibTrans2D1" presStyleIdx="2" presStyleCnt="4"/>
      <dgm:spPr/>
    </dgm:pt>
    <dgm:pt modelId="{631537AB-BF39-D54A-9836-320C2870D69D}" type="pres">
      <dgm:prSet presAssocID="{99D129AA-8F36-AF4A-B0D5-BF62E4C45249}" presName="arrowWedge4" presStyleLbl="fgSibTrans2D1" presStyleIdx="3" presStyleCnt="4"/>
      <dgm:spPr/>
    </dgm:pt>
  </dgm:ptLst>
  <dgm:cxnLst>
    <dgm:cxn modelId="{AC5E65A5-F429-4686-AA6B-A997CFD3062A}" type="presOf" srcId="{A0ECDCE3-C0C5-4C46-9C47-7517A4D3752C}" destId="{0C9B62E2-A314-AB47-A834-BA93CD9A03EB}" srcOrd="1" destOrd="0" presId="urn:microsoft.com/office/officeart/2005/8/layout/cycle8"/>
    <dgm:cxn modelId="{C260EAFB-8AD3-6D49-9BCA-AFBFB49633D9}" srcId="{C922371B-60DA-2048-880D-EC200B7ED4E6}" destId="{43706E29-DF1F-BB48-861C-D28136C63D7F}" srcOrd="2" destOrd="0" parTransId="{F5DF7E99-A61C-4942-8F9E-3F0E96259093}" sibTransId="{04583FBE-02DA-B142-AB13-0CF2FB577E8C}"/>
    <dgm:cxn modelId="{732F5402-DBC7-D442-B6EE-E677CABFF61E}" srcId="{C922371B-60DA-2048-880D-EC200B7ED4E6}" destId="{A0ECDCE3-C0C5-4C46-9C47-7517A4D3752C}" srcOrd="1" destOrd="0" parTransId="{BF80A574-7182-D444-9233-EC65D2D52831}" sibTransId="{A250EB3D-DC4F-BB43-B47D-22CB6311A4AD}"/>
    <dgm:cxn modelId="{3A30CFC9-6D6B-49FF-8190-31A78177E499}" type="presOf" srcId="{A2C3D74B-95F2-E045-9D9F-7415089EE195}" destId="{29B70704-D121-B646-9955-7C7E3651054D}" srcOrd="1" destOrd="0" presId="urn:microsoft.com/office/officeart/2005/8/layout/cycle8"/>
    <dgm:cxn modelId="{C6F2E8AE-1F9A-A342-86DD-B2CADCD01713}" srcId="{C922371B-60DA-2048-880D-EC200B7ED4E6}" destId="{42787B4C-8A3B-0A4F-9400-03F6B7B4FDD3}" srcOrd="0" destOrd="0" parTransId="{41EC82A1-A9B3-644B-BD70-CAB356F209C3}" sibTransId="{C36B5106-7698-D145-9249-B9914A1BC863}"/>
    <dgm:cxn modelId="{D9838B61-7946-433F-8FB0-7196D0D488CF}" type="presOf" srcId="{42787B4C-8A3B-0A4F-9400-03F6B7B4FDD3}" destId="{BDAE8553-0C21-4D48-9148-E11CE3EF98A0}" srcOrd="1" destOrd="0" presId="urn:microsoft.com/office/officeart/2005/8/layout/cycle8"/>
    <dgm:cxn modelId="{5C7877C8-0C89-41AA-B4FC-5FF6F9C29142}" type="presOf" srcId="{A0ECDCE3-C0C5-4C46-9C47-7517A4D3752C}" destId="{D6326094-0ACF-414F-9B1C-46E4035EF27B}" srcOrd="0" destOrd="0" presId="urn:microsoft.com/office/officeart/2005/8/layout/cycle8"/>
    <dgm:cxn modelId="{9519DC9A-1258-4B61-8DB5-9BB880C03F83}" type="presOf" srcId="{43706E29-DF1F-BB48-861C-D28136C63D7F}" destId="{8D231A79-7401-F049-B337-F59E542F504C}" srcOrd="1" destOrd="0" presId="urn:microsoft.com/office/officeart/2005/8/layout/cycle8"/>
    <dgm:cxn modelId="{1EB66FF2-85BA-CC47-A05E-208FDB81D193}" srcId="{C922371B-60DA-2048-880D-EC200B7ED4E6}" destId="{A2C3D74B-95F2-E045-9D9F-7415089EE195}" srcOrd="3" destOrd="0" parTransId="{A770D88C-4AAA-F443-BB98-9EC738223225}" sibTransId="{99D129AA-8F36-AF4A-B0D5-BF62E4C45249}"/>
    <dgm:cxn modelId="{BD62E340-586B-4E14-A31A-71D40E33E4F0}" type="presOf" srcId="{C922371B-60DA-2048-880D-EC200B7ED4E6}" destId="{1CA5DC9B-C53E-4746-833A-2271E6CB9BA8}" srcOrd="0" destOrd="0" presId="urn:microsoft.com/office/officeart/2005/8/layout/cycle8"/>
    <dgm:cxn modelId="{BBAC24E4-6ED5-4571-A946-5A3EF74615B0}" type="presOf" srcId="{42787B4C-8A3B-0A4F-9400-03F6B7B4FDD3}" destId="{4A8D3E6D-04C1-724A-ABFD-6BFD313A05DC}" srcOrd="0" destOrd="0" presId="urn:microsoft.com/office/officeart/2005/8/layout/cycle8"/>
    <dgm:cxn modelId="{12ADF810-21F0-47EA-8A73-3622C4B6A441}" type="presOf" srcId="{A2C3D74B-95F2-E045-9D9F-7415089EE195}" destId="{21929D4A-54F3-C144-BE94-B9B6423E61FD}" srcOrd="0" destOrd="0" presId="urn:microsoft.com/office/officeart/2005/8/layout/cycle8"/>
    <dgm:cxn modelId="{CD5399FE-CC73-4B8C-92F6-7E5B1FE32B26}" type="presOf" srcId="{43706E29-DF1F-BB48-861C-D28136C63D7F}" destId="{0549B478-7B1A-4A4C-8CAD-43812CD7DCF3}" srcOrd="0" destOrd="0" presId="urn:microsoft.com/office/officeart/2005/8/layout/cycle8"/>
    <dgm:cxn modelId="{57F8A7F8-B0C7-4E62-8CB3-875708A242F3}" type="presParOf" srcId="{1CA5DC9B-C53E-4746-833A-2271E6CB9BA8}" destId="{4A8D3E6D-04C1-724A-ABFD-6BFD313A05DC}" srcOrd="0" destOrd="0" presId="urn:microsoft.com/office/officeart/2005/8/layout/cycle8"/>
    <dgm:cxn modelId="{4A588878-04F1-4064-BFB0-8C22907FA6EE}" type="presParOf" srcId="{1CA5DC9B-C53E-4746-833A-2271E6CB9BA8}" destId="{1A18904F-D7C8-D34E-8A5E-195F9C86EC6F}" srcOrd="1" destOrd="0" presId="urn:microsoft.com/office/officeart/2005/8/layout/cycle8"/>
    <dgm:cxn modelId="{1E6D61CF-91EC-41CF-9D16-064F892EBE11}" type="presParOf" srcId="{1CA5DC9B-C53E-4746-833A-2271E6CB9BA8}" destId="{2EC62D93-BC1A-284C-95C0-35E83FB6D707}" srcOrd="2" destOrd="0" presId="urn:microsoft.com/office/officeart/2005/8/layout/cycle8"/>
    <dgm:cxn modelId="{A2F1099B-366E-4518-904B-20F1C8076C52}" type="presParOf" srcId="{1CA5DC9B-C53E-4746-833A-2271E6CB9BA8}" destId="{BDAE8553-0C21-4D48-9148-E11CE3EF98A0}" srcOrd="3" destOrd="0" presId="urn:microsoft.com/office/officeart/2005/8/layout/cycle8"/>
    <dgm:cxn modelId="{F66B827B-6519-4447-916E-59F8537C8C92}" type="presParOf" srcId="{1CA5DC9B-C53E-4746-833A-2271E6CB9BA8}" destId="{D6326094-0ACF-414F-9B1C-46E4035EF27B}" srcOrd="4" destOrd="0" presId="urn:microsoft.com/office/officeart/2005/8/layout/cycle8"/>
    <dgm:cxn modelId="{2A4D595E-CD70-42BD-B6EF-46B0FAAA0FA2}" type="presParOf" srcId="{1CA5DC9B-C53E-4746-833A-2271E6CB9BA8}" destId="{C8E553A2-A121-B14D-9E49-360DBB2819D2}" srcOrd="5" destOrd="0" presId="urn:microsoft.com/office/officeart/2005/8/layout/cycle8"/>
    <dgm:cxn modelId="{8CAE1E86-B40E-4B16-B612-3DE038DDBCC2}" type="presParOf" srcId="{1CA5DC9B-C53E-4746-833A-2271E6CB9BA8}" destId="{CBE037BA-C79A-A14D-BB58-5A44ADA3FBEE}" srcOrd="6" destOrd="0" presId="urn:microsoft.com/office/officeart/2005/8/layout/cycle8"/>
    <dgm:cxn modelId="{B612DFD7-362A-4E96-87D9-DF599216D68C}" type="presParOf" srcId="{1CA5DC9B-C53E-4746-833A-2271E6CB9BA8}" destId="{0C9B62E2-A314-AB47-A834-BA93CD9A03EB}" srcOrd="7" destOrd="0" presId="urn:microsoft.com/office/officeart/2005/8/layout/cycle8"/>
    <dgm:cxn modelId="{CC6A359C-11ED-48DB-BFE9-7164DC3513B2}" type="presParOf" srcId="{1CA5DC9B-C53E-4746-833A-2271E6CB9BA8}" destId="{0549B478-7B1A-4A4C-8CAD-43812CD7DCF3}" srcOrd="8" destOrd="0" presId="urn:microsoft.com/office/officeart/2005/8/layout/cycle8"/>
    <dgm:cxn modelId="{C2E32AFD-A81C-43CD-831F-C835B563711C}" type="presParOf" srcId="{1CA5DC9B-C53E-4746-833A-2271E6CB9BA8}" destId="{3C414848-517F-1D41-9892-E4084D9D557B}" srcOrd="9" destOrd="0" presId="urn:microsoft.com/office/officeart/2005/8/layout/cycle8"/>
    <dgm:cxn modelId="{E38F38EC-231B-4DAF-AAE3-BEE185F16329}" type="presParOf" srcId="{1CA5DC9B-C53E-4746-833A-2271E6CB9BA8}" destId="{377535F0-051B-074A-8950-D10FF95E96E9}" srcOrd="10" destOrd="0" presId="urn:microsoft.com/office/officeart/2005/8/layout/cycle8"/>
    <dgm:cxn modelId="{21700F15-FBDF-47B0-8D4B-E9DE6D569773}" type="presParOf" srcId="{1CA5DC9B-C53E-4746-833A-2271E6CB9BA8}" destId="{8D231A79-7401-F049-B337-F59E542F504C}" srcOrd="11" destOrd="0" presId="urn:microsoft.com/office/officeart/2005/8/layout/cycle8"/>
    <dgm:cxn modelId="{6AD7CC01-702F-4797-BDCC-A3B8F5095E85}" type="presParOf" srcId="{1CA5DC9B-C53E-4746-833A-2271E6CB9BA8}" destId="{21929D4A-54F3-C144-BE94-B9B6423E61FD}" srcOrd="12" destOrd="0" presId="urn:microsoft.com/office/officeart/2005/8/layout/cycle8"/>
    <dgm:cxn modelId="{EA70A32A-FD29-40A9-84C4-BEF5E3883D91}" type="presParOf" srcId="{1CA5DC9B-C53E-4746-833A-2271E6CB9BA8}" destId="{55399E6A-608B-2748-A223-F1151D4D0963}" srcOrd="13" destOrd="0" presId="urn:microsoft.com/office/officeart/2005/8/layout/cycle8"/>
    <dgm:cxn modelId="{F7DD5DCD-35B0-4B6D-98D8-FFDD5275A701}" type="presParOf" srcId="{1CA5DC9B-C53E-4746-833A-2271E6CB9BA8}" destId="{3F57B507-E237-E24F-A9AB-7A5DC48D9BBE}" srcOrd="14" destOrd="0" presId="urn:microsoft.com/office/officeart/2005/8/layout/cycle8"/>
    <dgm:cxn modelId="{535CE566-A814-46D8-B06B-6F384A6660F7}" type="presParOf" srcId="{1CA5DC9B-C53E-4746-833A-2271E6CB9BA8}" destId="{29B70704-D121-B646-9955-7C7E3651054D}" srcOrd="15" destOrd="0" presId="urn:microsoft.com/office/officeart/2005/8/layout/cycle8"/>
    <dgm:cxn modelId="{E7F349B4-A122-4100-AD88-C947D4B9055B}" type="presParOf" srcId="{1CA5DC9B-C53E-4746-833A-2271E6CB9BA8}" destId="{48E51520-3932-2744-A1B0-BFA303A5FC8E}" srcOrd="16" destOrd="0" presId="urn:microsoft.com/office/officeart/2005/8/layout/cycle8"/>
    <dgm:cxn modelId="{3F7137E9-892A-47BA-8C18-DF31971D2210}" type="presParOf" srcId="{1CA5DC9B-C53E-4746-833A-2271E6CB9BA8}" destId="{6BE08F17-ED2E-C84C-A9C1-582C07394251}" srcOrd="17" destOrd="0" presId="urn:microsoft.com/office/officeart/2005/8/layout/cycle8"/>
    <dgm:cxn modelId="{CA6957E0-54A8-46DA-8710-6EF9221E8B19}" type="presParOf" srcId="{1CA5DC9B-C53E-4746-833A-2271E6CB9BA8}" destId="{356F07D5-A74A-D64D-9D9F-ED9925AD4DB0}" srcOrd="18" destOrd="0" presId="urn:microsoft.com/office/officeart/2005/8/layout/cycle8"/>
    <dgm:cxn modelId="{29C2C9F2-AE45-4A9A-B3C1-7B4B07A6094C}" type="presParOf" srcId="{1CA5DC9B-C53E-4746-833A-2271E6CB9BA8}" destId="{631537AB-BF39-D54A-9836-320C2870D69D}" srcOrd="19" destOrd="0" presId="urn:microsoft.com/office/officeart/2005/8/layout/cycle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E11D8D5-3DC0-F549-8400-77342D2767F9}" type="doc">
      <dgm:prSet loTypeId="urn:microsoft.com/office/officeart/2008/layout/HexagonCluster" loCatId="" qsTypeId="urn:microsoft.com/office/officeart/2005/8/quickstyle/3d1" qsCatId="3D" csTypeId="urn:microsoft.com/office/officeart/2005/8/colors/colorful4" csCatId="colorful" phldr="1"/>
      <dgm:spPr/>
      <dgm:t>
        <a:bodyPr/>
        <a:lstStyle/>
        <a:p>
          <a:endParaRPr lang="zh-TW" altLang="en-US"/>
        </a:p>
      </dgm:t>
    </dgm:pt>
    <dgm:pt modelId="{7BB8AEA4-AFEC-B34B-BF80-2DE5D00A5E7A}">
      <dgm:prSet phldrT="[文字]"/>
      <dgm:spPr/>
      <dgm:t>
        <a:bodyPr/>
        <a:lstStyle/>
        <a:p>
          <a:r>
            <a:rPr lang="zh-TW" altLang="en-US" b="1" dirty="0">
              <a:solidFill>
                <a:schemeClr val="bg1"/>
              </a:solidFill>
            </a:rPr>
            <a:t>價值觀</a:t>
          </a:r>
        </a:p>
      </dgm:t>
    </dgm:pt>
    <dgm:pt modelId="{CA968F70-2A27-2C44-BBE4-6F7B226603B3}" type="parTrans" cxnId="{C513A0DC-5FBF-0840-90EB-8A0E0A40D3CC}">
      <dgm:prSet/>
      <dgm:spPr/>
      <dgm:t>
        <a:bodyPr/>
        <a:lstStyle/>
        <a:p>
          <a:endParaRPr lang="zh-TW" altLang="en-US"/>
        </a:p>
      </dgm:t>
    </dgm:pt>
    <dgm:pt modelId="{2B4ABF3A-0724-BA41-A92C-92D04E0B2653}" type="sibTrans" cxnId="{C513A0DC-5FBF-0840-90EB-8A0E0A40D3CC}">
      <dgm:prSet/>
      <dgm:spPr>
        <a:blipFill>
          <a:blip xmlns:r="http://schemas.openxmlformats.org/officeDocument/2006/relationships" r:embed="rId1">
            <a:extLst>
              <a:ext uri="{28A0092B-C50C-407E-A947-70E740481C1C}">
                <a14:useLocalDpi xmlns:a14="http://schemas.microsoft.com/office/drawing/2010/main" xmlns=""/>
              </a:ext>
            </a:extLst>
          </a:blip>
          <a:srcRect/>
          <a:stretch>
            <a:fillRect/>
          </a:stretch>
        </a:blipFill>
      </dgm:spPr>
      <dgm:t>
        <a:bodyPr/>
        <a:lstStyle/>
        <a:p>
          <a:endParaRPr lang="zh-TW" altLang="en-US"/>
        </a:p>
      </dgm:t>
    </dgm:pt>
    <dgm:pt modelId="{013AE0A9-C091-A648-8FB5-E4B275443617}">
      <dgm:prSet phldrT="[文字]"/>
      <dgm:spPr>
        <a:solidFill>
          <a:schemeClr val="accent2"/>
        </a:solidFill>
        <a:ln>
          <a:solidFill>
            <a:schemeClr val="accent2"/>
          </a:solidFill>
        </a:ln>
      </dgm:spPr>
      <dgm:t>
        <a:bodyPr/>
        <a:lstStyle/>
        <a:p>
          <a:r>
            <a:rPr lang="zh-TW" altLang="en-US" b="1" dirty="0">
              <a:solidFill>
                <a:schemeClr val="bg1"/>
              </a:solidFill>
            </a:rPr>
            <a:t>能力</a:t>
          </a:r>
        </a:p>
      </dgm:t>
    </dgm:pt>
    <dgm:pt modelId="{AE4F0B46-076D-CB48-905B-1B1108B257B2}" type="parTrans" cxnId="{AFF203DD-1B83-7B42-BE7C-87E03E9D4643}">
      <dgm:prSet/>
      <dgm:spPr/>
      <dgm:t>
        <a:bodyPr/>
        <a:lstStyle/>
        <a:p>
          <a:endParaRPr lang="zh-TW" altLang="en-US"/>
        </a:p>
      </dgm:t>
    </dgm:pt>
    <dgm:pt modelId="{9687AFF4-65E6-AA4E-B6D3-7FA1AF119E96}" type="sibTrans" cxnId="{AFF203DD-1B83-7B42-BE7C-87E03E9D4643}">
      <dgm:prSet/>
      <dgm:spPr>
        <a:blipFill>
          <a:blip xmlns:r="http://schemas.openxmlformats.org/officeDocument/2006/relationships" r:embed="rId2" cstate="screen">
            <a:extLst>
              <a:ext uri="{28A0092B-C50C-407E-A947-70E740481C1C}">
                <a14:useLocalDpi xmlns:a14="http://schemas.microsoft.com/office/drawing/2010/main" xmlns=""/>
              </a:ext>
            </a:extLst>
          </a:blip>
          <a:srcRect/>
          <a:stretch>
            <a:fillRect/>
          </a:stretch>
        </a:blipFill>
        <a:ln>
          <a:solidFill>
            <a:schemeClr val="accent2"/>
          </a:solidFill>
        </a:ln>
      </dgm:spPr>
      <dgm:t>
        <a:bodyPr/>
        <a:lstStyle/>
        <a:p>
          <a:endParaRPr lang="zh-TW" altLang="en-US"/>
        </a:p>
      </dgm:t>
    </dgm:pt>
    <dgm:pt modelId="{5F57201D-E79B-DB4E-92F7-7C6223758AF1}">
      <dgm:prSet phldrT="[文字]"/>
      <dgm:spPr/>
      <dgm:t>
        <a:bodyPr/>
        <a:lstStyle/>
        <a:p>
          <a:r>
            <a:rPr lang="zh-TW" altLang="en-US" b="1" dirty="0">
              <a:solidFill>
                <a:schemeClr val="bg1"/>
              </a:solidFill>
            </a:rPr>
            <a:t>興趣</a:t>
          </a:r>
        </a:p>
      </dgm:t>
    </dgm:pt>
    <dgm:pt modelId="{7FC9210B-BBAE-734C-A13B-393046BA955F}" type="parTrans" cxnId="{126F0D49-0844-394B-B6D0-A645DF7782F4}">
      <dgm:prSet/>
      <dgm:spPr/>
      <dgm:t>
        <a:bodyPr/>
        <a:lstStyle/>
        <a:p>
          <a:endParaRPr lang="zh-TW" altLang="en-US"/>
        </a:p>
      </dgm:t>
    </dgm:pt>
    <dgm:pt modelId="{56A76503-4640-DC4B-A59C-9D1FB6633641}" type="sibTrans" cxnId="{126F0D49-0844-394B-B6D0-A645DF7782F4}">
      <dgm:prSet/>
      <dgm:spPr>
        <a:blipFill>
          <a:blip xmlns:r="http://schemas.openxmlformats.org/officeDocument/2006/relationships" r:embed="rId3" cstate="screen">
            <a:extLst>
              <a:ext uri="{28A0092B-C50C-407E-A947-70E740481C1C}">
                <a14:useLocalDpi xmlns:a14="http://schemas.microsoft.com/office/drawing/2010/main" xmlns=""/>
              </a:ext>
            </a:extLst>
          </a:blip>
          <a:srcRect/>
          <a:stretch>
            <a:fillRect/>
          </a:stretch>
        </a:blipFill>
      </dgm:spPr>
      <dgm:t>
        <a:bodyPr/>
        <a:lstStyle/>
        <a:p>
          <a:endParaRPr lang="zh-TW" altLang="en-US"/>
        </a:p>
      </dgm:t>
    </dgm:pt>
    <dgm:pt modelId="{00A1E01F-4A5C-9C47-AB77-E60630C9A29D}" type="pres">
      <dgm:prSet presAssocID="{AE11D8D5-3DC0-F549-8400-77342D2767F9}" presName="Name0" presStyleCnt="0">
        <dgm:presLayoutVars>
          <dgm:chMax val="21"/>
          <dgm:chPref val="21"/>
        </dgm:presLayoutVars>
      </dgm:prSet>
      <dgm:spPr/>
      <dgm:t>
        <a:bodyPr/>
        <a:lstStyle/>
        <a:p>
          <a:endParaRPr lang="zh-TW" altLang="en-US"/>
        </a:p>
      </dgm:t>
    </dgm:pt>
    <dgm:pt modelId="{4DBAEC37-F8F2-4943-807F-EE3E361D03C2}" type="pres">
      <dgm:prSet presAssocID="{7BB8AEA4-AFEC-B34B-BF80-2DE5D00A5E7A}" presName="text1" presStyleCnt="0"/>
      <dgm:spPr/>
    </dgm:pt>
    <dgm:pt modelId="{D97197B4-0B8D-7C4C-8BD2-24C461E52261}" type="pres">
      <dgm:prSet presAssocID="{7BB8AEA4-AFEC-B34B-BF80-2DE5D00A5E7A}" presName="textRepeatNode" presStyleLbl="alignNode1" presStyleIdx="0" presStyleCnt="3">
        <dgm:presLayoutVars>
          <dgm:chMax val="0"/>
          <dgm:chPref val="0"/>
          <dgm:bulletEnabled val="1"/>
        </dgm:presLayoutVars>
      </dgm:prSet>
      <dgm:spPr/>
      <dgm:t>
        <a:bodyPr/>
        <a:lstStyle/>
        <a:p>
          <a:endParaRPr lang="zh-TW" altLang="en-US"/>
        </a:p>
      </dgm:t>
    </dgm:pt>
    <dgm:pt modelId="{E675E1D2-7A4D-3244-86AA-CF328A187290}" type="pres">
      <dgm:prSet presAssocID="{7BB8AEA4-AFEC-B34B-BF80-2DE5D00A5E7A}" presName="textaccent1" presStyleCnt="0"/>
      <dgm:spPr/>
    </dgm:pt>
    <dgm:pt modelId="{F9105FDA-0935-3D46-9D3A-9D233C012414}" type="pres">
      <dgm:prSet presAssocID="{7BB8AEA4-AFEC-B34B-BF80-2DE5D00A5E7A}" presName="accentRepeatNode" presStyleLbl="solidAlignAcc1" presStyleIdx="0" presStyleCnt="6"/>
      <dgm:spPr/>
    </dgm:pt>
    <dgm:pt modelId="{9B6E6E1F-7C99-6248-97E8-EA1A43674E26}" type="pres">
      <dgm:prSet presAssocID="{2B4ABF3A-0724-BA41-A92C-92D04E0B2653}" presName="image1" presStyleCnt="0"/>
      <dgm:spPr/>
    </dgm:pt>
    <dgm:pt modelId="{1524116A-8F4F-B745-AF26-E55CFB20CB0C}" type="pres">
      <dgm:prSet presAssocID="{2B4ABF3A-0724-BA41-A92C-92D04E0B2653}" presName="imageRepeatNode" presStyleLbl="alignAcc1" presStyleIdx="0" presStyleCnt="3"/>
      <dgm:spPr/>
      <dgm:t>
        <a:bodyPr/>
        <a:lstStyle/>
        <a:p>
          <a:endParaRPr lang="zh-TW" altLang="en-US"/>
        </a:p>
      </dgm:t>
    </dgm:pt>
    <dgm:pt modelId="{BF38CB85-8368-624C-A878-C0C2571B8DBD}" type="pres">
      <dgm:prSet presAssocID="{2B4ABF3A-0724-BA41-A92C-92D04E0B2653}" presName="imageaccent1" presStyleCnt="0"/>
      <dgm:spPr/>
    </dgm:pt>
    <dgm:pt modelId="{5AB35AF9-2EEA-2547-952C-BAE7230EA560}" type="pres">
      <dgm:prSet presAssocID="{2B4ABF3A-0724-BA41-A92C-92D04E0B2653}" presName="accentRepeatNode" presStyleLbl="solidAlignAcc1" presStyleIdx="1" presStyleCnt="6"/>
      <dgm:spPr/>
    </dgm:pt>
    <dgm:pt modelId="{324623C1-454E-A448-BF8A-C5C606958526}" type="pres">
      <dgm:prSet presAssocID="{013AE0A9-C091-A648-8FB5-E4B275443617}" presName="text2" presStyleCnt="0"/>
      <dgm:spPr/>
    </dgm:pt>
    <dgm:pt modelId="{41CBE535-79D8-5F4A-B3F4-148E1CE39DE6}" type="pres">
      <dgm:prSet presAssocID="{013AE0A9-C091-A648-8FB5-E4B275443617}" presName="textRepeatNode" presStyleLbl="alignNode1" presStyleIdx="1" presStyleCnt="3">
        <dgm:presLayoutVars>
          <dgm:chMax val="0"/>
          <dgm:chPref val="0"/>
          <dgm:bulletEnabled val="1"/>
        </dgm:presLayoutVars>
      </dgm:prSet>
      <dgm:spPr/>
      <dgm:t>
        <a:bodyPr/>
        <a:lstStyle/>
        <a:p>
          <a:endParaRPr lang="zh-TW" altLang="en-US"/>
        </a:p>
      </dgm:t>
    </dgm:pt>
    <dgm:pt modelId="{A4F9925F-B22A-7841-AC19-611C492BA474}" type="pres">
      <dgm:prSet presAssocID="{013AE0A9-C091-A648-8FB5-E4B275443617}" presName="textaccent2" presStyleCnt="0"/>
      <dgm:spPr/>
    </dgm:pt>
    <dgm:pt modelId="{56D8CE91-B737-894A-9027-60488C291C9F}" type="pres">
      <dgm:prSet presAssocID="{013AE0A9-C091-A648-8FB5-E4B275443617}" presName="accentRepeatNode" presStyleLbl="solidAlignAcc1" presStyleIdx="2" presStyleCnt="6"/>
      <dgm:spPr/>
    </dgm:pt>
    <dgm:pt modelId="{DE849E4E-EA92-C64F-B695-18AC97CA6DA2}" type="pres">
      <dgm:prSet presAssocID="{9687AFF4-65E6-AA4E-B6D3-7FA1AF119E96}" presName="image2" presStyleCnt="0"/>
      <dgm:spPr/>
    </dgm:pt>
    <dgm:pt modelId="{699EDD4E-66B7-3C44-90A2-4AEC4788866B}" type="pres">
      <dgm:prSet presAssocID="{9687AFF4-65E6-AA4E-B6D3-7FA1AF119E96}" presName="imageRepeatNode" presStyleLbl="alignAcc1" presStyleIdx="1" presStyleCnt="3"/>
      <dgm:spPr/>
      <dgm:t>
        <a:bodyPr/>
        <a:lstStyle/>
        <a:p>
          <a:endParaRPr lang="zh-TW" altLang="en-US"/>
        </a:p>
      </dgm:t>
    </dgm:pt>
    <dgm:pt modelId="{24234801-1B0C-1143-87C3-07C109A27882}" type="pres">
      <dgm:prSet presAssocID="{9687AFF4-65E6-AA4E-B6D3-7FA1AF119E96}" presName="imageaccent2" presStyleCnt="0"/>
      <dgm:spPr/>
    </dgm:pt>
    <dgm:pt modelId="{7AF747D6-46AC-C94E-A059-F1826BD2BE94}" type="pres">
      <dgm:prSet presAssocID="{9687AFF4-65E6-AA4E-B6D3-7FA1AF119E96}" presName="accentRepeatNode" presStyleLbl="solidAlignAcc1" presStyleIdx="3" presStyleCnt="6"/>
      <dgm:spPr/>
    </dgm:pt>
    <dgm:pt modelId="{724D1BF4-2C97-EA4D-9F43-4699A2AAF5B9}" type="pres">
      <dgm:prSet presAssocID="{5F57201D-E79B-DB4E-92F7-7C6223758AF1}" presName="text3" presStyleCnt="0"/>
      <dgm:spPr/>
    </dgm:pt>
    <dgm:pt modelId="{BDBCA32F-AE5C-124D-8955-AAB6A5C4AF09}" type="pres">
      <dgm:prSet presAssocID="{5F57201D-E79B-DB4E-92F7-7C6223758AF1}" presName="textRepeatNode" presStyleLbl="alignNode1" presStyleIdx="2" presStyleCnt="3">
        <dgm:presLayoutVars>
          <dgm:chMax val="0"/>
          <dgm:chPref val="0"/>
          <dgm:bulletEnabled val="1"/>
        </dgm:presLayoutVars>
      </dgm:prSet>
      <dgm:spPr/>
      <dgm:t>
        <a:bodyPr/>
        <a:lstStyle/>
        <a:p>
          <a:endParaRPr lang="zh-TW" altLang="en-US"/>
        </a:p>
      </dgm:t>
    </dgm:pt>
    <dgm:pt modelId="{472F432B-EE9E-774E-A33D-620BFC53BCA0}" type="pres">
      <dgm:prSet presAssocID="{5F57201D-E79B-DB4E-92F7-7C6223758AF1}" presName="textaccent3" presStyleCnt="0"/>
      <dgm:spPr/>
    </dgm:pt>
    <dgm:pt modelId="{A705D3A2-0AA1-C344-9F57-B9C40F8BE592}" type="pres">
      <dgm:prSet presAssocID="{5F57201D-E79B-DB4E-92F7-7C6223758AF1}" presName="accentRepeatNode" presStyleLbl="solidAlignAcc1" presStyleIdx="4" presStyleCnt="6"/>
      <dgm:spPr/>
    </dgm:pt>
    <dgm:pt modelId="{6044B48D-456A-4044-834E-64B5DA2C1746}" type="pres">
      <dgm:prSet presAssocID="{56A76503-4640-DC4B-A59C-9D1FB6633641}" presName="image3" presStyleCnt="0"/>
      <dgm:spPr/>
    </dgm:pt>
    <dgm:pt modelId="{7B9E3A48-01E8-1844-B7A2-4AD0EE325C27}" type="pres">
      <dgm:prSet presAssocID="{56A76503-4640-DC4B-A59C-9D1FB6633641}" presName="imageRepeatNode" presStyleLbl="alignAcc1" presStyleIdx="2" presStyleCnt="3"/>
      <dgm:spPr/>
      <dgm:t>
        <a:bodyPr/>
        <a:lstStyle/>
        <a:p>
          <a:endParaRPr lang="zh-TW" altLang="en-US"/>
        </a:p>
      </dgm:t>
    </dgm:pt>
    <dgm:pt modelId="{838015CE-F2B9-B844-A4C1-6E35E4AF2C86}" type="pres">
      <dgm:prSet presAssocID="{56A76503-4640-DC4B-A59C-9D1FB6633641}" presName="imageaccent3" presStyleCnt="0"/>
      <dgm:spPr/>
    </dgm:pt>
    <dgm:pt modelId="{B2805CE9-10F7-5641-8674-C717C09CCF10}" type="pres">
      <dgm:prSet presAssocID="{56A76503-4640-DC4B-A59C-9D1FB6633641}" presName="accentRepeatNode" presStyleLbl="solidAlignAcc1" presStyleIdx="5" presStyleCnt="6"/>
      <dgm:spPr/>
    </dgm:pt>
  </dgm:ptLst>
  <dgm:cxnLst>
    <dgm:cxn modelId="{13692026-617F-42F6-83A3-A2CEA38FD96F}" type="presOf" srcId="{013AE0A9-C091-A648-8FB5-E4B275443617}" destId="{41CBE535-79D8-5F4A-B3F4-148E1CE39DE6}" srcOrd="0" destOrd="0" presId="urn:microsoft.com/office/officeart/2008/layout/HexagonCluster"/>
    <dgm:cxn modelId="{1650F617-3289-44A0-A02B-E1F2BDECAF25}" type="presOf" srcId="{7BB8AEA4-AFEC-B34B-BF80-2DE5D00A5E7A}" destId="{D97197B4-0B8D-7C4C-8BD2-24C461E52261}" srcOrd="0" destOrd="0" presId="urn:microsoft.com/office/officeart/2008/layout/HexagonCluster"/>
    <dgm:cxn modelId="{278E4F3F-9048-4515-82BB-30775F11B778}" type="presOf" srcId="{56A76503-4640-DC4B-A59C-9D1FB6633641}" destId="{7B9E3A48-01E8-1844-B7A2-4AD0EE325C27}" srcOrd="0" destOrd="0" presId="urn:microsoft.com/office/officeart/2008/layout/HexagonCluster"/>
    <dgm:cxn modelId="{A6DBB604-CBF2-4C23-8613-C15AF386FB78}" type="presOf" srcId="{9687AFF4-65E6-AA4E-B6D3-7FA1AF119E96}" destId="{699EDD4E-66B7-3C44-90A2-4AEC4788866B}" srcOrd="0" destOrd="0" presId="urn:microsoft.com/office/officeart/2008/layout/HexagonCluster"/>
    <dgm:cxn modelId="{C513A0DC-5FBF-0840-90EB-8A0E0A40D3CC}" srcId="{AE11D8D5-3DC0-F549-8400-77342D2767F9}" destId="{7BB8AEA4-AFEC-B34B-BF80-2DE5D00A5E7A}" srcOrd="0" destOrd="0" parTransId="{CA968F70-2A27-2C44-BBE4-6F7B226603B3}" sibTransId="{2B4ABF3A-0724-BA41-A92C-92D04E0B2653}"/>
    <dgm:cxn modelId="{AFF203DD-1B83-7B42-BE7C-87E03E9D4643}" srcId="{AE11D8D5-3DC0-F549-8400-77342D2767F9}" destId="{013AE0A9-C091-A648-8FB5-E4B275443617}" srcOrd="1" destOrd="0" parTransId="{AE4F0B46-076D-CB48-905B-1B1108B257B2}" sibTransId="{9687AFF4-65E6-AA4E-B6D3-7FA1AF119E96}"/>
    <dgm:cxn modelId="{126F0D49-0844-394B-B6D0-A645DF7782F4}" srcId="{AE11D8D5-3DC0-F549-8400-77342D2767F9}" destId="{5F57201D-E79B-DB4E-92F7-7C6223758AF1}" srcOrd="2" destOrd="0" parTransId="{7FC9210B-BBAE-734C-A13B-393046BA955F}" sibTransId="{56A76503-4640-DC4B-A59C-9D1FB6633641}"/>
    <dgm:cxn modelId="{72FEABAD-96A3-42A6-A2DC-2980A788CABB}" type="presOf" srcId="{AE11D8D5-3DC0-F549-8400-77342D2767F9}" destId="{00A1E01F-4A5C-9C47-AB77-E60630C9A29D}" srcOrd="0" destOrd="0" presId="urn:microsoft.com/office/officeart/2008/layout/HexagonCluster"/>
    <dgm:cxn modelId="{CD61EE35-8D27-44FC-ABE0-67AEBC11DBE2}" type="presOf" srcId="{2B4ABF3A-0724-BA41-A92C-92D04E0B2653}" destId="{1524116A-8F4F-B745-AF26-E55CFB20CB0C}" srcOrd="0" destOrd="0" presId="urn:microsoft.com/office/officeart/2008/layout/HexagonCluster"/>
    <dgm:cxn modelId="{98DA3BE2-2B15-4D0D-9D1A-EA3A19752370}" type="presOf" srcId="{5F57201D-E79B-DB4E-92F7-7C6223758AF1}" destId="{BDBCA32F-AE5C-124D-8955-AAB6A5C4AF09}" srcOrd="0" destOrd="0" presId="urn:microsoft.com/office/officeart/2008/layout/HexagonCluster"/>
    <dgm:cxn modelId="{6B4B0B53-173F-4FA3-8BE5-4ACB6D998E04}" type="presParOf" srcId="{00A1E01F-4A5C-9C47-AB77-E60630C9A29D}" destId="{4DBAEC37-F8F2-4943-807F-EE3E361D03C2}" srcOrd="0" destOrd="0" presId="urn:microsoft.com/office/officeart/2008/layout/HexagonCluster"/>
    <dgm:cxn modelId="{6E6AA626-BB0C-4C89-8E8F-3AF81446398A}" type="presParOf" srcId="{4DBAEC37-F8F2-4943-807F-EE3E361D03C2}" destId="{D97197B4-0B8D-7C4C-8BD2-24C461E52261}" srcOrd="0" destOrd="0" presId="urn:microsoft.com/office/officeart/2008/layout/HexagonCluster"/>
    <dgm:cxn modelId="{DB67851B-D4A7-4341-8AA0-F61BABD9255C}" type="presParOf" srcId="{00A1E01F-4A5C-9C47-AB77-E60630C9A29D}" destId="{E675E1D2-7A4D-3244-86AA-CF328A187290}" srcOrd="1" destOrd="0" presId="urn:microsoft.com/office/officeart/2008/layout/HexagonCluster"/>
    <dgm:cxn modelId="{0BA659EB-CAD6-4F32-962B-1993EB828ED4}" type="presParOf" srcId="{E675E1D2-7A4D-3244-86AA-CF328A187290}" destId="{F9105FDA-0935-3D46-9D3A-9D233C012414}" srcOrd="0" destOrd="0" presId="urn:microsoft.com/office/officeart/2008/layout/HexagonCluster"/>
    <dgm:cxn modelId="{4351EFF4-1159-44B8-A271-5B50EADC0D68}" type="presParOf" srcId="{00A1E01F-4A5C-9C47-AB77-E60630C9A29D}" destId="{9B6E6E1F-7C99-6248-97E8-EA1A43674E26}" srcOrd="2" destOrd="0" presId="urn:microsoft.com/office/officeart/2008/layout/HexagonCluster"/>
    <dgm:cxn modelId="{6E9889CD-0C42-4A10-95A6-D851E844C26C}" type="presParOf" srcId="{9B6E6E1F-7C99-6248-97E8-EA1A43674E26}" destId="{1524116A-8F4F-B745-AF26-E55CFB20CB0C}" srcOrd="0" destOrd="0" presId="urn:microsoft.com/office/officeart/2008/layout/HexagonCluster"/>
    <dgm:cxn modelId="{16C0E1D8-B92C-41FA-900F-2929F7BD8BD8}" type="presParOf" srcId="{00A1E01F-4A5C-9C47-AB77-E60630C9A29D}" destId="{BF38CB85-8368-624C-A878-C0C2571B8DBD}" srcOrd="3" destOrd="0" presId="urn:microsoft.com/office/officeart/2008/layout/HexagonCluster"/>
    <dgm:cxn modelId="{F637002B-589F-4354-AF9B-350196FFF27E}" type="presParOf" srcId="{BF38CB85-8368-624C-A878-C0C2571B8DBD}" destId="{5AB35AF9-2EEA-2547-952C-BAE7230EA560}" srcOrd="0" destOrd="0" presId="urn:microsoft.com/office/officeart/2008/layout/HexagonCluster"/>
    <dgm:cxn modelId="{E89B51E8-98A2-475A-A584-A47B668AFA9E}" type="presParOf" srcId="{00A1E01F-4A5C-9C47-AB77-E60630C9A29D}" destId="{324623C1-454E-A448-BF8A-C5C606958526}" srcOrd="4" destOrd="0" presId="urn:microsoft.com/office/officeart/2008/layout/HexagonCluster"/>
    <dgm:cxn modelId="{9113283E-8B3D-46B8-B400-A1947300451B}" type="presParOf" srcId="{324623C1-454E-A448-BF8A-C5C606958526}" destId="{41CBE535-79D8-5F4A-B3F4-148E1CE39DE6}" srcOrd="0" destOrd="0" presId="urn:microsoft.com/office/officeart/2008/layout/HexagonCluster"/>
    <dgm:cxn modelId="{B72296CB-9E2D-48D2-99A4-FD0CDAAD4CDE}" type="presParOf" srcId="{00A1E01F-4A5C-9C47-AB77-E60630C9A29D}" destId="{A4F9925F-B22A-7841-AC19-611C492BA474}" srcOrd="5" destOrd="0" presId="urn:microsoft.com/office/officeart/2008/layout/HexagonCluster"/>
    <dgm:cxn modelId="{0FCB5BC7-54AC-4CB0-9301-C0AB33111BFD}" type="presParOf" srcId="{A4F9925F-B22A-7841-AC19-611C492BA474}" destId="{56D8CE91-B737-894A-9027-60488C291C9F}" srcOrd="0" destOrd="0" presId="urn:microsoft.com/office/officeart/2008/layout/HexagonCluster"/>
    <dgm:cxn modelId="{10D76AAB-A615-4A0C-B7D6-55884546ACF0}" type="presParOf" srcId="{00A1E01F-4A5C-9C47-AB77-E60630C9A29D}" destId="{DE849E4E-EA92-C64F-B695-18AC97CA6DA2}" srcOrd="6" destOrd="0" presId="urn:microsoft.com/office/officeart/2008/layout/HexagonCluster"/>
    <dgm:cxn modelId="{0F01122C-7EA5-40E0-9116-8EBDAC30864D}" type="presParOf" srcId="{DE849E4E-EA92-C64F-B695-18AC97CA6DA2}" destId="{699EDD4E-66B7-3C44-90A2-4AEC4788866B}" srcOrd="0" destOrd="0" presId="urn:microsoft.com/office/officeart/2008/layout/HexagonCluster"/>
    <dgm:cxn modelId="{0B8FF232-A9F6-4231-869E-4C3CB3AE9931}" type="presParOf" srcId="{00A1E01F-4A5C-9C47-AB77-E60630C9A29D}" destId="{24234801-1B0C-1143-87C3-07C109A27882}" srcOrd="7" destOrd="0" presId="urn:microsoft.com/office/officeart/2008/layout/HexagonCluster"/>
    <dgm:cxn modelId="{81F239A3-F6AC-4C77-9FFB-936638922884}" type="presParOf" srcId="{24234801-1B0C-1143-87C3-07C109A27882}" destId="{7AF747D6-46AC-C94E-A059-F1826BD2BE94}" srcOrd="0" destOrd="0" presId="urn:microsoft.com/office/officeart/2008/layout/HexagonCluster"/>
    <dgm:cxn modelId="{6B74C913-AEB3-4F72-83B2-ED94099D92BA}" type="presParOf" srcId="{00A1E01F-4A5C-9C47-AB77-E60630C9A29D}" destId="{724D1BF4-2C97-EA4D-9F43-4699A2AAF5B9}" srcOrd="8" destOrd="0" presId="urn:microsoft.com/office/officeart/2008/layout/HexagonCluster"/>
    <dgm:cxn modelId="{CE0D8435-2E64-4C78-9E69-827B29324518}" type="presParOf" srcId="{724D1BF4-2C97-EA4D-9F43-4699A2AAF5B9}" destId="{BDBCA32F-AE5C-124D-8955-AAB6A5C4AF09}" srcOrd="0" destOrd="0" presId="urn:microsoft.com/office/officeart/2008/layout/HexagonCluster"/>
    <dgm:cxn modelId="{9C487926-810C-4F51-95A0-C57F5F3312DD}" type="presParOf" srcId="{00A1E01F-4A5C-9C47-AB77-E60630C9A29D}" destId="{472F432B-EE9E-774E-A33D-620BFC53BCA0}" srcOrd="9" destOrd="0" presId="urn:microsoft.com/office/officeart/2008/layout/HexagonCluster"/>
    <dgm:cxn modelId="{340C0B4C-E1A2-47BE-B8A1-C1709EF73462}" type="presParOf" srcId="{472F432B-EE9E-774E-A33D-620BFC53BCA0}" destId="{A705D3A2-0AA1-C344-9F57-B9C40F8BE592}" srcOrd="0" destOrd="0" presId="urn:microsoft.com/office/officeart/2008/layout/HexagonCluster"/>
    <dgm:cxn modelId="{B945B61B-3B27-4980-A1F6-692AC50E9671}" type="presParOf" srcId="{00A1E01F-4A5C-9C47-AB77-E60630C9A29D}" destId="{6044B48D-456A-4044-834E-64B5DA2C1746}" srcOrd="10" destOrd="0" presId="urn:microsoft.com/office/officeart/2008/layout/HexagonCluster"/>
    <dgm:cxn modelId="{43B5E471-B8A4-48E1-98FC-3D363532E45F}" type="presParOf" srcId="{6044B48D-456A-4044-834E-64B5DA2C1746}" destId="{7B9E3A48-01E8-1844-B7A2-4AD0EE325C27}" srcOrd="0" destOrd="0" presId="urn:microsoft.com/office/officeart/2008/layout/HexagonCluster"/>
    <dgm:cxn modelId="{8C57C035-DE2F-4EF0-BD89-3E6349C90715}" type="presParOf" srcId="{00A1E01F-4A5C-9C47-AB77-E60630C9A29D}" destId="{838015CE-F2B9-B844-A4C1-6E35E4AF2C86}" srcOrd="11" destOrd="0" presId="urn:microsoft.com/office/officeart/2008/layout/HexagonCluster"/>
    <dgm:cxn modelId="{F948EF4A-82AF-4466-96AA-047482B0F441}" type="presParOf" srcId="{838015CE-F2B9-B844-A4C1-6E35E4AF2C86}" destId="{B2805CE9-10F7-5641-8674-C717C09CCF10}" srcOrd="0" destOrd="0" presId="urn:microsoft.com/office/officeart/2008/layout/HexagonCluster"/>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98BBB0-01FC-4F13-8B7A-53631EDAC014}" type="doc">
      <dgm:prSet loTypeId="urn:microsoft.com/office/officeart/2005/8/layout/hList1" loCatId="list" qsTypeId="urn:microsoft.com/office/officeart/2005/8/quickstyle/simple1#1" qsCatId="simple" csTypeId="urn:microsoft.com/office/officeart/2005/8/colors/colorful4" csCatId="colorful" phldr="1"/>
      <dgm:spPr/>
      <dgm:t>
        <a:bodyPr/>
        <a:lstStyle/>
        <a:p>
          <a:endParaRPr lang="zh-TW" altLang="en-US"/>
        </a:p>
      </dgm:t>
    </dgm:pt>
    <dgm:pt modelId="{703ABF47-2629-4123-B7D7-A0137CC85137}">
      <dgm:prSet phldrT="[文字]"/>
      <dgm:spPr>
        <a:solidFill>
          <a:srgbClr val="000099"/>
        </a:solidFill>
      </dgm:spPr>
      <dgm:t>
        <a:bodyPr/>
        <a:lstStyle/>
        <a:p>
          <a:r>
            <a:rPr lang="zh-TW" altLang="en-US" dirty="0"/>
            <a:t>定義</a:t>
          </a:r>
        </a:p>
      </dgm:t>
    </dgm:pt>
    <dgm:pt modelId="{414912BC-2CEE-478B-915E-9CE781432EC0}" type="parTrans" cxnId="{9138F1F8-50B6-41B3-AB86-F2A0708C12A0}">
      <dgm:prSet/>
      <dgm:spPr/>
      <dgm:t>
        <a:bodyPr/>
        <a:lstStyle/>
        <a:p>
          <a:endParaRPr lang="zh-TW" altLang="en-US"/>
        </a:p>
      </dgm:t>
    </dgm:pt>
    <dgm:pt modelId="{28F48C08-1249-4A36-B8EB-122776BDF9D5}" type="sibTrans" cxnId="{9138F1F8-50B6-41B3-AB86-F2A0708C12A0}">
      <dgm:prSet/>
      <dgm:spPr/>
      <dgm:t>
        <a:bodyPr/>
        <a:lstStyle/>
        <a:p>
          <a:endParaRPr lang="zh-TW" altLang="en-US"/>
        </a:p>
      </dgm:t>
    </dgm:pt>
    <dgm:pt modelId="{0A994644-C2A6-4411-9B85-2C3223D79077}">
      <dgm:prSet phldrT="[文字]" custT="1"/>
      <dgm:spPr/>
      <dgm:t>
        <a:bodyPr/>
        <a:lstStyle/>
        <a:p>
          <a:r>
            <a:rPr lang="zh-TW" altLang="en-US" sz="2400" b="1" dirty="0">
              <a:solidFill>
                <a:schemeClr val="tx1"/>
              </a:solidFill>
            </a:rPr>
            <a:t>熱情之所在</a:t>
          </a:r>
        </a:p>
      </dgm:t>
    </dgm:pt>
    <dgm:pt modelId="{4DA753F6-A982-4D7B-99C2-1BC12C251EA4}" type="parTrans" cxnId="{B0978B70-B38C-46A4-B8EA-DC5BA1E09CE3}">
      <dgm:prSet/>
      <dgm:spPr/>
      <dgm:t>
        <a:bodyPr/>
        <a:lstStyle/>
        <a:p>
          <a:endParaRPr lang="zh-TW" altLang="en-US"/>
        </a:p>
      </dgm:t>
    </dgm:pt>
    <dgm:pt modelId="{3810D767-3DA4-402A-BA6E-A832865AAFEC}" type="sibTrans" cxnId="{B0978B70-B38C-46A4-B8EA-DC5BA1E09CE3}">
      <dgm:prSet/>
      <dgm:spPr/>
      <dgm:t>
        <a:bodyPr/>
        <a:lstStyle/>
        <a:p>
          <a:endParaRPr lang="zh-TW" altLang="en-US"/>
        </a:p>
      </dgm:t>
    </dgm:pt>
    <dgm:pt modelId="{69BF9A21-E632-46F5-BF61-2BC455DB235A}">
      <dgm:prSet phldrT="[文字]" custT="1"/>
      <dgm:spPr/>
      <dgm:t>
        <a:bodyPr/>
        <a:lstStyle/>
        <a:p>
          <a:r>
            <a:rPr lang="zh-TW" altLang="en-US" sz="2400" b="1" dirty="0">
              <a:solidFill>
                <a:schemeClr val="tx1"/>
              </a:solidFill>
            </a:rPr>
            <a:t>喜歡做的事</a:t>
          </a:r>
        </a:p>
      </dgm:t>
    </dgm:pt>
    <dgm:pt modelId="{842FB722-C420-47B5-8CE8-5D4727E21BFA}" type="parTrans" cxnId="{222F4F72-F8D5-4EDF-AE37-811613491E70}">
      <dgm:prSet/>
      <dgm:spPr/>
      <dgm:t>
        <a:bodyPr/>
        <a:lstStyle/>
        <a:p>
          <a:endParaRPr lang="zh-TW" altLang="en-US"/>
        </a:p>
      </dgm:t>
    </dgm:pt>
    <dgm:pt modelId="{54392426-0F13-4ADE-8F2D-838CE3301040}" type="sibTrans" cxnId="{222F4F72-F8D5-4EDF-AE37-811613491E70}">
      <dgm:prSet/>
      <dgm:spPr/>
      <dgm:t>
        <a:bodyPr/>
        <a:lstStyle/>
        <a:p>
          <a:endParaRPr lang="zh-TW" altLang="en-US"/>
        </a:p>
      </dgm:t>
    </dgm:pt>
    <dgm:pt modelId="{FC5797F2-8775-4228-B99C-431EDAA1DF1B}">
      <dgm:prSet phldrT="[文字]"/>
      <dgm:spPr>
        <a:solidFill>
          <a:srgbClr val="FF0000"/>
        </a:solidFill>
      </dgm:spPr>
      <dgm:t>
        <a:bodyPr/>
        <a:lstStyle/>
        <a:p>
          <a:r>
            <a:rPr lang="zh-TW" altLang="en-US" dirty="0"/>
            <a:t>重要性</a:t>
          </a:r>
        </a:p>
      </dgm:t>
    </dgm:pt>
    <dgm:pt modelId="{1FF47B0C-739E-450D-9B52-02C32C0253D7}" type="parTrans" cxnId="{D9472CEC-EB9F-47C1-BB48-B900356C09BD}">
      <dgm:prSet/>
      <dgm:spPr/>
      <dgm:t>
        <a:bodyPr/>
        <a:lstStyle/>
        <a:p>
          <a:endParaRPr lang="zh-TW" altLang="en-US"/>
        </a:p>
      </dgm:t>
    </dgm:pt>
    <dgm:pt modelId="{6FE6D5D9-4FFA-42F8-8C3E-27B67CBF7C79}" type="sibTrans" cxnId="{D9472CEC-EB9F-47C1-BB48-B900356C09BD}">
      <dgm:prSet/>
      <dgm:spPr/>
      <dgm:t>
        <a:bodyPr/>
        <a:lstStyle/>
        <a:p>
          <a:endParaRPr lang="zh-TW" altLang="en-US"/>
        </a:p>
      </dgm:t>
    </dgm:pt>
    <dgm:pt modelId="{9DC46629-8BC7-4B9B-8143-D5CD1DC12B67}">
      <dgm:prSet phldrT="[文字]" custT="1"/>
      <dgm:spPr/>
      <dgm:t>
        <a:bodyPr/>
        <a:lstStyle/>
        <a:p>
          <a:r>
            <a:rPr lang="zh-TW" altLang="en-US" sz="2400" b="1" dirty="0"/>
            <a:t>開心、滿足感</a:t>
          </a:r>
        </a:p>
      </dgm:t>
    </dgm:pt>
    <dgm:pt modelId="{00E080A1-8F24-4086-8B46-BA1F71DBF3C7}" type="parTrans" cxnId="{F129E475-BF71-41AF-AA29-C72A2D6827F1}">
      <dgm:prSet/>
      <dgm:spPr/>
      <dgm:t>
        <a:bodyPr/>
        <a:lstStyle/>
        <a:p>
          <a:endParaRPr lang="zh-TW" altLang="en-US"/>
        </a:p>
      </dgm:t>
    </dgm:pt>
    <dgm:pt modelId="{01FED567-CFA3-475C-B333-3DA874E76784}" type="sibTrans" cxnId="{F129E475-BF71-41AF-AA29-C72A2D6827F1}">
      <dgm:prSet/>
      <dgm:spPr/>
      <dgm:t>
        <a:bodyPr/>
        <a:lstStyle/>
        <a:p>
          <a:endParaRPr lang="zh-TW" altLang="en-US"/>
        </a:p>
      </dgm:t>
    </dgm:pt>
    <dgm:pt modelId="{DA147B49-6BCF-416C-8342-54A4C3ADD6D8}">
      <dgm:prSet phldrT="[文字]"/>
      <dgm:spPr>
        <a:solidFill>
          <a:srgbClr val="000099"/>
        </a:solidFill>
      </dgm:spPr>
      <dgm:t>
        <a:bodyPr/>
        <a:lstStyle/>
        <a:p>
          <a:r>
            <a:rPr lang="zh-TW" altLang="en-US" dirty="0"/>
            <a:t>特性</a:t>
          </a:r>
        </a:p>
      </dgm:t>
    </dgm:pt>
    <dgm:pt modelId="{7D2F4D4D-D188-430A-B137-E8B3B9665270}" type="parTrans" cxnId="{AED12BDE-5ED2-447A-BD23-5198FDE3ADC1}">
      <dgm:prSet/>
      <dgm:spPr/>
      <dgm:t>
        <a:bodyPr/>
        <a:lstStyle/>
        <a:p>
          <a:endParaRPr lang="zh-TW" altLang="en-US"/>
        </a:p>
      </dgm:t>
    </dgm:pt>
    <dgm:pt modelId="{DAA8A4D2-46F7-4A5C-9068-288FEB26DA22}" type="sibTrans" cxnId="{AED12BDE-5ED2-447A-BD23-5198FDE3ADC1}">
      <dgm:prSet/>
      <dgm:spPr/>
      <dgm:t>
        <a:bodyPr/>
        <a:lstStyle/>
        <a:p>
          <a:endParaRPr lang="zh-TW" altLang="en-US"/>
        </a:p>
      </dgm:t>
    </dgm:pt>
    <dgm:pt modelId="{6472247F-6A13-45B4-A6AE-0258148F0AC1}">
      <dgm:prSet phldrT="[文字]" custT="1"/>
      <dgm:spPr/>
      <dgm:t>
        <a:bodyPr/>
        <a:lstStyle/>
        <a:p>
          <a:r>
            <a:rPr lang="zh-TW" altLang="en-US" sz="2400" b="1" dirty="0"/>
            <a:t>主動投入，而非被動接收</a:t>
          </a:r>
        </a:p>
      </dgm:t>
    </dgm:pt>
    <dgm:pt modelId="{F4466982-63B0-4A32-BB2D-76A2EFB2C2F5}" type="parTrans" cxnId="{D9F9B96D-47D8-46B9-8368-842F21B7DF40}">
      <dgm:prSet/>
      <dgm:spPr/>
      <dgm:t>
        <a:bodyPr/>
        <a:lstStyle/>
        <a:p>
          <a:endParaRPr lang="zh-TW" altLang="en-US"/>
        </a:p>
      </dgm:t>
    </dgm:pt>
    <dgm:pt modelId="{BEA68936-8F57-4B4C-90C1-B766B0D72A2A}" type="sibTrans" cxnId="{D9F9B96D-47D8-46B9-8368-842F21B7DF40}">
      <dgm:prSet/>
      <dgm:spPr/>
      <dgm:t>
        <a:bodyPr/>
        <a:lstStyle/>
        <a:p>
          <a:endParaRPr lang="zh-TW" altLang="en-US"/>
        </a:p>
      </dgm:t>
    </dgm:pt>
    <dgm:pt modelId="{C838B34A-15B4-4543-A88A-EFB70520FA5A}">
      <dgm:prSet phldrT="[文字]" custT="1"/>
      <dgm:spPr/>
      <dgm:t>
        <a:bodyPr/>
        <a:lstStyle/>
        <a:p>
          <a:r>
            <a:rPr lang="zh-TW" altLang="en-US" sz="2400" b="1" dirty="0"/>
            <a:t>有所產出，累積能力</a:t>
          </a:r>
        </a:p>
      </dgm:t>
    </dgm:pt>
    <dgm:pt modelId="{E2918EE4-D6E9-4280-A945-A0CB69B8A78A}" type="parTrans" cxnId="{4461CB02-7FAA-45CB-9D31-724293E9116D}">
      <dgm:prSet/>
      <dgm:spPr/>
      <dgm:t>
        <a:bodyPr/>
        <a:lstStyle/>
        <a:p>
          <a:endParaRPr lang="zh-TW" altLang="en-US"/>
        </a:p>
      </dgm:t>
    </dgm:pt>
    <dgm:pt modelId="{2CA329DE-E0D7-4F07-B9F2-B6EE752D726F}" type="sibTrans" cxnId="{4461CB02-7FAA-45CB-9D31-724293E9116D}">
      <dgm:prSet/>
      <dgm:spPr/>
      <dgm:t>
        <a:bodyPr/>
        <a:lstStyle/>
        <a:p>
          <a:endParaRPr lang="zh-TW" altLang="en-US"/>
        </a:p>
      </dgm:t>
    </dgm:pt>
    <dgm:pt modelId="{4B6CC80B-96CF-4E9D-8218-69A54C532DC8}">
      <dgm:prSet phldrT="[文字]" custT="1"/>
      <dgm:spPr/>
      <dgm:t>
        <a:bodyPr/>
        <a:lstStyle/>
        <a:p>
          <a:r>
            <a:rPr lang="zh-TW" altLang="en-US" sz="2400" b="1" dirty="0"/>
            <a:t>源源不絕的動力</a:t>
          </a:r>
        </a:p>
      </dgm:t>
    </dgm:pt>
    <dgm:pt modelId="{DC980FB3-FE7C-42FA-9D23-E9C4AC5FD013}" type="parTrans" cxnId="{ADF10D6F-78BE-474B-81EC-5FEF591538C4}">
      <dgm:prSet/>
      <dgm:spPr/>
      <dgm:t>
        <a:bodyPr/>
        <a:lstStyle/>
        <a:p>
          <a:endParaRPr lang="zh-TW" altLang="en-US"/>
        </a:p>
      </dgm:t>
    </dgm:pt>
    <dgm:pt modelId="{491B963A-A322-4F92-99B1-27D13273D8F4}" type="sibTrans" cxnId="{ADF10D6F-78BE-474B-81EC-5FEF591538C4}">
      <dgm:prSet/>
      <dgm:spPr/>
      <dgm:t>
        <a:bodyPr/>
        <a:lstStyle/>
        <a:p>
          <a:endParaRPr lang="zh-TW" altLang="en-US"/>
        </a:p>
      </dgm:t>
    </dgm:pt>
    <dgm:pt modelId="{2B8A0EFF-2C8F-4641-8FD9-F2C28EEA2F56}" type="pres">
      <dgm:prSet presAssocID="{D098BBB0-01FC-4F13-8B7A-53631EDAC014}" presName="Name0" presStyleCnt="0">
        <dgm:presLayoutVars>
          <dgm:dir/>
          <dgm:animLvl val="lvl"/>
          <dgm:resizeHandles val="exact"/>
        </dgm:presLayoutVars>
      </dgm:prSet>
      <dgm:spPr/>
      <dgm:t>
        <a:bodyPr/>
        <a:lstStyle/>
        <a:p>
          <a:endParaRPr lang="zh-TW" altLang="en-US"/>
        </a:p>
      </dgm:t>
    </dgm:pt>
    <dgm:pt modelId="{9AC7EA89-483D-4715-A4F4-DCE5BEA2734D}" type="pres">
      <dgm:prSet presAssocID="{703ABF47-2629-4123-B7D7-A0137CC85137}" presName="composite" presStyleCnt="0"/>
      <dgm:spPr/>
    </dgm:pt>
    <dgm:pt modelId="{2F41F049-1DE3-4D69-853F-CEF25C6B6613}" type="pres">
      <dgm:prSet presAssocID="{703ABF47-2629-4123-B7D7-A0137CC85137}" presName="parTx" presStyleLbl="alignNode1" presStyleIdx="0" presStyleCnt="3" custScaleX="85117">
        <dgm:presLayoutVars>
          <dgm:chMax val="0"/>
          <dgm:chPref val="0"/>
          <dgm:bulletEnabled val="1"/>
        </dgm:presLayoutVars>
      </dgm:prSet>
      <dgm:spPr/>
      <dgm:t>
        <a:bodyPr/>
        <a:lstStyle/>
        <a:p>
          <a:endParaRPr lang="zh-TW" altLang="en-US"/>
        </a:p>
      </dgm:t>
    </dgm:pt>
    <dgm:pt modelId="{98886DBC-0C64-4E50-A551-C1E17C7EE223}" type="pres">
      <dgm:prSet presAssocID="{703ABF47-2629-4123-B7D7-A0137CC85137}" presName="desTx" presStyleLbl="alignAccFollowNode1" presStyleIdx="0" presStyleCnt="3" custScaleX="86542">
        <dgm:presLayoutVars>
          <dgm:bulletEnabled val="1"/>
        </dgm:presLayoutVars>
      </dgm:prSet>
      <dgm:spPr/>
      <dgm:t>
        <a:bodyPr/>
        <a:lstStyle/>
        <a:p>
          <a:endParaRPr lang="zh-TW" altLang="en-US"/>
        </a:p>
      </dgm:t>
    </dgm:pt>
    <dgm:pt modelId="{4CE64043-94A1-49F3-B1FD-13FB2C99A6FC}" type="pres">
      <dgm:prSet presAssocID="{28F48C08-1249-4A36-B8EB-122776BDF9D5}" presName="space" presStyleCnt="0"/>
      <dgm:spPr/>
    </dgm:pt>
    <dgm:pt modelId="{DFFCD0CB-BD14-45F2-AD6E-602C3FB4505E}" type="pres">
      <dgm:prSet presAssocID="{FC5797F2-8775-4228-B99C-431EDAA1DF1B}" presName="composite" presStyleCnt="0"/>
      <dgm:spPr/>
    </dgm:pt>
    <dgm:pt modelId="{85D836C9-F65E-4774-BFFC-C3F7D16C432E}" type="pres">
      <dgm:prSet presAssocID="{FC5797F2-8775-4228-B99C-431EDAA1DF1B}" presName="parTx" presStyleLbl="alignNode1" presStyleIdx="1" presStyleCnt="3" custScaleX="96842">
        <dgm:presLayoutVars>
          <dgm:chMax val="0"/>
          <dgm:chPref val="0"/>
          <dgm:bulletEnabled val="1"/>
        </dgm:presLayoutVars>
      </dgm:prSet>
      <dgm:spPr/>
      <dgm:t>
        <a:bodyPr/>
        <a:lstStyle/>
        <a:p>
          <a:endParaRPr lang="zh-TW" altLang="en-US"/>
        </a:p>
      </dgm:t>
    </dgm:pt>
    <dgm:pt modelId="{38920F19-69B8-4575-80F8-0998B563781D}" type="pres">
      <dgm:prSet presAssocID="{FC5797F2-8775-4228-B99C-431EDAA1DF1B}" presName="desTx" presStyleLbl="alignAccFollowNode1" presStyleIdx="1" presStyleCnt="3" custScaleX="96842">
        <dgm:presLayoutVars>
          <dgm:bulletEnabled val="1"/>
        </dgm:presLayoutVars>
      </dgm:prSet>
      <dgm:spPr/>
      <dgm:t>
        <a:bodyPr/>
        <a:lstStyle/>
        <a:p>
          <a:endParaRPr lang="zh-TW" altLang="en-US"/>
        </a:p>
      </dgm:t>
    </dgm:pt>
    <dgm:pt modelId="{CC63A86E-E7FC-4860-AD34-3846C28A5F66}" type="pres">
      <dgm:prSet presAssocID="{6FE6D5D9-4FFA-42F8-8C3E-27B67CBF7C79}" presName="space" presStyleCnt="0"/>
      <dgm:spPr/>
    </dgm:pt>
    <dgm:pt modelId="{AB800298-BEFF-48FA-8AA8-C57056F7197D}" type="pres">
      <dgm:prSet presAssocID="{DA147B49-6BCF-416C-8342-54A4C3ADD6D8}" presName="composite" presStyleCnt="0"/>
      <dgm:spPr/>
    </dgm:pt>
    <dgm:pt modelId="{41991784-E970-4F8E-979C-EDC553395CDF}" type="pres">
      <dgm:prSet presAssocID="{DA147B49-6BCF-416C-8342-54A4C3ADD6D8}" presName="parTx" presStyleLbl="alignNode1" presStyleIdx="2" presStyleCnt="3" custScaleX="94506">
        <dgm:presLayoutVars>
          <dgm:chMax val="0"/>
          <dgm:chPref val="0"/>
          <dgm:bulletEnabled val="1"/>
        </dgm:presLayoutVars>
      </dgm:prSet>
      <dgm:spPr/>
      <dgm:t>
        <a:bodyPr/>
        <a:lstStyle/>
        <a:p>
          <a:endParaRPr lang="zh-TW" altLang="en-US"/>
        </a:p>
      </dgm:t>
    </dgm:pt>
    <dgm:pt modelId="{CD65F16F-7043-43D4-84D2-A0569612275A}" type="pres">
      <dgm:prSet presAssocID="{DA147B49-6BCF-416C-8342-54A4C3ADD6D8}" presName="desTx" presStyleLbl="alignAccFollowNode1" presStyleIdx="2" presStyleCnt="3" custScaleX="94506">
        <dgm:presLayoutVars>
          <dgm:bulletEnabled val="1"/>
        </dgm:presLayoutVars>
      </dgm:prSet>
      <dgm:spPr/>
      <dgm:t>
        <a:bodyPr/>
        <a:lstStyle/>
        <a:p>
          <a:endParaRPr lang="zh-TW" altLang="en-US"/>
        </a:p>
      </dgm:t>
    </dgm:pt>
  </dgm:ptLst>
  <dgm:cxnLst>
    <dgm:cxn modelId="{9138F1F8-50B6-41B3-AB86-F2A0708C12A0}" srcId="{D098BBB0-01FC-4F13-8B7A-53631EDAC014}" destId="{703ABF47-2629-4123-B7D7-A0137CC85137}" srcOrd="0" destOrd="0" parTransId="{414912BC-2CEE-478B-915E-9CE781432EC0}" sibTransId="{28F48C08-1249-4A36-B8EB-122776BDF9D5}"/>
    <dgm:cxn modelId="{7883E833-BF30-4109-A4F9-8219343C4B4D}" type="presOf" srcId="{FC5797F2-8775-4228-B99C-431EDAA1DF1B}" destId="{85D836C9-F65E-4774-BFFC-C3F7D16C432E}" srcOrd="0" destOrd="0" presId="urn:microsoft.com/office/officeart/2005/8/layout/hList1"/>
    <dgm:cxn modelId="{ADF10D6F-78BE-474B-81EC-5FEF591538C4}" srcId="{FC5797F2-8775-4228-B99C-431EDAA1DF1B}" destId="{4B6CC80B-96CF-4E9D-8218-69A54C532DC8}" srcOrd="1" destOrd="0" parTransId="{DC980FB3-FE7C-42FA-9D23-E9C4AC5FD013}" sibTransId="{491B963A-A322-4F92-99B1-27D13273D8F4}"/>
    <dgm:cxn modelId="{C3745BCF-3ECF-4994-96B9-123B3ABA8B29}" type="presOf" srcId="{6472247F-6A13-45B4-A6AE-0258148F0AC1}" destId="{CD65F16F-7043-43D4-84D2-A0569612275A}" srcOrd="0" destOrd="0" presId="urn:microsoft.com/office/officeart/2005/8/layout/hList1"/>
    <dgm:cxn modelId="{D9472CEC-EB9F-47C1-BB48-B900356C09BD}" srcId="{D098BBB0-01FC-4F13-8B7A-53631EDAC014}" destId="{FC5797F2-8775-4228-B99C-431EDAA1DF1B}" srcOrd="1" destOrd="0" parTransId="{1FF47B0C-739E-450D-9B52-02C32C0253D7}" sibTransId="{6FE6D5D9-4FFA-42F8-8C3E-27B67CBF7C79}"/>
    <dgm:cxn modelId="{273C85E1-87BF-4CE8-ACE9-CCBD3D7A1EBE}" type="presOf" srcId="{4B6CC80B-96CF-4E9D-8218-69A54C532DC8}" destId="{38920F19-69B8-4575-80F8-0998B563781D}" srcOrd="0" destOrd="1" presId="urn:microsoft.com/office/officeart/2005/8/layout/hList1"/>
    <dgm:cxn modelId="{F129E475-BF71-41AF-AA29-C72A2D6827F1}" srcId="{FC5797F2-8775-4228-B99C-431EDAA1DF1B}" destId="{9DC46629-8BC7-4B9B-8143-D5CD1DC12B67}" srcOrd="0" destOrd="0" parTransId="{00E080A1-8F24-4086-8B46-BA1F71DBF3C7}" sibTransId="{01FED567-CFA3-475C-B333-3DA874E76784}"/>
    <dgm:cxn modelId="{AED12BDE-5ED2-447A-BD23-5198FDE3ADC1}" srcId="{D098BBB0-01FC-4F13-8B7A-53631EDAC014}" destId="{DA147B49-6BCF-416C-8342-54A4C3ADD6D8}" srcOrd="2" destOrd="0" parTransId="{7D2F4D4D-D188-430A-B137-E8B3B9665270}" sibTransId="{DAA8A4D2-46F7-4A5C-9068-288FEB26DA22}"/>
    <dgm:cxn modelId="{6A9FE3F8-B2F4-4B41-89F7-E2432580FDF2}" type="presOf" srcId="{69BF9A21-E632-46F5-BF61-2BC455DB235A}" destId="{98886DBC-0C64-4E50-A551-C1E17C7EE223}" srcOrd="0" destOrd="1" presId="urn:microsoft.com/office/officeart/2005/8/layout/hList1"/>
    <dgm:cxn modelId="{B0978B70-B38C-46A4-B8EA-DC5BA1E09CE3}" srcId="{703ABF47-2629-4123-B7D7-A0137CC85137}" destId="{0A994644-C2A6-4411-9B85-2C3223D79077}" srcOrd="0" destOrd="0" parTransId="{4DA753F6-A982-4D7B-99C2-1BC12C251EA4}" sibTransId="{3810D767-3DA4-402A-BA6E-A832865AAFEC}"/>
    <dgm:cxn modelId="{13881606-EDAD-4115-9DA9-3B7788A27B45}" type="presOf" srcId="{0A994644-C2A6-4411-9B85-2C3223D79077}" destId="{98886DBC-0C64-4E50-A551-C1E17C7EE223}" srcOrd="0" destOrd="0" presId="urn:microsoft.com/office/officeart/2005/8/layout/hList1"/>
    <dgm:cxn modelId="{4461CB02-7FAA-45CB-9D31-724293E9116D}" srcId="{DA147B49-6BCF-416C-8342-54A4C3ADD6D8}" destId="{C838B34A-15B4-4543-A88A-EFB70520FA5A}" srcOrd="1" destOrd="0" parTransId="{E2918EE4-D6E9-4280-A945-A0CB69B8A78A}" sibTransId="{2CA329DE-E0D7-4F07-B9F2-B6EE752D726F}"/>
    <dgm:cxn modelId="{9EBBD85C-AAA1-4557-A023-481C611F0637}" type="presOf" srcId="{9DC46629-8BC7-4B9B-8143-D5CD1DC12B67}" destId="{38920F19-69B8-4575-80F8-0998B563781D}" srcOrd="0" destOrd="0" presId="urn:microsoft.com/office/officeart/2005/8/layout/hList1"/>
    <dgm:cxn modelId="{FB8F245A-3356-4D27-BBDA-206C0511C25A}" type="presOf" srcId="{703ABF47-2629-4123-B7D7-A0137CC85137}" destId="{2F41F049-1DE3-4D69-853F-CEF25C6B6613}" srcOrd="0" destOrd="0" presId="urn:microsoft.com/office/officeart/2005/8/layout/hList1"/>
    <dgm:cxn modelId="{D9F9B96D-47D8-46B9-8368-842F21B7DF40}" srcId="{DA147B49-6BCF-416C-8342-54A4C3ADD6D8}" destId="{6472247F-6A13-45B4-A6AE-0258148F0AC1}" srcOrd="0" destOrd="0" parTransId="{F4466982-63B0-4A32-BB2D-76A2EFB2C2F5}" sibTransId="{BEA68936-8F57-4B4C-90C1-B766B0D72A2A}"/>
    <dgm:cxn modelId="{799B1ED6-FF8C-42F9-B91E-62E17CAA9477}" type="presOf" srcId="{C838B34A-15B4-4543-A88A-EFB70520FA5A}" destId="{CD65F16F-7043-43D4-84D2-A0569612275A}" srcOrd="0" destOrd="1" presId="urn:microsoft.com/office/officeart/2005/8/layout/hList1"/>
    <dgm:cxn modelId="{20EE60B6-1FC4-40E4-A950-06927F5D904D}" type="presOf" srcId="{D098BBB0-01FC-4F13-8B7A-53631EDAC014}" destId="{2B8A0EFF-2C8F-4641-8FD9-F2C28EEA2F56}" srcOrd="0" destOrd="0" presId="urn:microsoft.com/office/officeart/2005/8/layout/hList1"/>
    <dgm:cxn modelId="{222F4F72-F8D5-4EDF-AE37-811613491E70}" srcId="{703ABF47-2629-4123-B7D7-A0137CC85137}" destId="{69BF9A21-E632-46F5-BF61-2BC455DB235A}" srcOrd="1" destOrd="0" parTransId="{842FB722-C420-47B5-8CE8-5D4727E21BFA}" sibTransId="{54392426-0F13-4ADE-8F2D-838CE3301040}"/>
    <dgm:cxn modelId="{291F7002-ABE3-4DCE-B427-08906F1EDB90}" type="presOf" srcId="{DA147B49-6BCF-416C-8342-54A4C3ADD6D8}" destId="{41991784-E970-4F8E-979C-EDC553395CDF}" srcOrd="0" destOrd="0" presId="urn:microsoft.com/office/officeart/2005/8/layout/hList1"/>
    <dgm:cxn modelId="{E1445AFC-7EE8-4F09-8838-D356B77B5C1E}" type="presParOf" srcId="{2B8A0EFF-2C8F-4641-8FD9-F2C28EEA2F56}" destId="{9AC7EA89-483D-4715-A4F4-DCE5BEA2734D}" srcOrd="0" destOrd="0" presId="urn:microsoft.com/office/officeart/2005/8/layout/hList1"/>
    <dgm:cxn modelId="{8B945961-866F-49A1-801C-D7E676B6FF3A}" type="presParOf" srcId="{9AC7EA89-483D-4715-A4F4-DCE5BEA2734D}" destId="{2F41F049-1DE3-4D69-853F-CEF25C6B6613}" srcOrd="0" destOrd="0" presId="urn:microsoft.com/office/officeart/2005/8/layout/hList1"/>
    <dgm:cxn modelId="{6687F8C6-4699-4962-8F6A-1077F004A6BF}" type="presParOf" srcId="{9AC7EA89-483D-4715-A4F4-DCE5BEA2734D}" destId="{98886DBC-0C64-4E50-A551-C1E17C7EE223}" srcOrd="1" destOrd="0" presId="urn:microsoft.com/office/officeart/2005/8/layout/hList1"/>
    <dgm:cxn modelId="{FD5E5A15-974E-4D24-9CAD-3DE667EF2F55}" type="presParOf" srcId="{2B8A0EFF-2C8F-4641-8FD9-F2C28EEA2F56}" destId="{4CE64043-94A1-49F3-B1FD-13FB2C99A6FC}" srcOrd="1" destOrd="0" presId="urn:microsoft.com/office/officeart/2005/8/layout/hList1"/>
    <dgm:cxn modelId="{DE133D92-85BF-4C1D-9EA6-DD9091DCC591}" type="presParOf" srcId="{2B8A0EFF-2C8F-4641-8FD9-F2C28EEA2F56}" destId="{DFFCD0CB-BD14-45F2-AD6E-602C3FB4505E}" srcOrd="2" destOrd="0" presId="urn:microsoft.com/office/officeart/2005/8/layout/hList1"/>
    <dgm:cxn modelId="{F91D0D18-48AC-4CC9-AF47-2C7F0A180FA7}" type="presParOf" srcId="{DFFCD0CB-BD14-45F2-AD6E-602C3FB4505E}" destId="{85D836C9-F65E-4774-BFFC-C3F7D16C432E}" srcOrd="0" destOrd="0" presId="urn:microsoft.com/office/officeart/2005/8/layout/hList1"/>
    <dgm:cxn modelId="{8856BFED-8844-402B-BD9D-C5E781CF3712}" type="presParOf" srcId="{DFFCD0CB-BD14-45F2-AD6E-602C3FB4505E}" destId="{38920F19-69B8-4575-80F8-0998B563781D}" srcOrd="1" destOrd="0" presId="urn:microsoft.com/office/officeart/2005/8/layout/hList1"/>
    <dgm:cxn modelId="{F9E3B754-86E3-43E7-89C9-D318B6913D11}" type="presParOf" srcId="{2B8A0EFF-2C8F-4641-8FD9-F2C28EEA2F56}" destId="{CC63A86E-E7FC-4860-AD34-3846C28A5F66}" srcOrd="3" destOrd="0" presId="urn:microsoft.com/office/officeart/2005/8/layout/hList1"/>
    <dgm:cxn modelId="{8F1F7D76-55D8-4957-8911-825CF61EEF51}" type="presParOf" srcId="{2B8A0EFF-2C8F-4641-8FD9-F2C28EEA2F56}" destId="{AB800298-BEFF-48FA-8AA8-C57056F7197D}" srcOrd="4" destOrd="0" presId="urn:microsoft.com/office/officeart/2005/8/layout/hList1"/>
    <dgm:cxn modelId="{FAF684AD-7EA3-4DA4-876F-367AFD4AA039}" type="presParOf" srcId="{AB800298-BEFF-48FA-8AA8-C57056F7197D}" destId="{41991784-E970-4F8E-979C-EDC553395CDF}" srcOrd="0" destOrd="0" presId="urn:microsoft.com/office/officeart/2005/8/layout/hList1"/>
    <dgm:cxn modelId="{4C4C3D74-4980-4D42-B232-6863255FFF4E}" type="presParOf" srcId="{AB800298-BEFF-48FA-8AA8-C57056F7197D}" destId="{CD65F16F-7043-43D4-84D2-A0569612275A}"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9B19D09-6193-4D72-B799-92D68FEC28C4}" type="doc">
      <dgm:prSet loTypeId="urn:microsoft.com/office/officeart/2005/8/layout/chevron1" loCatId="process" qsTypeId="urn:microsoft.com/office/officeart/2005/8/quickstyle/simple1#2" qsCatId="simple" csTypeId="urn:microsoft.com/office/officeart/2005/8/colors/accent0_1" csCatId="mainScheme" phldr="1"/>
      <dgm:spPr/>
    </dgm:pt>
    <dgm:pt modelId="{8F82E181-375F-414D-B87B-B4989BD02068}">
      <dgm:prSet phldrT="[文字]"/>
      <dgm:spPr>
        <a:solidFill>
          <a:schemeClr val="accent2"/>
        </a:solidFill>
        <a:ln>
          <a:solidFill>
            <a:schemeClr val="accent2"/>
          </a:solidFill>
        </a:ln>
      </dgm:spPr>
      <dgm:t>
        <a:bodyPr/>
        <a:lstStyle/>
        <a:p>
          <a:r>
            <a:rPr lang="zh-TW" altLang="en-US" dirty="0"/>
            <a:t>興趣</a:t>
          </a:r>
        </a:p>
      </dgm:t>
    </dgm:pt>
    <dgm:pt modelId="{C4E5EF08-9FDD-4E06-B315-2B9E7F63F87D}" type="parTrans" cxnId="{AFCCD34B-2CA8-495E-A7C8-A52CA97B3407}">
      <dgm:prSet/>
      <dgm:spPr/>
      <dgm:t>
        <a:bodyPr/>
        <a:lstStyle/>
        <a:p>
          <a:endParaRPr lang="zh-TW" altLang="en-US"/>
        </a:p>
      </dgm:t>
    </dgm:pt>
    <dgm:pt modelId="{B15537E8-72EB-4DA3-9789-199CAB8C32D5}" type="sibTrans" cxnId="{AFCCD34B-2CA8-495E-A7C8-A52CA97B3407}">
      <dgm:prSet/>
      <dgm:spPr/>
      <dgm:t>
        <a:bodyPr/>
        <a:lstStyle/>
        <a:p>
          <a:endParaRPr lang="zh-TW" altLang="en-US"/>
        </a:p>
      </dgm:t>
    </dgm:pt>
    <dgm:pt modelId="{C8F7E87A-D1E1-4989-9A27-EC934E8857A2}">
      <dgm:prSet phldrT="[文字]"/>
      <dgm:spPr>
        <a:solidFill>
          <a:schemeClr val="bg1"/>
        </a:solidFill>
        <a:ln>
          <a:solidFill>
            <a:schemeClr val="accent3"/>
          </a:solidFill>
        </a:ln>
      </dgm:spPr>
      <dgm:t>
        <a:bodyPr/>
        <a:lstStyle/>
        <a:p>
          <a:r>
            <a:rPr lang="zh-TW" altLang="en-US" dirty="0"/>
            <a:t>能力</a:t>
          </a:r>
        </a:p>
      </dgm:t>
    </dgm:pt>
    <dgm:pt modelId="{501ECC97-C8D6-4696-93D0-1FA3E042EA9B}" type="parTrans" cxnId="{FC333A31-0BCE-4BEF-9C8E-0F29B6706048}">
      <dgm:prSet/>
      <dgm:spPr/>
      <dgm:t>
        <a:bodyPr/>
        <a:lstStyle/>
        <a:p>
          <a:endParaRPr lang="zh-TW" altLang="en-US"/>
        </a:p>
      </dgm:t>
    </dgm:pt>
    <dgm:pt modelId="{11D2644C-7A61-4831-ACF2-EDA96247F86E}" type="sibTrans" cxnId="{FC333A31-0BCE-4BEF-9C8E-0F29B6706048}">
      <dgm:prSet/>
      <dgm:spPr/>
      <dgm:t>
        <a:bodyPr/>
        <a:lstStyle/>
        <a:p>
          <a:endParaRPr lang="zh-TW" altLang="en-US"/>
        </a:p>
      </dgm:t>
    </dgm:pt>
    <dgm:pt modelId="{C042659B-7854-4322-94A3-BD571095D52D}">
      <dgm:prSet phldrT="[文字]"/>
      <dgm:spPr>
        <a:solidFill>
          <a:schemeClr val="bg1"/>
        </a:solidFill>
        <a:ln>
          <a:solidFill>
            <a:schemeClr val="accent3"/>
          </a:solidFill>
        </a:ln>
      </dgm:spPr>
      <dgm:t>
        <a:bodyPr/>
        <a:lstStyle/>
        <a:p>
          <a:r>
            <a:rPr lang="zh-TW" altLang="en-US" dirty="0"/>
            <a:t>價值觀</a:t>
          </a:r>
        </a:p>
      </dgm:t>
    </dgm:pt>
    <dgm:pt modelId="{79875E4B-B912-432A-8F69-F45FC179D2D2}" type="parTrans" cxnId="{2BB68888-4C52-422E-8C83-9461C2979BB4}">
      <dgm:prSet/>
      <dgm:spPr/>
      <dgm:t>
        <a:bodyPr/>
        <a:lstStyle/>
        <a:p>
          <a:endParaRPr lang="zh-TW" altLang="en-US"/>
        </a:p>
      </dgm:t>
    </dgm:pt>
    <dgm:pt modelId="{B374527F-97B3-467A-9D37-283E7F5E34A8}" type="sibTrans" cxnId="{2BB68888-4C52-422E-8C83-9461C2979BB4}">
      <dgm:prSet/>
      <dgm:spPr/>
      <dgm:t>
        <a:bodyPr/>
        <a:lstStyle/>
        <a:p>
          <a:endParaRPr lang="zh-TW" altLang="en-US"/>
        </a:p>
      </dgm:t>
    </dgm:pt>
    <dgm:pt modelId="{DF1C00CC-870C-4FCF-8D84-3A32CBF25883}" type="pres">
      <dgm:prSet presAssocID="{A9B19D09-6193-4D72-B799-92D68FEC28C4}" presName="Name0" presStyleCnt="0">
        <dgm:presLayoutVars>
          <dgm:dir/>
          <dgm:animLvl val="lvl"/>
          <dgm:resizeHandles val="exact"/>
        </dgm:presLayoutVars>
      </dgm:prSet>
      <dgm:spPr/>
    </dgm:pt>
    <dgm:pt modelId="{153392C5-7108-4401-918A-563F8F1D5A14}" type="pres">
      <dgm:prSet presAssocID="{8F82E181-375F-414D-B87B-B4989BD02068}" presName="parTxOnly" presStyleLbl="node1" presStyleIdx="0" presStyleCnt="3" custLinFactX="-46931" custLinFactY="5235" custLinFactNeighborX="-100000" custLinFactNeighborY="100000">
        <dgm:presLayoutVars>
          <dgm:chMax val="0"/>
          <dgm:chPref val="0"/>
          <dgm:bulletEnabled val="1"/>
        </dgm:presLayoutVars>
      </dgm:prSet>
      <dgm:spPr/>
      <dgm:t>
        <a:bodyPr/>
        <a:lstStyle/>
        <a:p>
          <a:endParaRPr lang="zh-TW" altLang="en-US"/>
        </a:p>
      </dgm:t>
    </dgm:pt>
    <dgm:pt modelId="{30875F95-01CC-40DD-94F5-05DF59B5A6C5}" type="pres">
      <dgm:prSet presAssocID="{B15537E8-72EB-4DA3-9789-199CAB8C32D5}" presName="parTxOnlySpace" presStyleCnt="0"/>
      <dgm:spPr/>
    </dgm:pt>
    <dgm:pt modelId="{9B2A2934-A7C0-4E8B-981C-4EE4B2BD236F}" type="pres">
      <dgm:prSet presAssocID="{C8F7E87A-D1E1-4989-9A27-EC934E8857A2}" presName="parTxOnly" presStyleLbl="node1" presStyleIdx="1" presStyleCnt="3">
        <dgm:presLayoutVars>
          <dgm:chMax val="0"/>
          <dgm:chPref val="0"/>
          <dgm:bulletEnabled val="1"/>
        </dgm:presLayoutVars>
      </dgm:prSet>
      <dgm:spPr/>
      <dgm:t>
        <a:bodyPr/>
        <a:lstStyle/>
        <a:p>
          <a:endParaRPr lang="zh-TW" altLang="en-US"/>
        </a:p>
      </dgm:t>
    </dgm:pt>
    <dgm:pt modelId="{488A0F14-5E88-4339-87A6-B6561CF891F8}" type="pres">
      <dgm:prSet presAssocID="{11D2644C-7A61-4831-ACF2-EDA96247F86E}" presName="parTxOnlySpace" presStyleCnt="0"/>
      <dgm:spPr/>
    </dgm:pt>
    <dgm:pt modelId="{18FCF2C0-B0C1-47C6-B718-804C21B54C09}" type="pres">
      <dgm:prSet presAssocID="{C042659B-7854-4322-94A3-BD571095D52D}" presName="parTxOnly" presStyleLbl="node1" presStyleIdx="2" presStyleCnt="3">
        <dgm:presLayoutVars>
          <dgm:chMax val="0"/>
          <dgm:chPref val="0"/>
          <dgm:bulletEnabled val="1"/>
        </dgm:presLayoutVars>
      </dgm:prSet>
      <dgm:spPr/>
      <dgm:t>
        <a:bodyPr/>
        <a:lstStyle/>
        <a:p>
          <a:endParaRPr lang="zh-TW" altLang="en-US"/>
        </a:p>
      </dgm:t>
    </dgm:pt>
  </dgm:ptLst>
  <dgm:cxnLst>
    <dgm:cxn modelId="{AFCCD34B-2CA8-495E-A7C8-A52CA97B3407}" srcId="{A9B19D09-6193-4D72-B799-92D68FEC28C4}" destId="{8F82E181-375F-414D-B87B-B4989BD02068}" srcOrd="0" destOrd="0" parTransId="{C4E5EF08-9FDD-4E06-B315-2B9E7F63F87D}" sibTransId="{B15537E8-72EB-4DA3-9789-199CAB8C32D5}"/>
    <dgm:cxn modelId="{ABF988A6-AD92-4B48-82E1-A3B7D00AB0DA}" type="presOf" srcId="{A9B19D09-6193-4D72-B799-92D68FEC28C4}" destId="{DF1C00CC-870C-4FCF-8D84-3A32CBF25883}" srcOrd="0" destOrd="0" presId="urn:microsoft.com/office/officeart/2005/8/layout/chevron1"/>
    <dgm:cxn modelId="{2BB68888-4C52-422E-8C83-9461C2979BB4}" srcId="{A9B19D09-6193-4D72-B799-92D68FEC28C4}" destId="{C042659B-7854-4322-94A3-BD571095D52D}" srcOrd="2" destOrd="0" parTransId="{79875E4B-B912-432A-8F69-F45FC179D2D2}" sibTransId="{B374527F-97B3-467A-9D37-283E7F5E34A8}"/>
    <dgm:cxn modelId="{6DCA56E9-9BF9-40EA-BF23-4C19223E4C01}" type="presOf" srcId="{8F82E181-375F-414D-B87B-B4989BD02068}" destId="{153392C5-7108-4401-918A-563F8F1D5A14}" srcOrd="0" destOrd="0" presId="urn:microsoft.com/office/officeart/2005/8/layout/chevron1"/>
    <dgm:cxn modelId="{DAF1C048-D0A4-40EE-A2A2-A571FC2FB026}" type="presOf" srcId="{C8F7E87A-D1E1-4989-9A27-EC934E8857A2}" destId="{9B2A2934-A7C0-4E8B-981C-4EE4B2BD236F}" srcOrd="0" destOrd="0" presId="urn:microsoft.com/office/officeart/2005/8/layout/chevron1"/>
    <dgm:cxn modelId="{FC333A31-0BCE-4BEF-9C8E-0F29B6706048}" srcId="{A9B19D09-6193-4D72-B799-92D68FEC28C4}" destId="{C8F7E87A-D1E1-4989-9A27-EC934E8857A2}" srcOrd="1" destOrd="0" parTransId="{501ECC97-C8D6-4696-93D0-1FA3E042EA9B}" sibTransId="{11D2644C-7A61-4831-ACF2-EDA96247F86E}"/>
    <dgm:cxn modelId="{05CAE541-ED9C-4036-A254-0E6675A789CB}" type="presOf" srcId="{C042659B-7854-4322-94A3-BD571095D52D}" destId="{18FCF2C0-B0C1-47C6-B718-804C21B54C09}" srcOrd="0" destOrd="0" presId="urn:microsoft.com/office/officeart/2005/8/layout/chevron1"/>
    <dgm:cxn modelId="{7FB16630-996F-47B0-8B72-12C4CF6FD4D0}" type="presParOf" srcId="{DF1C00CC-870C-4FCF-8D84-3A32CBF25883}" destId="{153392C5-7108-4401-918A-563F8F1D5A14}" srcOrd="0" destOrd="0" presId="urn:microsoft.com/office/officeart/2005/8/layout/chevron1"/>
    <dgm:cxn modelId="{CB337AFE-D9F8-4E45-9C45-C3BEBB8A6DED}" type="presParOf" srcId="{DF1C00CC-870C-4FCF-8D84-3A32CBF25883}" destId="{30875F95-01CC-40DD-94F5-05DF59B5A6C5}" srcOrd="1" destOrd="0" presId="urn:microsoft.com/office/officeart/2005/8/layout/chevron1"/>
    <dgm:cxn modelId="{226A3DA6-A2BF-4161-BCC7-36DF503078AA}" type="presParOf" srcId="{DF1C00CC-870C-4FCF-8D84-3A32CBF25883}" destId="{9B2A2934-A7C0-4E8B-981C-4EE4B2BD236F}" srcOrd="2" destOrd="0" presId="urn:microsoft.com/office/officeart/2005/8/layout/chevron1"/>
    <dgm:cxn modelId="{83BB6E40-DA1F-49E4-B44E-0BFCB435D6FE}" type="presParOf" srcId="{DF1C00CC-870C-4FCF-8D84-3A32CBF25883}" destId="{488A0F14-5E88-4339-87A6-B6561CF891F8}" srcOrd="3" destOrd="0" presId="urn:microsoft.com/office/officeart/2005/8/layout/chevron1"/>
    <dgm:cxn modelId="{8826B46E-BD21-409E-898C-9C7C92F14A9B}" type="presParOf" srcId="{DF1C00CC-870C-4FCF-8D84-3A32CBF25883}" destId="{18FCF2C0-B0C1-47C6-B718-804C21B54C09}" srcOrd="4" destOrd="0" presId="urn:microsoft.com/office/officeart/2005/8/layout/chevron1"/>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C6A663E-C5C0-9A40-BAFE-FFD495F4E17E}" type="doc">
      <dgm:prSet loTypeId="urn:microsoft.com/office/officeart/2005/8/layout/list1" loCatId="" qsTypeId="urn:microsoft.com/office/officeart/2005/8/quickstyle/3D1" qsCatId="3D" csTypeId="urn:microsoft.com/office/officeart/2005/8/colors/colorful4" csCatId="colorful" phldr="1"/>
      <dgm:spPr/>
      <dgm:t>
        <a:bodyPr/>
        <a:lstStyle/>
        <a:p>
          <a:endParaRPr lang="zh-TW" altLang="en-US"/>
        </a:p>
      </dgm:t>
    </dgm:pt>
    <dgm:pt modelId="{26708DEB-E591-7249-9C7B-E0379CB67101}">
      <dgm:prSet phldrT="[文字]" custT="1"/>
      <dgm:spPr/>
      <dgm:t>
        <a:bodyPr/>
        <a:lstStyle/>
        <a:p>
          <a:r>
            <a:rPr lang="zh-TW" altLang="en-US" sz="2800" dirty="0">
              <a:solidFill>
                <a:schemeClr val="tx1"/>
              </a:solidFill>
            </a:rPr>
            <a:t>孩子喜歡瀏覽什麼主題的</a:t>
          </a:r>
          <a:r>
            <a:rPr lang="zh-TW" altLang="en-US" sz="2800" b="1" u="sng" dirty="0">
              <a:solidFill>
                <a:schemeClr val="tx1"/>
              </a:solidFill>
            </a:rPr>
            <a:t>書籍或網站</a:t>
          </a:r>
          <a:r>
            <a:rPr lang="zh-TW" altLang="en-US" sz="2800" dirty="0">
              <a:solidFill>
                <a:schemeClr val="tx1"/>
              </a:solidFill>
            </a:rPr>
            <a:t>？</a:t>
          </a:r>
        </a:p>
      </dgm:t>
    </dgm:pt>
    <dgm:pt modelId="{D7D68AF8-DA95-984E-9F82-25600D70A16A}" type="parTrans" cxnId="{03C86A91-4470-094B-AE3F-E95556C7F816}">
      <dgm:prSet/>
      <dgm:spPr/>
      <dgm:t>
        <a:bodyPr/>
        <a:lstStyle/>
        <a:p>
          <a:endParaRPr lang="zh-TW" altLang="en-US"/>
        </a:p>
      </dgm:t>
    </dgm:pt>
    <dgm:pt modelId="{D003F165-6E31-6348-8AE1-8E0BD8FEFD9B}" type="sibTrans" cxnId="{03C86A91-4470-094B-AE3F-E95556C7F816}">
      <dgm:prSet/>
      <dgm:spPr/>
      <dgm:t>
        <a:bodyPr/>
        <a:lstStyle/>
        <a:p>
          <a:endParaRPr lang="zh-TW" altLang="en-US"/>
        </a:p>
      </dgm:t>
    </dgm:pt>
    <dgm:pt modelId="{28529AC6-BD51-024F-AEE7-47068677FDA5}">
      <dgm:prSet phldrT="[文字]" custT="1"/>
      <dgm:spPr/>
      <dgm:t>
        <a:bodyPr/>
        <a:lstStyle/>
        <a:p>
          <a:r>
            <a:rPr lang="zh-TW" altLang="en-US" sz="2800" dirty="0">
              <a:solidFill>
                <a:schemeClr val="tx1"/>
              </a:solidFill>
            </a:rPr>
            <a:t>孩子在學校</a:t>
          </a:r>
          <a:r>
            <a:rPr lang="zh-TW" altLang="en-US" sz="2800" b="1" u="sng" dirty="0">
              <a:solidFill>
                <a:schemeClr val="tx1"/>
              </a:solidFill>
            </a:rPr>
            <a:t>最喜歡的科目</a:t>
          </a:r>
          <a:r>
            <a:rPr lang="zh-TW" altLang="en-US" sz="2800" dirty="0">
              <a:solidFill>
                <a:schemeClr val="tx1"/>
              </a:solidFill>
            </a:rPr>
            <a:t>是什麼？</a:t>
          </a:r>
        </a:p>
      </dgm:t>
    </dgm:pt>
    <dgm:pt modelId="{EEC28F54-90C7-A542-B562-32571AD72A5F}" type="parTrans" cxnId="{9F91BD9F-9AC7-8E47-8E26-96BD75C049E4}">
      <dgm:prSet/>
      <dgm:spPr/>
      <dgm:t>
        <a:bodyPr/>
        <a:lstStyle/>
        <a:p>
          <a:endParaRPr lang="zh-TW" altLang="en-US"/>
        </a:p>
      </dgm:t>
    </dgm:pt>
    <dgm:pt modelId="{4564C0C3-9E7F-B242-BEAD-CEB53546D3A4}" type="sibTrans" cxnId="{9F91BD9F-9AC7-8E47-8E26-96BD75C049E4}">
      <dgm:prSet/>
      <dgm:spPr/>
      <dgm:t>
        <a:bodyPr/>
        <a:lstStyle/>
        <a:p>
          <a:endParaRPr lang="zh-TW" altLang="en-US"/>
        </a:p>
      </dgm:t>
    </dgm:pt>
    <dgm:pt modelId="{0E45E3EC-0513-7342-B665-853B56FCE633}">
      <dgm:prSet phldrT="[文字]" custT="1"/>
      <dgm:spPr/>
      <dgm:t>
        <a:bodyPr/>
        <a:lstStyle/>
        <a:p>
          <a:r>
            <a:rPr lang="zh-TW" altLang="en-US" sz="2800" dirty="0">
              <a:solidFill>
                <a:schemeClr val="tx1"/>
              </a:solidFill>
            </a:rPr>
            <a:t>孩子最喜歡和別人討論的</a:t>
          </a:r>
          <a:r>
            <a:rPr lang="zh-TW" altLang="en-US" sz="2800" b="1" u="sng" dirty="0">
              <a:solidFill>
                <a:schemeClr val="tx1"/>
              </a:solidFill>
            </a:rPr>
            <a:t>話題</a:t>
          </a:r>
          <a:r>
            <a:rPr lang="zh-TW" altLang="en-US" sz="2800" dirty="0">
              <a:solidFill>
                <a:schemeClr val="tx1"/>
              </a:solidFill>
            </a:rPr>
            <a:t>是什麼？</a:t>
          </a:r>
        </a:p>
      </dgm:t>
    </dgm:pt>
    <dgm:pt modelId="{6C042625-4C3E-D34C-95F9-49EBF9982EC0}" type="parTrans" cxnId="{F5CB38D8-8C10-3E46-9311-50C534BB425A}">
      <dgm:prSet/>
      <dgm:spPr/>
      <dgm:t>
        <a:bodyPr/>
        <a:lstStyle/>
        <a:p>
          <a:endParaRPr lang="zh-TW" altLang="en-US"/>
        </a:p>
      </dgm:t>
    </dgm:pt>
    <dgm:pt modelId="{314E3020-D9CB-3441-AD45-6EAE48336EAD}" type="sibTrans" cxnId="{F5CB38D8-8C10-3E46-9311-50C534BB425A}">
      <dgm:prSet/>
      <dgm:spPr/>
      <dgm:t>
        <a:bodyPr/>
        <a:lstStyle/>
        <a:p>
          <a:endParaRPr lang="zh-TW" altLang="en-US"/>
        </a:p>
      </dgm:t>
    </dgm:pt>
    <dgm:pt modelId="{809BC15C-5984-D449-AED6-1939B4E79CE2}">
      <dgm:prSet phldrT="[文字]" custT="1"/>
      <dgm:spPr/>
      <dgm:t>
        <a:bodyPr/>
        <a:lstStyle/>
        <a:p>
          <a:r>
            <a:rPr lang="zh-TW" altLang="en-US" sz="2800" dirty="0">
              <a:solidFill>
                <a:schemeClr val="tx1"/>
              </a:solidFill>
            </a:rPr>
            <a:t>有空時，孩子最喜歡做什麼？</a:t>
          </a:r>
        </a:p>
      </dgm:t>
    </dgm:pt>
    <dgm:pt modelId="{D0E41959-FD0C-8549-BACB-7DB3A6C0BE7C}" type="parTrans" cxnId="{41BB830F-37B0-2A48-80F0-76E35EC3571D}">
      <dgm:prSet/>
      <dgm:spPr/>
      <dgm:t>
        <a:bodyPr/>
        <a:lstStyle/>
        <a:p>
          <a:endParaRPr lang="zh-TW" altLang="en-US"/>
        </a:p>
      </dgm:t>
    </dgm:pt>
    <dgm:pt modelId="{605F961A-B894-6F40-9AE8-AC726864E521}" type="sibTrans" cxnId="{41BB830F-37B0-2A48-80F0-76E35EC3571D}">
      <dgm:prSet/>
      <dgm:spPr/>
      <dgm:t>
        <a:bodyPr/>
        <a:lstStyle/>
        <a:p>
          <a:endParaRPr lang="zh-TW" altLang="en-US"/>
        </a:p>
      </dgm:t>
    </dgm:pt>
    <dgm:pt modelId="{F7ED9A25-D4AD-EA45-ACF0-925591E964FB}" type="pres">
      <dgm:prSet presAssocID="{9C6A663E-C5C0-9A40-BAFE-FFD495F4E17E}" presName="linear" presStyleCnt="0">
        <dgm:presLayoutVars>
          <dgm:dir/>
          <dgm:animLvl val="lvl"/>
          <dgm:resizeHandles val="exact"/>
        </dgm:presLayoutVars>
      </dgm:prSet>
      <dgm:spPr/>
      <dgm:t>
        <a:bodyPr/>
        <a:lstStyle/>
        <a:p>
          <a:endParaRPr lang="zh-TW" altLang="en-US"/>
        </a:p>
      </dgm:t>
    </dgm:pt>
    <dgm:pt modelId="{AAA2C673-DD9E-F348-AE52-6A47D23135CB}" type="pres">
      <dgm:prSet presAssocID="{26708DEB-E591-7249-9C7B-E0379CB67101}" presName="parentLin" presStyleCnt="0"/>
      <dgm:spPr/>
    </dgm:pt>
    <dgm:pt modelId="{A93571CF-1525-034C-AD60-8BF58162398D}" type="pres">
      <dgm:prSet presAssocID="{26708DEB-E591-7249-9C7B-E0379CB67101}" presName="parentLeftMargin" presStyleLbl="node1" presStyleIdx="0" presStyleCnt="4"/>
      <dgm:spPr/>
      <dgm:t>
        <a:bodyPr/>
        <a:lstStyle/>
        <a:p>
          <a:endParaRPr lang="zh-TW" altLang="en-US"/>
        </a:p>
      </dgm:t>
    </dgm:pt>
    <dgm:pt modelId="{28C30680-570F-F24E-865D-851E44B75402}" type="pres">
      <dgm:prSet presAssocID="{26708DEB-E591-7249-9C7B-E0379CB67101}" presName="parentText" presStyleLbl="node1" presStyleIdx="0" presStyleCnt="4" custScaleX="106516">
        <dgm:presLayoutVars>
          <dgm:chMax val="0"/>
          <dgm:bulletEnabled val="1"/>
        </dgm:presLayoutVars>
      </dgm:prSet>
      <dgm:spPr/>
      <dgm:t>
        <a:bodyPr/>
        <a:lstStyle/>
        <a:p>
          <a:endParaRPr lang="zh-TW" altLang="en-US"/>
        </a:p>
      </dgm:t>
    </dgm:pt>
    <dgm:pt modelId="{FFF42F70-3A42-7846-82D4-63CE1D7967AF}" type="pres">
      <dgm:prSet presAssocID="{26708DEB-E591-7249-9C7B-E0379CB67101}" presName="negativeSpace" presStyleCnt="0"/>
      <dgm:spPr/>
    </dgm:pt>
    <dgm:pt modelId="{0971D6AE-B231-4546-B745-31C77AD6E4F1}" type="pres">
      <dgm:prSet presAssocID="{26708DEB-E591-7249-9C7B-E0379CB67101}" presName="childText" presStyleLbl="conFgAcc1" presStyleIdx="0" presStyleCnt="4">
        <dgm:presLayoutVars>
          <dgm:bulletEnabled val="1"/>
        </dgm:presLayoutVars>
      </dgm:prSet>
      <dgm:spPr/>
    </dgm:pt>
    <dgm:pt modelId="{79D3A917-1C26-B54E-81D4-D1BA5DC6F6E1}" type="pres">
      <dgm:prSet presAssocID="{D003F165-6E31-6348-8AE1-8E0BD8FEFD9B}" presName="spaceBetweenRectangles" presStyleCnt="0"/>
      <dgm:spPr/>
    </dgm:pt>
    <dgm:pt modelId="{10C49083-8534-6946-9C97-D63FE88BE56B}" type="pres">
      <dgm:prSet presAssocID="{28529AC6-BD51-024F-AEE7-47068677FDA5}" presName="parentLin" presStyleCnt="0"/>
      <dgm:spPr/>
    </dgm:pt>
    <dgm:pt modelId="{1E79AAD2-C1E7-BB4B-8BEF-BCDC4073921C}" type="pres">
      <dgm:prSet presAssocID="{28529AC6-BD51-024F-AEE7-47068677FDA5}" presName="parentLeftMargin" presStyleLbl="node1" presStyleIdx="0" presStyleCnt="4"/>
      <dgm:spPr/>
      <dgm:t>
        <a:bodyPr/>
        <a:lstStyle/>
        <a:p>
          <a:endParaRPr lang="zh-TW" altLang="en-US"/>
        </a:p>
      </dgm:t>
    </dgm:pt>
    <dgm:pt modelId="{BD7950B3-4AD9-5A41-9B46-82D225A46F80}" type="pres">
      <dgm:prSet presAssocID="{28529AC6-BD51-024F-AEE7-47068677FDA5}" presName="parentText" presStyleLbl="node1" presStyleIdx="1" presStyleCnt="4" custScaleX="110305">
        <dgm:presLayoutVars>
          <dgm:chMax val="0"/>
          <dgm:bulletEnabled val="1"/>
        </dgm:presLayoutVars>
      </dgm:prSet>
      <dgm:spPr/>
      <dgm:t>
        <a:bodyPr/>
        <a:lstStyle/>
        <a:p>
          <a:endParaRPr lang="zh-TW" altLang="en-US"/>
        </a:p>
      </dgm:t>
    </dgm:pt>
    <dgm:pt modelId="{C8DF248B-BFA9-6941-8D76-D205335B1D7A}" type="pres">
      <dgm:prSet presAssocID="{28529AC6-BD51-024F-AEE7-47068677FDA5}" presName="negativeSpace" presStyleCnt="0"/>
      <dgm:spPr/>
    </dgm:pt>
    <dgm:pt modelId="{793701C4-490A-CE4B-874E-86961E8C6078}" type="pres">
      <dgm:prSet presAssocID="{28529AC6-BD51-024F-AEE7-47068677FDA5}" presName="childText" presStyleLbl="conFgAcc1" presStyleIdx="1" presStyleCnt="4">
        <dgm:presLayoutVars>
          <dgm:bulletEnabled val="1"/>
        </dgm:presLayoutVars>
      </dgm:prSet>
      <dgm:spPr/>
    </dgm:pt>
    <dgm:pt modelId="{D76E96DF-4EC6-3C43-BEE3-7B9FE359E001}" type="pres">
      <dgm:prSet presAssocID="{4564C0C3-9E7F-B242-BEAD-CEB53546D3A4}" presName="spaceBetweenRectangles" presStyleCnt="0"/>
      <dgm:spPr/>
    </dgm:pt>
    <dgm:pt modelId="{A116EB73-28D2-6F4C-9544-D87082EF9718}" type="pres">
      <dgm:prSet presAssocID="{0E45E3EC-0513-7342-B665-853B56FCE633}" presName="parentLin" presStyleCnt="0"/>
      <dgm:spPr/>
    </dgm:pt>
    <dgm:pt modelId="{F08C5BDE-76F9-0E4E-94F8-B006C3C0DA62}" type="pres">
      <dgm:prSet presAssocID="{0E45E3EC-0513-7342-B665-853B56FCE633}" presName="parentLeftMargin" presStyleLbl="node1" presStyleIdx="1" presStyleCnt="4"/>
      <dgm:spPr/>
      <dgm:t>
        <a:bodyPr/>
        <a:lstStyle/>
        <a:p>
          <a:endParaRPr lang="zh-TW" altLang="en-US"/>
        </a:p>
      </dgm:t>
    </dgm:pt>
    <dgm:pt modelId="{A46B9A3D-8CB9-FC43-A293-AFAF8C88DC64}" type="pres">
      <dgm:prSet presAssocID="{0E45E3EC-0513-7342-B665-853B56FCE633}" presName="parentText" presStyleLbl="node1" presStyleIdx="2" presStyleCnt="4" custScaleX="120048">
        <dgm:presLayoutVars>
          <dgm:chMax val="0"/>
          <dgm:bulletEnabled val="1"/>
        </dgm:presLayoutVars>
      </dgm:prSet>
      <dgm:spPr/>
      <dgm:t>
        <a:bodyPr/>
        <a:lstStyle/>
        <a:p>
          <a:endParaRPr lang="zh-TW" altLang="en-US"/>
        </a:p>
      </dgm:t>
    </dgm:pt>
    <dgm:pt modelId="{DC93DE41-ED56-AC48-A10E-1F278B92D02D}" type="pres">
      <dgm:prSet presAssocID="{0E45E3EC-0513-7342-B665-853B56FCE633}" presName="negativeSpace" presStyleCnt="0"/>
      <dgm:spPr/>
    </dgm:pt>
    <dgm:pt modelId="{D8AA9E58-B179-4D4E-B1C6-B1B568D4B355}" type="pres">
      <dgm:prSet presAssocID="{0E45E3EC-0513-7342-B665-853B56FCE633}" presName="childText" presStyleLbl="conFgAcc1" presStyleIdx="2" presStyleCnt="4">
        <dgm:presLayoutVars>
          <dgm:bulletEnabled val="1"/>
        </dgm:presLayoutVars>
      </dgm:prSet>
      <dgm:spPr/>
    </dgm:pt>
    <dgm:pt modelId="{FD3E9832-90AE-AF4F-86B4-E53C322EFA06}" type="pres">
      <dgm:prSet presAssocID="{314E3020-D9CB-3441-AD45-6EAE48336EAD}" presName="spaceBetweenRectangles" presStyleCnt="0"/>
      <dgm:spPr/>
    </dgm:pt>
    <dgm:pt modelId="{0167C34A-48A9-6244-8958-EED5A4F514ED}" type="pres">
      <dgm:prSet presAssocID="{809BC15C-5984-D449-AED6-1939B4E79CE2}" presName="parentLin" presStyleCnt="0"/>
      <dgm:spPr/>
    </dgm:pt>
    <dgm:pt modelId="{E143B3E8-D53F-F946-BEEC-159A4281B4BE}" type="pres">
      <dgm:prSet presAssocID="{809BC15C-5984-D449-AED6-1939B4E79CE2}" presName="parentLeftMargin" presStyleLbl="node1" presStyleIdx="2" presStyleCnt="4"/>
      <dgm:spPr/>
      <dgm:t>
        <a:bodyPr/>
        <a:lstStyle/>
        <a:p>
          <a:endParaRPr lang="zh-TW" altLang="en-US"/>
        </a:p>
      </dgm:t>
    </dgm:pt>
    <dgm:pt modelId="{A68A3FC5-F1B5-F943-8824-4CF55934CE1F}" type="pres">
      <dgm:prSet presAssocID="{809BC15C-5984-D449-AED6-1939B4E79CE2}" presName="parentText" presStyleLbl="node1" presStyleIdx="3" presStyleCnt="4" custScaleX="116259">
        <dgm:presLayoutVars>
          <dgm:chMax val="0"/>
          <dgm:bulletEnabled val="1"/>
        </dgm:presLayoutVars>
      </dgm:prSet>
      <dgm:spPr/>
      <dgm:t>
        <a:bodyPr/>
        <a:lstStyle/>
        <a:p>
          <a:endParaRPr lang="zh-TW" altLang="en-US"/>
        </a:p>
      </dgm:t>
    </dgm:pt>
    <dgm:pt modelId="{5D814ACE-8657-A44C-A11F-CDED777B44A7}" type="pres">
      <dgm:prSet presAssocID="{809BC15C-5984-D449-AED6-1939B4E79CE2}" presName="negativeSpace" presStyleCnt="0"/>
      <dgm:spPr/>
    </dgm:pt>
    <dgm:pt modelId="{916B36C7-945A-1D43-9B5C-40E0CCE976EE}" type="pres">
      <dgm:prSet presAssocID="{809BC15C-5984-D449-AED6-1939B4E79CE2}" presName="childText" presStyleLbl="conFgAcc1" presStyleIdx="3" presStyleCnt="4">
        <dgm:presLayoutVars>
          <dgm:bulletEnabled val="1"/>
        </dgm:presLayoutVars>
      </dgm:prSet>
      <dgm:spPr/>
    </dgm:pt>
  </dgm:ptLst>
  <dgm:cxnLst>
    <dgm:cxn modelId="{02C0E344-C1A5-476A-A7A9-70BDC3CB514E}" type="presOf" srcId="{809BC15C-5984-D449-AED6-1939B4E79CE2}" destId="{E143B3E8-D53F-F946-BEEC-159A4281B4BE}" srcOrd="0" destOrd="0" presId="urn:microsoft.com/office/officeart/2005/8/layout/list1"/>
    <dgm:cxn modelId="{AD3BAF54-37BB-447D-AB57-E2B8BFBE8626}" type="presOf" srcId="{28529AC6-BD51-024F-AEE7-47068677FDA5}" destId="{BD7950B3-4AD9-5A41-9B46-82D225A46F80}" srcOrd="1" destOrd="0" presId="urn:microsoft.com/office/officeart/2005/8/layout/list1"/>
    <dgm:cxn modelId="{596E55B5-0131-4CE6-8927-2E81D3367C07}" type="presOf" srcId="{28529AC6-BD51-024F-AEE7-47068677FDA5}" destId="{1E79AAD2-C1E7-BB4B-8BEF-BCDC4073921C}" srcOrd="0" destOrd="0" presId="urn:microsoft.com/office/officeart/2005/8/layout/list1"/>
    <dgm:cxn modelId="{61214740-2567-476A-814F-6CEFCE93064A}" type="presOf" srcId="{9C6A663E-C5C0-9A40-BAFE-FFD495F4E17E}" destId="{F7ED9A25-D4AD-EA45-ACF0-925591E964FB}" srcOrd="0" destOrd="0" presId="urn:microsoft.com/office/officeart/2005/8/layout/list1"/>
    <dgm:cxn modelId="{08269DAE-1842-44DF-B51E-A4895DDE5838}" type="presOf" srcId="{26708DEB-E591-7249-9C7B-E0379CB67101}" destId="{A93571CF-1525-034C-AD60-8BF58162398D}" srcOrd="0" destOrd="0" presId="urn:microsoft.com/office/officeart/2005/8/layout/list1"/>
    <dgm:cxn modelId="{03C86A91-4470-094B-AE3F-E95556C7F816}" srcId="{9C6A663E-C5C0-9A40-BAFE-FFD495F4E17E}" destId="{26708DEB-E591-7249-9C7B-E0379CB67101}" srcOrd="0" destOrd="0" parTransId="{D7D68AF8-DA95-984E-9F82-25600D70A16A}" sibTransId="{D003F165-6E31-6348-8AE1-8E0BD8FEFD9B}"/>
    <dgm:cxn modelId="{FD1AEA5E-FF40-4B98-9CDF-3E3FCC89B18F}" type="presOf" srcId="{0E45E3EC-0513-7342-B665-853B56FCE633}" destId="{A46B9A3D-8CB9-FC43-A293-AFAF8C88DC64}" srcOrd="1" destOrd="0" presId="urn:microsoft.com/office/officeart/2005/8/layout/list1"/>
    <dgm:cxn modelId="{F5CB38D8-8C10-3E46-9311-50C534BB425A}" srcId="{9C6A663E-C5C0-9A40-BAFE-FFD495F4E17E}" destId="{0E45E3EC-0513-7342-B665-853B56FCE633}" srcOrd="2" destOrd="0" parTransId="{6C042625-4C3E-D34C-95F9-49EBF9982EC0}" sibTransId="{314E3020-D9CB-3441-AD45-6EAE48336EAD}"/>
    <dgm:cxn modelId="{9F91BD9F-9AC7-8E47-8E26-96BD75C049E4}" srcId="{9C6A663E-C5C0-9A40-BAFE-FFD495F4E17E}" destId="{28529AC6-BD51-024F-AEE7-47068677FDA5}" srcOrd="1" destOrd="0" parTransId="{EEC28F54-90C7-A542-B562-32571AD72A5F}" sibTransId="{4564C0C3-9E7F-B242-BEAD-CEB53546D3A4}"/>
    <dgm:cxn modelId="{19F9BB29-62C3-4C5F-8233-C0A667841643}" type="presOf" srcId="{809BC15C-5984-D449-AED6-1939B4E79CE2}" destId="{A68A3FC5-F1B5-F943-8824-4CF55934CE1F}" srcOrd="1" destOrd="0" presId="urn:microsoft.com/office/officeart/2005/8/layout/list1"/>
    <dgm:cxn modelId="{B8CCB1FF-7CA1-4BCA-84AE-BB612784C63A}" type="presOf" srcId="{26708DEB-E591-7249-9C7B-E0379CB67101}" destId="{28C30680-570F-F24E-865D-851E44B75402}" srcOrd="1" destOrd="0" presId="urn:microsoft.com/office/officeart/2005/8/layout/list1"/>
    <dgm:cxn modelId="{A7107887-40FE-411E-82E8-8F98EBE5480C}" type="presOf" srcId="{0E45E3EC-0513-7342-B665-853B56FCE633}" destId="{F08C5BDE-76F9-0E4E-94F8-B006C3C0DA62}" srcOrd="0" destOrd="0" presId="urn:microsoft.com/office/officeart/2005/8/layout/list1"/>
    <dgm:cxn modelId="{41BB830F-37B0-2A48-80F0-76E35EC3571D}" srcId="{9C6A663E-C5C0-9A40-BAFE-FFD495F4E17E}" destId="{809BC15C-5984-D449-AED6-1939B4E79CE2}" srcOrd="3" destOrd="0" parTransId="{D0E41959-FD0C-8549-BACB-7DB3A6C0BE7C}" sibTransId="{605F961A-B894-6F40-9AE8-AC726864E521}"/>
    <dgm:cxn modelId="{BD8CF49A-CE93-45C0-AE34-BAC9E96081A7}" type="presParOf" srcId="{F7ED9A25-D4AD-EA45-ACF0-925591E964FB}" destId="{AAA2C673-DD9E-F348-AE52-6A47D23135CB}" srcOrd="0" destOrd="0" presId="urn:microsoft.com/office/officeart/2005/8/layout/list1"/>
    <dgm:cxn modelId="{52E90A2B-3C78-4A4E-805D-BF9C070241A2}" type="presParOf" srcId="{AAA2C673-DD9E-F348-AE52-6A47D23135CB}" destId="{A93571CF-1525-034C-AD60-8BF58162398D}" srcOrd="0" destOrd="0" presId="urn:microsoft.com/office/officeart/2005/8/layout/list1"/>
    <dgm:cxn modelId="{EB21B76C-E306-4D14-A412-6D549E80A017}" type="presParOf" srcId="{AAA2C673-DD9E-F348-AE52-6A47D23135CB}" destId="{28C30680-570F-F24E-865D-851E44B75402}" srcOrd="1" destOrd="0" presId="urn:microsoft.com/office/officeart/2005/8/layout/list1"/>
    <dgm:cxn modelId="{7BCB6FD1-0902-46A8-844D-76F6636EB3F9}" type="presParOf" srcId="{F7ED9A25-D4AD-EA45-ACF0-925591E964FB}" destId="{FFF42F70-3A42-7846-82D4-63CE1D7967AF}" srcOrd="1" destOrd="0" presId="urn:microsoft.com/office/officeart/2005/8/layout/list1"/>
    <dgm:cxn modelId="{41401AC7-D809-4A64-B67F-8DE72A7D9FF6}" type="presParOf" srcId="{F7ED9A25-D4AD-EA45-ACF0-925591E964FB}" destId="{0971D6AE-B231-4546-B745-31C77AD6E4F1}" srcOrd="2" destOrd="0" presId="urn:microsoft.com/office/officeart/2005/8/layout/list1"/>
    <dgm:cxn modelId="{7EE430E7-1EDC-464F-A3CC-20B612A634D1}" type="presParOf" srcId="{F7ED9A25-D4AD-EA45-ACF0-925591E964FB}" destId="{79D3A917-1C26-B54E-81D4-D1BA5DC6F6E1}" srcOrd="3" destOrd="0" presId="urn:microsoft.com/office/officeart/2005/8/layout/list1"/>
    <dgm:cxn modelId="{DA4E7BE9-6A8A-41CD-88BB-08E76E26D040}" type="presParOf" srcId="{F7ED9A25-D4AD-EA45-ACF0-925591E964FB}" destId="{10C49083-8534-6946-9C97-D63FE88BE56B}" srcOrd="4" destOrd="0" presId="urn:microsoft.com/office/officeart/2005/8/layout/list1"/>
    <dgm:cxn modelId="{4F0097A9-3019-4F88-B2DD-C65B969DF325}" type="presParOf" srcId="{10C49083-8534-6946-9C97-D63FE88BE56B}" destId="{1E79AAD2-C1E7-BB4B-8BEF-BCDC4073921C}" srcOrd="0" destOrd="0" presId="urn:microsoft.com/office/officeart/2005/8/layout/list1"/>
    <dgm:cxn modelId="{FE934E52-0EC1-4BBB-A27D-29131618776C}" type="presParOf" srcId="{10C49083-8534-6946-9C97-D63FE88BE56B}" destId="{BD7950B3-4AD9-5A41-9B46-82D225A46F80}" srcOrd="1" destOrd="0" presId="urn:microsoft.com/office/officeart/2005/8/layout/list1"/>
    <dgm:cxn modelId="{1C23FCA4-8468-470F-9547-64798D9613DD}" type="presParOf" srcId="{F7ED9A25-D4AD-EA45-ACF0-925591E964FB}" destId="{C8DF248B-BFA9-6941-8D76-D205335B1D7A}" srcOrd="5" destOrd="0" presId="urn:microsoft.com/office/officeart/2005/8/layout/list1"/>
    <dgm:cxn modelId="{AB15A030-9333-4DAA-A5FF-CCF74056145E}" type="presParOf" srcId="{F7ED9A25-D4AD-EA45-ACF0-925591E964FB}" destId="{793701C4-490A-CE4B-874E-86961E8C6078}" srcOrd="6" destOrd="0" presId="urn:microsoft.com/office/officeart/2005/8/layout/list1"/>
    <dgm:cxn modelId="{626B2F87-D933-4C79-A3F7-EB1E6D3F54D9}" type="presParOf" srcId="{F7ED9A25-D4AD-EA45-ACF0-925591E964FB}" destId="{D76E96DF-4EC6-3C43-BEE3-7B9FE359E001}" srcOrd="7" destOrd="0" presId="urn:microsoft.com/office/officeart/2005/8/layout/list1"/>
    <dgm:cxn modelId="{F52FEE8E-4593-492B-A65F-40460FDA1E34}" type="presParOf" srcId="{F7ED9A25-D4AD-EA45-ACF0-925591E964FB}" destId="{A116EB73-28D2-6F4C-9544-D87082EF9718}" srcOrd="8" destOrd="0" presId="urn:microsoft.com/office/officeart/2005/8/layout/list1"/>
    <dgm:cxn modelId="{79348FEF-A9FB-49B1-A6F3-2EA6BD2C289B}" type="presParOf" srcId="{A116EB73-28D2-6F4C-9544-D87082EF9718}" destId="{F08C5BDE-76F9-0E4E-94F8-B006C3C0DA62}" srcOrd="0" destOrd="0" presId="urn:microsoft.com/office/officeart/2005/8/layout/list1"/>
    <dgm:cxn modelId="{D076BBF3-AB2A-47E4-BC7F-F3C21080A2DD}" type="presParOf" srcId="{A116EB73-28D2-6F4C-9544-D87082EF9718}" destId="{A46B9A3D-8CB9-FC43-A293-AFAF8C88DC64}" srcOrd="1" destOrd="0" presId="urn:microsoft.com/office/officeart/2005/8/layout/list1"/>
    <dgm:cxn modelId="{CAA5F4DA-5B8C-4DC7-88CE-A026F299C0FE}" type="presParOf" srcId="{F7ED9A25-D4AD-EA45-ACF0-925591E964FB}" destId="{DC93DE41-ED56-AC48-A10E-1F278B92D02D}" srcOrd="9" destOrd="0" presId="urn:microsoft.com/office/officeart/2005/8/layout/list1"/>
    <dgm:cxn modelId="{B2FB3313-B0F5-40AF-A687-76116798A98D}" type="presParOf" srcId="{F7ED9A25-D4AD-EA45-ACF0-925591E964FB}" destId="{D8AA9E58-B179-4D4E-B1C6-B1B568D4B355}" srcOrd="10" destOrd="0" presId="urn:microsoft.com/office/officeart/2005/8/layout/list1"/>
    <dgm:cxn modelId="{C816CCB5-BA0E-4D2D-8B6F-799D43FDA4CA}" type="presParOf" srcId="{F7ED9A25-D4AD-EA45-ACF0-925591E964FB}" destId="{FD3E9832-90AE-AF4F-86B4-E53C322EFA06}" srcOrd="11" destOrd="0" presId="urn:microsoft.com/office/officeart/2005/8/layout/list1"/>
    <dgm:cxn modelId="{192F6B61-70A9-4B6D-8A2C-14E68265C285}" type="presParOf" srcId="{F7ED9A25-D4AD-EA45-ACF0-925591E964FB}" destId="{0167C34A-48A9-6244-8958-EED5A4F514ED}" srcOrd="12" destOrd="0" presId="urn:microsoft.com/office/officeart/2005/8/layout/list1"/>
    <dgm:cxn modelId="{055ED298-BE21-470A-BCDA-704AD465B1D4}" type="presParOf" srcId="{0167C34A-48A9-6244-8958-EED5A4F514ED}" destId="{E143B3E8-D53F-F946-BEEC-159A4281B4BE}" srcOrd="0" destOrd="0" presId="urn:microsoft.com/office/officeart/2005/8/layout/list1"/>
    <dgm:cxn modelId="{95872AD1-C977-47A9-8A39-776276A21D2C}" type="presParOf" srcId="{0167C34A-48A9-6244-8958-EED5A4F514ED}" destId="{A68A3FC5-F1B5-F943-8824-4CF55934CE1F}" srcOrd="1" destOrd="0" presId="urn:microsoft.com/office/officeart/2005/8/layout/list1"/>
    <dgm:cxn modelId="{C8546C11-CAA4-43C0-9876-B4763F4D37BB}" type="presParOf" srcId="{F7ED9A25-D4AD-EA45-ACF0-925591E964FB}" destId="{5D814ACE-8657-A44C-A11F-CDED777B44A7}" srcOrd="13" destOrd="0" presId="urn:microsoft.com/office/officeart/2005/8/layout/list1"/>
    <dgm:cxn modelId="{9EC4E6EB-4085-40D8-83BD-7BF1204900D1}" type="presParOf" srcId="{F7ED9A25-D4AD-EA45-ACF0-925591E964FB}" destId="{916B36C7-945A-1D43-9B5C-40E0CCE976EE}" srcOrd="14" destOrd="0" presId="urn:microsoft.com/office/officeart/2005/8/layout/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9B19D09-6193-4D72-B799-92D68FEC28C4}" type="doc">
      <dgm:prSet loTypeId="urn:microsoft.com/office/officeart/2005/8/layout/chevron1" loCatId="process" qsTypeId="urn:microsoft.com/office/officeart/2005/8/quickstyle/simple1#3" qsCatId="simple" csTypeId="urn:microsoft.com/office/officeart/2005/8/colors/accent0_1" csCatId="mainScheme" phldr="1"/>
      <dgm:spPr/>
    </dgm:pt>
    <dgm:pt modelId="{8F82E181-375F-414D-B87B-B4989BD02068}">
      <dgm:prSet phldrT="[文字]"/>
      <dgm:spPr>
        <a:solidFill>
          <a:schemeClr val="accent2"/>
        </a:solidFill>
        <a:ln>
          <a:solidFill>
            <a:schemeClr val="accent2"/>
          </a:solidFill>
        </a:ln>
      </dgm:spPr>
      <dgm:t>
        <a:bodyPr/>
        <a:lstStyle/>
        <a:p>
          <a:r>
            <a:rPr lang="zh-TW" altLang="en-US" dirty="0"/>
            <a:t>興趣</a:t>
          </a:r>
        </a:p>
      </dgm:t>
    </dgm:pt>
    <dgm:pt modelId="{C4E5EF08-9FDD-4E06-B315-2B9E7F63F87D}" type="parTrans" cxnId="{AFCCD34B-2CA8-495E-A7C8-A52CA97B3407}">
      <dgm:prSet/>
      <dgm:spPr/>
      <dgm:t>
        <a:bodyPr/>
        <a:lstStyle/>
        <a:p>
          <a:endParaRPr lang="zh-TW" altLang="en-US"/>
        </a:p>
      </dgm:t>
    </dgm:pt>
    <dgm:pt modelId="{B15537E8-72EB-4DA3-9789-199CAB8C32D5}" type="sibTrans" cxnId="{AFCCD34B-2CA8-495E-A7C8-A52CA97B3407}">
      <dgm:prSet/>
      <dgm:spPr/>
      <dgm:t>
        <a:bodyPr/>
        <a:lstStyle/>
        <a:p>
          <a:endParaRPr lang="zh-TW" altLang="en-US"/>
        </a:p>
      </dgm:t>
    </dgm:pt>
    <dgm:pt modelId="{C8F7E87A-D1E1-4989-9A27-EC934E8857A2}">
      <dgm:prSet phldrT="[文字]"/>
      <dgm:spPr>
        <a:solidFill>
          <a:schemeClr val="bg1"/>
        </a:solidFill>
        <a:ln>
          <a:solidFill>
            <a:schemeClr val="accent3"/>
          </a:solidFill>
        </a:ln>
      </dgm:spPr>
      <dgm:t>
        <a:bodyPr/>
        <a:lstStyle/>
        <a:p>
          <a:r>
            <a:rPr lang="zh-TW" altLang="en-US" dirty="0"/>
            <a:t>能力</a:t>
          </a:r>
        </a:p>
      </dgm:t>
    </dgm:pt>
    <dgm:pt modelId="{501ECC97-C8D6-4696-93D0-1FA3E042EA9B}" type="parTrans" cxnId="{FC333A31-0BCE-4BEF-9C8E-0F29B6706048}">
      <dgm:prSet/>
      <dgm:spPr/>
      <dgm:t>
        <a:bodyPr/>
        <a:lstStyle/>
        <a:p>
          <a:endParaRPr lang="zh-TW" altLang="en-US"/>
        </a:p>
      </dgm:t>
    </dgm:pt>
    <dgm:pt modelId="{11D2644C-7A61-4831-ACF2-EDA96247F86E}" type="sibTrans" cxnId="{FC333A31-0BCE-4BEF-9C8E-0F29B6706048}">
      <dgm:prSet/>
      <dgm:spPr/>
      <dgm:t>
        <a:bodyPr/>
        <a:lstStyle/>
        <a:p>
          <a:endParaRPr lang="zh-TW" altLang="en-US"/>
        </a:p>
      </dgm:t>
    </dgm:pt>
    <dgm:pt modelId="{C042659B-7854-4322-94A3-BD571095D52D}">
      <dgm:prSet phldrT="[文字]"/>
      <dgm:spPr>
        <a:solidFill>
          <a:schemeClr val="bg1"/>
        </a:solidFill>
        <a:ln>
          <a:solidFill>
            <a:schemeClr val="accent3"/>
          </a:solidFill>
        </a:ln>
      </dgm:spPr>
      <dgm:t>
        <a:bodyPr/>
        <a:lstStyle/>
        <a:p>
          <a:r>
            <a:rPr lang="zh-TW" altLang="en-US" dirty="0"/>
            <a:t>價值觀</a:t>
          </a:r>
        </a:p>
      </dgm:t>
    </dgm:pt>
    <dgm:pt modelId="{79875E4B-B912-432A-8F69-F45FC179D2D2}" type="parTrans" cxnId="{2BB68888-4C52-422E-8C83-9461C2979BB4}">
      <dgm:prSet/>
      <dgm:spPr/>
      <dgm:t>
        <a:bodyPr/>
        <a:lstStyle/>
        <a:p>
          <a:endParaRPr lang="zh-TW" altLang="en-US"/>
        </a:p>
      </dgm:t>
    </dgm:pt>
    <dgm:pt modelId="{B374527F-97B3-467A-9D37-283E7F5E34A8}" type="sibTrans" cxnId="{2BB68888-4C52-422E-8C83-9461C2979BB4}">
      <dgm:prSet/>
      <dgm:spPr/>
      <dgm:t>
        <a:bodyPr/>
        <a:lstStyle/>
        <a:p>
          <a:endParaRPr lang="zh-TW" altLang="en-US"/>
        </a:p>
      </dgm:t>
    </dgm:pt>
    <dgm:pt modelId="{DF1C00CC-870C-4FCF-8D84-3A32CBF25883}" type="pres">
      <dgm:prSet presAssocID="{A9B19D09-6193-4D72-B799-92D68FEC28C4}" presName="Name0" presStyleCnt="0">
        <dgm:presLayoutVars>
          <dgm:dir/>
          <dgm:animLvl val="lvl"/>
          <dgm:resizeHandles val="exact"/>
        </dgm:presLayoutVars>
      </dgm:prSet>
      <dgm:spPr/>
    </dgm:pt>
    <dgm:pt modelId="{153392C5-7108-4401-918A-563F8F1D5A14}" type="pres">
      <dgm:prSet presAssocID="{8F82E181-375F-414D-B87B-B4989BD02068}" presName="parTxOnly" presStyleLbl="node1" presStyleIdx="0" presStyleCnt="3">
        <dgm:presLayoutVars>
          <dgm:chMax val="0"/>
          <dgm:chPref val="0"/>
          <dgm:bulletEnabled val="1"/>
        </dgm:presLayoutVars>
      </dgm:prSet>
      <dgm:spPr/>
      <dgm:t>
        <a:bodyPr/>
        <a:lstStyle/>
        <a:p>
          <a:endParaRPr lang="zh-TW" altLang="en-US"/>
        </a:p>
      </dgm:t>
    </dgm:pt>
    <dgm:pt modelId="{30875F95-01CC-40DD-94F5-05DF59B5A6C5}" type="pres">
      <dgm:prSet presAssocID="{B15537E8-72EB-4DA3-9789-199CAB8C32D5}" presName="parTxOnlySpace" presStyleCnt="0"/>
      <dgm:spPr/>
    </dgm:pt>
    <dgm:pt modelId="{9B2A2934-A7C0-4E8B-981C-4EE4B2BD236F}" type="pres">
      <dgm:prSet presAssocID="{C8F7E87A-D1E1-4989-9A27-EC934E8857A2}" presName="parTxOnly" presStyleLbl="node1" presStyleIdx="1" presStyleCnt="3">
        <dgm:presLayoutVars>
          <dgm:chMax val="0"/>
          <dgm:chPref val="0"/>
          <dgm:bulletEnabled val="1"/>
        </dgm:presLayoutVars>
      </dgm:prSet>
      <dgm:spPr/>
      <dgm:t>
        <a:bodyPr/>
        <a:lstStyle/>
        <a:p>
          <a:endParaRPr lang="zh-TW" altLang="en-US"/>
        </a:p>
      </dgm:t>
    </dgm:pt>
    <dgm:pt modelId="{488A0F14-5E88-4339-87A6-B6561CF891F8}" type="pres">
      <dgm:prSet presAssocID="{11D2644C-7A61-4831-ACF2-EDA96247F86E}" presName="parTxOnlySpace" presStyleCnt="0"/>
      <dgm:spPr/>
    </dgm:pt>
    <dgm:pt modelId="{18FCF2C0-B0C1-47C6-B718-804C21B54C09}" type="pres">
      <dgm:prSet presAssocID="{C042659B-7854-4322-94A3-BD571095D52D}" presName="parTxOnly" presStyleLbl="node1" presStyleIdx="2" presStyleCnt="3">
        <dgm:presLayoutVars>
          <dgm:chMax val="0"/>
          <dgm:chPref val="0"/>
          <dgm:bulletEnabled val="1"/>
        </dgm:presLayoutVars>
      </dgm:prSet>
      <dgm:spPr/>
      <dgm:t>
        <a:bodyPr/>
        <a:lstStyle/>
        <a:p>
          <a:endParaRPr lang="zh-TW" altLang="en-US"/>
        </a:p>
      </dgm:t>
    </dgm:pt>
  </dgm:ptLst>
  <dgm:cxnLst>
    <dgm:cxn modelId="{AFCCD34B-2CA8-495E-A7C8-A52CA97B3407}" srcId="{A9B19D09-6193-4D72-B799-92D68FEC28C4}" destId="{8F82E181-375F-414D-B87B-B4989BD02068}" srcOrd="0" destOrd="0" parTransId="{C4E5EF08-9FDD-4E06-B315-2B9E7F63F87D}" sibTransId="{B15537E8-72EB-4DA3-9789-199CAB8C32D5}"/>
    <dgm:cxn modelId="{F7883295-FE10-4BC0-AB59-3DC580C129E6}" type="presOf" srcId="{A9B19D09-6193-4D72-B799-92D68FEC28C4}" destId="{DF1C00CC-870C-4FCF-8D84-3A32CBF25883}" srcOrd="0" destOrd="0" presId="urn:microsoft.com/office/officeart/2005/8/layout/chevron1"/>
    <dgm:cxn modelId="{A0B46DF9-D5E4-4D40-BC0C-7B44F3D8EA0A}" type="presOf" srcId="{C042659B-7854-4322-94A3-BD571095D52D}" destId="{18FCF2C0-B0C1-47C6-B718-804C21B54C09}" srcOrd="0" destOrd="0" presId="urn:microsoft.com/office/officeart/2005/8/layout/chevron1"/>
    <dgm:cxn modelId="{2BB68888-4C52-422E-8C83-9461C2979BB4}" srcId="{A9B19D09-6193-4D72-B799-92D68FEC28C4}" destId="{C042659B-7854-4322-94A3-BD571095D52D}" srcOrd="2" destOrd="0" parTransId="{79875E4B-B912-432A-8F69-F45FC179D2D2}" sibTransId="{B374527F-97B3-467A-9D37-283E7F5E34A8}"/>
    <dgm:cxn modelId="{FC333A31-0BCE-4BEF-9C8E-0F29B6706048}" srcId="{A9B19D09-6193-4D72-B799-92D68FEC28C4}" destId="{C8F7E87A-D1E1-4989-9A27-EC934E8857A2}" srcOrd="1" destOrd="0" parTransId="{501ECC97-C8D6-4696-93D0-1FA3E042EA9B}" sibTransId="{11D2644C-7A61-4831-ACF2-EDA96247F86E}"/>
    <dgm:cxn modelId="{BF794C46-6FAA-4DEE-BDBF-CC74E9476F6B}" type="presOf" srcId="{8F82E181-375F-414D-B87B-B4989BD02068}" destId="{153392C5-7108-4401-918A-563F8F1D5A14}" srcOrd="0" destOrd="0" presId="urn:microsoft.com/office/officeart/2005/8/layout/chevron1"/>
    <dgm:cxn modelId="{F7559F6D-A9F3-4671-B66E-FF878A53385F}" type="presOf" srcId="{C8F7E87A-D1E1-4989-9A27-EC934E8857A2}" destId="{9B2A2934-A7C0-4E8B-981C-4EE4B2BD236F}" srcOrd="0" destOrd="0" presId="urn:microsoft.com/office/officeart/2005/8/layout/chevron1"/>
    <dgm:cxn modelId="{FFF26497-5F60-4C6E-B0DA-1D69D3E249F3}" type="presParOf" srcId="{DF1C00CC-870C-4FCF-8D84-3A32CBF25883}" destId="{153392C5-7108-4401-918A-563F8F1D5A14}" srcOrd="0" destOrd="0" presId="urn:microsoft.com/office/officeart/2005/8/layout/chevron1"/>
    <dgm:cxn modelId="{77A7C31A-F5CA-465B-A93C-6F7E88EDD4EA}" type="presParOf" srcId="{DF1C00CC-870C-4FCF-8D84-3A32CBF25883}" destId="{30875F95-01CC-40DD-94F5-05DF59B5A6C5}" srcOrd="1" destOrd="0" presId="urn:microsoft.com/office/officeart/2005/8/layout/chevron1"/>
    <dgm:cxn modelId="{0BD6375A-D8CC-4473-8A7A-7CCA016F5A28}" type="presParOf" srcId="{DF1C00CC-870C-4FCF-8D84-3A32CBF25883}" destId="{9B2A2934-A7C0-4E8B-981C-4EE4B2BD236F}" srcOrd="2" destOrd="0" presId="urn:microsoft.com/office/officeart/2005/8/layout/chevron1"/>
    <dgm:cxn modelId="{57873B73-2A1C-4A59-835B-A99EA752F1D7}" type="presParOf" srcId="{DF1C00CC-870C-4FCF-8D84-3A32CBF25883}" destId="{488A0F14-5E88-4339-87A6-B6561CF891F8}" srcOrd="3" destOrd="0" presId="urn:microsoft.com/office/officeart/2005/8/layout/chevron1"/>
    <dgm:cxn modelId="{DAA99FD9-3495-4CD9-AF53-0D057ED81A86}" type="presParOf" srcId="{DF1C00CC-870C-4FCF-8D84-3A32CBF25883}" destId="{18FCF2C0-B0C1-47C6-B718-804C21B54C09}" srcOrd="4" destOrd="0" presId="urn:microsoft.com/office/officeart/2005/8/layout/chevron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9B19D09-6193-4D72-B799-92D68FEC28C4}" type="doc">
      <dgm:prSet loTypeId="urn:microsoft.com/office/officeart/2005/8/layout/chevron1" loCatId="process" qsTypeId="urn:microsoft.com/office/officeart/2005/8/quickstyle/simple1#6" qsCatId="simple" csTypeId="urn:microsoft.com/office/officeart/2005/8/colors/accent0_1" csCatId="mainScheme" phldr="1"/>
      <dgm:spPr/>
    </dgm:pt>
    <dgm:pt modelId="{8F82E181-375F-414D-B87B-B4989BD02068}">
      <dgm:prSet phldrT="[文字]"/>
      <dgm:spPr>
        <a:solidFill>
          <a:schemeClr val="bg1"/>
        </a:solidFill>
        <a:ln>
          <a:solidFill>
            <a:schemeClr val="accent3"/>
          </a:solidFill>
        </a:ln>
      </dgm:spPr>
      <dgm:t>
        <a:bodyPr/>
        <a:lstStyle/>
        <a:p>
          <a:r>
            <a:rPr lang="zh-TW" altLang="en-US" dirty="0"/>
            <a:t>興趣</a:t>
          </a:r>
        </a:p>
      </dgm:t>
    </dgm:pt>
    <dgm:pt modelId="{C4E5EF08-9FDD-4E06-B315-2B9E7F63F87D}" type="parTrans" cxnId="{AFCCD34B-2CA8-495E-A7C8-A52CA97B3407}">
      <dgm:prSet/>
      <dgm:spPr/>
      <dgm:t>
        <a:bodyPr/>
        <a:lstStyle/>
        <a:p>
          <a:endParaRPr lang="zh-TW" altLang="en-US"/>
        </a:p>
      </dgm:t>
    </dgm:pt>
    <dgm:pt modelId="{B15537E8-72EB-4DA3-9789-199CAB8C32D5}" type="sibTrans" cxnId="{AFCCD34B-2CA8-495E-A7C8-A52CA97B3407}">
      <dgm:prSet/>
      <dgm:spPr/>
      <dgm:t>
        <a:bodyPr/>
        <a:lstStyle/>
        <a:p>
          <a:endParaRPr lang="zh-TW" altLang="en-US"/>
        </a:p>
      </dgm:t>
    </dgm:pt>
    <dgm:pt modelId="{C8F7E87A-D1E1-4989-9A27-EC934E8857A2}">
      <dgm:prSet phldrT="[文字]"/>
      <dgm:spPr>
        <a:solidFill>
          <a:schemeClr val="accent2"/>
        </a:solidFill>
        <a:ln>
          <a:solidFill>
            <a:schemeClr val="accent2"/>
          </a:solidFill>
        </a:ln>
      </dgm:spPr>
      <dgm:t>
        <a:bodyPr/>
        <a:lstStyle/>
        <a:p>
          <a:r>
            <a:rPr lang="zh-TW" altLang="en-US" dirty="0"/>
            <a:t>能力</a:t>
          </a:r>
        </a:p>
      </dgm:t>
    </dgm:pt>
    <dgm:pt modelId="{501ECC97-C8D6-4696-93D0-1FA3E042EA9B}" type="parTrans" cxnId="{FC333A31-0BCE-4BEF-9C8E-0F29B6706048}">
      <dgm:prSet/>
      <dgm:spPr/>
      <dgm:t>
        <a:bodyPr/>
        <a:lstStyle/>
        <a:p>
          <a:endParaRPr lang="zh-TW" altLang="en-US"/>
        </a:p>
      </dgm:t>
    </dgm:pt>
    <dgm:pt modelId="{11D2644C-7A61-4831-ACF2-EDA96247F86E}" type="sibTrans" cxnId="{FC333A31-0BCE-4BEF-9C8E-0F29B6706048}">
      <dgm:prSet/>
      <dgm:spPr/>
      <dgm:t>
        <a:bodyPr/>
        <a:lstStyle/>
        <a:p>
          <a:endParaRPr lang="zh-TW" altLang="en-US"/>
        </a:p>
      </dgm:t>
    </dgm:pt>
    <dgm:pt modelId="{C042659B-7854-4322-94A3-BD571095D52D}">
      <dgm:prSet phldrT="[文字]"/>
      <dgm:spPr>
        <a:solidFill>
          <a:schemeClr val="bg1"/>
        </a:solidFill>
        <a:ln>
          <a:solidFill>
            <a:schemeClr val="accent3"/>
          </a:solidFill>
        </a:ln>
      </dgm:spPr>
      <dgm:t>
        <a:bodyPr/>
        <a:lstStyle/>
        <a:p>
          <a:r>
            <a:rPr lang="zh-TW" altLang="en-US" dirty="0"/>
            <a:t>價值觀</a:t>
          </a:r>
        </a:p>
      </dgm:t>
    </dgm:pt>
    <dgm:pt modelId="{79875E4B-B912-432A-8F69-F45FC179D2D2}" type="parTrans" cxnId="{2BB68888-4C52-422E-8C83-9461C2979BB4}">
      <dgm:prSet/>
      <dgm:spPr/>
      <dgm:t>
        <a:bodyPr/>
        <a:lstStyle/>
        <a:p>
          <a:endParaRPr lang="zh-TW" altLang="en-US"/>
        </a:p>
      </dgm:t>
    </dgm:pt>
    <dgm:pt modelId="{B374527F-97B3-467A-9D37-283E7F5E34A8}" type="sibTrans" cxnId="{2BB68888-4C52-422E-8C83-9461C2979BB4}">
      <dgm:prSet/>
      <dgm:spPr/>
      <dgm:t>
        <a:bodyPr/>
        <a:lstStyle/>
        <a:p>
          <a:endParaRPr lang="zh-TW" altLang="en-US"/>
        </a:p>
      </dgm:t>
    </dgm:pt>
    <dgm:pt modelId="{DF1C00CC-870C-4FCF-8D84-3A32CBF25883}" type="pres">
      <dgm:prSet presAssocID="{A9B19D09-6193-4D72-B799-92D68FEC28C4}" presName="Name0" presStyleCnt="0">
        <dgm:presLayoutVars>
          <dgm:dir/>
          <dgm:animLvl val="lvl"/>
          <dgm:resizeHandles val="exact"/>
        </dgm:presLayoutVars>
      </dgm:prSet>
      <dgm:spPr/>
    </dgm:pt>
    <dgm:pt modelId="{153392C5-7108-4401-918A-563F8F1D5A14}" type="pres">
      <dgm:prSet presAssocID="{8F82E181-375F-414D-B87B-B4989BD02068}" presName="parTxOnly" presStyleLbl="node1" presStyleIdx="0" presStyleCnt="3">
        <dgm:presLayoutVars>
          <dgm:chMax val="0"/>
          <dgm:chPref val="0"/>
          <dgm:bulletEnabled val="1"/>
        </dgm:presLayoutVars>
      </dgm:prSet>
      <dgm:spPr/>
      <dgm:t>
        <a:bodyPr/>
        <a:lstStyle/>
        <a:p>
          <a:endParaRPr lang="zh-TW" altLang="en-US"/>
        </a:p>
      </dgm:t>
    </dgm:pt>
    <dgm:pt modelId="{30875F95-01CC-40DD-94F5-05DF59B5A6C5}" type="pres">
      <dgm:prSet presAssocID="{B15537E8-72EB-4DA3-9789-199CAB8C32D5}" presName="parTxOnlySpace" presStyleCnt="0"/>
      <dgm:spPr/>
    </dgm:pt>
    <dgm:pt modelId="{9B2A2934-A7C0-4E8B-981C-4EE4B2BD236F}" type="pres">
      <dgm:prSet presAssocID="{C8F7E87A-D1E1-4989-9A27-EC934E8857A2}" presName="parTxOnly" presStyleLbl="node1" presStyleIdx="1" presStyleCnt="3">
        <dgm:presLayoutVars>
          <dgm:chMax val="0"/>
          <dgm:chPref val="0"/>
          <dgm:bulletEnabled val="1"/>
        </dgm:presLayoutVars>
      </dgm:prSet>
      <dgm:spPr/>
      <dgm:t>
        <a:bodyPr/>
        <a:lstStyle/>
        <a:p>
          <a:endParaRPr lang="zh-TW" altLang="en-US"/>
        </a:p>
      </dgm:t>
    </dgm:pt>
    <dgm:pt modelId="{488A0F14-5E88-4339-87A6-B6561CF891F8}" type="pres">
      <dgm:prSet presAssocID="{11D2644C-7A61-4831-ACF2-EDA96247F86E}" presName="parTxOnlySpace" presStyleCnt="0"/>
      <dgm:spPr/>
    </dgm:pt>
    <dgm:pt modelId="{18FCF2C0-B0C1-47C6-B718-804C21B54C09}" type="pres">
      <dgm:prSet presAssocID="{C042659B-7854-4322-94A3-BD571095D52D}" presName="parTxOnly" presStyleLbl="node1" presStyleIdx="2" presStyleCnt="3">
        <dgm:presLayoutVars>
          <dgm:chMax val="0"/>
          <dgm:chPref val="0"/>
          <dgm:bulletEnabled val="1"/>
        </dgm:presLayoutVars>
      </dgm:prSet>
      <dgm:spPr/>
      <dgm:t>
        <a:bodyPr/>
        <a:lstStyle/>
        <a:p>
          <a:endParaRPr lang="zh-TW" altLang="en-US"/>
        </a:p>
      </dgm:t>
    </dgm:pt>
  </dgm:ptLst>
  <dgm:cxnLst>
    <dgm:cxn modelId="{AFCCD34B-2CA8-495E-A7C8-A52CA97B3407}" srcId="{A9B19D09-6193-4D72-B799-92D68FEC28C4}" destId="{8F82E181-375F-414D-B87B-B4989BD02068}" srcOrd="0" destOrd="0" parTransId="{C4E5EF08-9FDD-4E06-B315-2B9E7F63F87D}" sibTransId="{B15537E8-72EB-4DA3-9789-199CAB8C32D5}"/>
    <dgm:cxn modelId="{F9A17AE6-BF0D-43E7-8D60-B584F1FDAA97}" type="presOf" srcId="{C8F7E87A-D1E1-4989-9A27-EC934E8857A2}" destId="{9B2A2934-A7C0-4E8B-981C-4EE4B2BD236F}" srcOrd="0" destOrd="0" presId="urn:microsoft.com/office/officeart/2005/8/layout/chevron1"/>
    <dgm:cxn modelId="{2BB68888-4C52-422E-8C83-9461C2979BB4}" srcId="{A9B19D09-6193-4D72-B799-92D68FEC28C4}" destId="{C042659B-7854-4322-94A3-BD571095D52D}" srcOrd="2" destOrd="0" parTransId="{79875E4B-B912-432A-8F69-F45FC179D2D2}" sibTransId="{B374527F-97B3-467A-9D37-283E7F5E34A8}"/>
    <dgm:cxn modelId="{FC333A31-0BCE-4BEF-9C8E-0F29B6706048}" srcId="{A9B19D09-6193-4D72-B799-92D68FEC28C4}" destId="{C8F7E87A-D1E1-4989-9A27-EC934E8857A2}" srcOrd="1" destOrd="0" parTransId="{501ECC97-C8D6-4696-93D0-1FA3E042EA9B}" sibTransId="{11D2644C-7A61-4831-ACF2-EDA96247F86E}"/>
    <dgm:cxn modelId="{25476602-3E00-4071-880A-FB3B080E5722}" type="presOf" srcId="{A9B19D09-6193-4D72-B799-92D68FEC28C4}" destId="{DF1C00CC-870C-4FCF-8D84-3A32CBF25883}" srcOrd="0" destOrd="0" presId="urn:microsoft.com/office/officeart/2005/8/layout/chevron1"/>
    <dgm:cxn modelId="{FC3FDB3F-A340-4782-85F9-ACA89A68EAAA}" type="presOf" srcId="{8F82E181-375F-414D-B87B-B4989BD02068}" destId="{153392C5-7108-4401-918A-563F8F1D5A14}" srcOrd="0" destOrd="0" presId="urn:microsoft.com/office/officeart/2005/8/layout/chevron1"/>
    <dgm:cxn modelId="{B360F47D-50A4-4FF8-9BBE-C8DF9C547ED2}" type="presOf" srcId="{C042659B-7854-4322-94A3-BD571095D52D}" destId="{18FCF2C0-B0C1-47C6-B718-804C21B54C09}" srcOrd="0" destOrd="0" presId="urn:microsoft.com/office/officeart/2005/8/layout/chevron1"/>
    <dgm:cxn modelId="{BDF233F8-06FF-48DE-9881-75EFC5FF6BA8}" type="presParOf" srcId="{DF1C00CC-870C-4FCF-8D84-3A32CBF25883}" destId="{153392C5-7108-4401-918A-563F8F1D5A14}" srcOrd="0" destOrd="0" presId="urn:microsoft.com/office/officeart/2005/8/layout/chevron1"/>
    <dgm:cxn modelId="{6CB3874D-6741-4BD2-A9A3-536A386F44D1}" type="presParOf" srcId="{DF1C00CC-870C-4FCF-8D84-3A32CBF25883}" destId="{30875F95-01CC-40DD-94F5-05DF59B5A6C5}" srcOrd="1" destOrd="0" presId="urn:microsoft.com/office/officeart/2005/8/layout/chevron1"/>
    <dgm:cxn modelId="{E66DD530-E611-4642-B778-5F15D18C624F}" type="presParOf" srcId="{DF1C00CC-870C-4FCF-8D84-3A32CBF25883}" destId="{9B2A2934-A7C0-4E8B-981C-4EE4B2BD236F}" srcOrd="2" destOrd="0" presId="urn:microsoft.com/office/officeart/2005/8/layout/chevron1"/>
    <dgm:cxn modelId="{6F27CB2D-CFA7-4D11-B7CC-9CD9883D8F0B}" type="presParOf" srcId="{DF1C00CC-870C-4FCF-8D84-3A32CBF25883}" destId="{488A0F14-5E88-4339-87A6-B6561CF891F8}" srcOrd="3" destOrd="0" presId="urn:microsoft.com/office/officeart/2005/8/layout/chevron1"/>
    <dgm:cxn modelId="{70799F32-898A-468D-8DC4-2B7F0B905C3D}" type="presParOf" srcId="{DF1C00CC-870C-4FCF-8D84-3A32CBF25883}" destId="{18FCF2C0-B0C1-47C6-B718-804C21B54C09}" srcOrd="4"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FA81F55-6E65-A14D-9449-D85ED279E065}" type="doc">
      <dgm:prSet loTypeId="urn:microsoft.com/office/officeart/2005/8/layout/radial4" loCatId="" qsTypeId="urn:microsoft.com/office/officeart/2005/8/quickstyle/3d6" qsCatId="3D" csTypeId="urn:microsoft.com/office/officeart/2005/8/colors/colorful4" csCatId="colorful" phldr="1"/>
      <dgm:spPr/>
      <dgm:t>
        <a:bodyPr/>
        <a:lstStyle/>
        <a:p>
          <a:endParaRPr lang="zh-TW" altLang="en-US"/>
        </a:p>
      </dgm:t>
    </dgm:pt>
    <dgm:pt modelId="{BDFBDE3C-271B-EC4A-AD24-8A1237575F5A}">
      <dgm:prSet phldrT="[文字]"/>
      <dgm:spPr/>
      <dgm:t>
        <a:bodyPr/>
        <a:lstStyle/>
        <a:p>
          <a:pPr algn="ctr"/>
          <a:r>
            <a:rPr lang="zh-TW" altLang="en-US" dirty="0"/>
            <a:t>能力</a:t>
          </a:r>
        </a:p>
      </dgm:t>
    </dgm:pt>
    <dgm:pt modelId="{B796F8C2-8CDD-8540-B828-7665DEEEFBED}" type="parTrans" cxnId="{689E1BAA-E908-C74D-8CCC-B9C6641746D5}">
      <dgm:prSet/>
      <dgm:spPr/>
      <dgm:t>
        <a:bodyPr/>
        <a:lstStyle/>
        <a:p>
          <a:pPr algn="l"/>
          <a:endParaRPr lang="zh-TW" altLang="en-US"/>
        </a:p>
      </dgm:t>
    </dgm:pt>
    <dgm:pt modelId="{2240728A-69E7-DC4D-A28E-C4780FAE830C}" type="sibTrans" cxnId="{689E1BAA-E908-C74D-8CCC-B9C6641746D5}">
      <dgm:prSet/>
      <dgm:spPr/>
      <dgm:t>
        <a:bodyPr/>
        <a:lstStyle/>
        <a:p>
          <a:pPr algn="l"/>
          <a:endParaRPr lang="zh-TW" altLang="en-US"/>
        </a:p>
      </dgm:t>
    </dgm:pt>
    <dgm:pt modelId="{679EF465-1688-B241-B5DE-695A91BEBB96}">
      <dgm:prSet phldrT="[文字]"/>
      <dgm:spPr/>
      <dgm:t>
        <a:bodyPr/>
        <a:lstStyle/>
        <a:p>
          <a:pPr algn="ctr"/>
          <a:r>
            <a:rPr lang="zh-TW" altLang="en-US" dirty="0"/>
            <a:t>性向</a:t>
          </a:r>
        </a:p>
      </dgm:t>
    </dgm:pt>
    <dgm:pt modelId="{B0A17D02-21A0-E846-AAC5-658F8AADEF6A}" type="parTrans" cxnId="{D2D2AF26-B2DE-7B4B-8B6C-B051587ACFA8}">
      <dgm:prSet/>
      <dgm:spPr/>
      <dgm:t>
        <a:bodyPr/>
        <a:lstStyle/>
        <a:p>
          <a:endParaRPr lang="zh-TW" altLang="en-US"/>
        </a:p>
      </dgm:t>
    </dgm:pt>
    <dgm:pt modelId="{135D2787-2AEB-1544-9861-27B9A9A25B6D}" type="sibTrans" cxnId="{D2D2AF26-B2DE-7B4B-8B6C-B051587ACFA8}">
      <dgm:prSet/>
      <dgm:spPr/>
      <dgm:t>
        <a:bodyPr/>
        <a:lstStyle/>
        <a:p>
          <a:endParaRPr lang="zh-TW" altLang="en-US"/>
        </a:p>
      </dgm:t>
    </dgm:pt>
    <dgm:pt modelId="{C8E2EE3B-61F1-2148-BFBE-1CA5DB1A84F8}">
      <dgm:prSet phldrT="[文字]"/>
      <dgm:spPr/>
      <dgm:t>
        <a:bodyPr/>
        <a:lstStyle/>
        <a:p>
          <a:pPr algn="ctr"/>
          <a:r>
            <a:rPr lang="zh-TW" altLang="en-US" dirty="0"/>
            <a:t>智能</a:t>
          </a:r>
        </a:p>
      </dgm:t>
    </dgm:pt>
    <dgm:pt modelId="{4F254ED6-B837-C04A-BD1A-57984422D639}" type="parTrans" cxnId="{451EFEA8-444A-E646-AEE0-D1AC96011215}">
      <dgm:prSet/>
      <dgm:spPr/>
      <dgm:t>
        <a:bodyPr/>
        <a:lstStyle/>
        <a:p>
          <a:endParaRPr lang="zh-TW" altLang="en-US"/>
        </a:p>
      </dgm:t>
    </dgm:pt>
    <dgm:pt modelId="{05460331-AFC8-E047-8F76-3927E67234A3}" type="sibTrans" cxnId="{451EFEA8-444A-E646-AEE0-D1AC96011215}">
      <dgm:prSet/>
      <dgm:spPr/>
      <dgm:t>
        <a:bodyPr/>
        <a:lstStyle/>
        <a:p>
          <a:endParaRPr lang="zh-TW" altLang="en-US"/>
        </a:p>
      </dgm:t>
    </dgm:pt>
    <dgm:pt modelId="{D45301C8-6AAF-2240-A2C3-B1B58C478ECC}">
      <dgm:prSet phldrT="[文字]"/>
      <dgm:spPr/>
      <dgm:t>
        <a:bodyPr/>
        <a:lstStyle/>
        <a:p>
          <a:pPr algn="ctr"/>
          <a:r>
            <a:rPr lang="zh-TW" altLang="en-US" dirty="0"/>
            <a:t>性格</a:t>
          </a:r>
        </a:p>
      </dgm:t>
    </dgm:pt>
    <dgm:pt modelId="{3CDD0453-4E56-E947-913D-191E06BEE3A4}" type="parTrans" cxnId="{B8A6D2C3-7AB5-6C4F-946D-F03AC3829064}">
      <dgm:prSet/>
      <dgm:spPr/>
      <dgm:t>
        <a:bodyPr/>
        <a:lstStyle/>
        <a:p>
          <a:endParaRPr lang="zh-TW" altLang="en-US"/>
        </a:p>
      </dgm:t>
    </dgm:pt>
    <dgm:pt modelId="{22740BDD-7393-CE4E-845A-40A59B5F5B42}" type="sibTrans" cxnId="{B8A6D2C3-7AB5-6C4F-946D-F03AC3829064}">
      <dgm:prSet/>
      <dgm:spPr/>
      <dgm:t>
        <a:bodyPr/>
        <a:lstStyle/>
        <a:p>
          <a:endParaRPr lang="zh-TW" altLang="en-US"/>
        </a:p>
      </dgm:t>
    </dgm:pt>
    <dgm:pt modelId="{2A43EF79-C37D-0546-AC83-8995562B792F}" type="pres">
      <dgm:prSet presAssocID="{BFA81F55-6E65-A14D-9449-D85ED279E065}" presName="cycle" presStyleCnt="0">
        <dgm:presLayoutVars>
          <dgm:chMax val="1"/>
          <dgm:dir/>
          <dgm:animLvl val="ctr"/>
          <dgm:resizeHandles val="exact"/>
        </dgm:presLayoutVars>
      </dgm:prSet>
      <dgm:spPr/>
      <dgm:t>
        <a:bodyPr/>
        <a:lstStyle/>
        <a:p>
          <a:endParaRPr lang="zh-TW" altLang="en-US"/>
        </a:p>
      </dgm:t>
    </dgm:pt>
    <dgm:pt modelId="{869301B9-6A24-2B44-BA6C-304BBA3B441F}" type="pres">
      <dgm:prSet presAssocID="{BDFBDE3C-271B-EC4A-AD24-8A1237575F5A}" presName="centerShape" presStyleLbl="node0" presStyleIdx="0" presStyleCnt="1" custScaleX="75882" custScaleY="76844"/>
      <dgm:spPr/>
      <dgm:t>
        <a:bodyPr/>
        <a:lstStyle/>
        <a:p>
          <a:endParaRPr lang="zh-TW" altLang="en-US"/>
        </a:p>
      </dgm:t>
    </dgm:pt>
    <dgm:pt modelId="{74B12EBC-2912-4D45-B26A-6E0229E22E96}" type="pres">
      <dgm:prSet presAssocID="{B0A17D02-21A0-E846-AAC5-658F8AADEF6A}" presName="parTrans" presStyleLbl="bgSibTrans2D1" presStyleIdx="0" presStyleCnt="3"/>
      <dgm:spPr/>
      <dgm:t>
        <a:bodyPr/>
        <a:lstStyle/>
        <a:p>
          <a:endParaRPr lang="zh-TW" altLang="en-US"/>
        </a:p>
      </dgm:t>
    </dgm:pt>
    <dgm:pt modelId="{CE391F8B-972A-D643-831D-8990ECA9D2D0}" type="pres">
      <dgm:prSet presAssocID="{679EF465-1688-B241-B5DE-695A91BEBB96}" presName="node" presStyleLbl="node1" presStyleIdx="0" presStyleCnt="3">
        <dgm:presLayoutVars>
          <dgm:bulletEnabled val="1"/>
        </dgm:presLayoutVars>
      </dgm:prSet>
      <dgm:spPr/>
      <dgm:t>
        <a:bodyPr/>
        <a:lstStyle/>
        <a:p>
          <a:endParaRPr lang="zh-TW" altLang="en-US"/>
        </a:p>
      </dgm:t>
    </dgm:pt>
    <dgm:pt modelId="{2C47659A-0585-BE4A-B568-9941D7A56262}" type="pres">
      <dgm:prSet presAssocID="{4F254ED6-B837-C04A-BD1A-57984422D639}" presName="parTrans" presStyleLbl="bgSibTrans2D1" presStyleIdx="1" presStyleCnt="3"/>
      <dgm:spPr/>
      <dgm:t>
        <a:bodyPr/>
        <a:lstStyle/>
        <a:p>
          <a:endParaRPr lang="zh-TW" altLang="en-US"/>
        </a:p>
      </dgm:t>
    </dgm:pt>
    <dgm:pt modelId="{F3C79A26-CD42-C448-9694-1D28E7843401}" type="pres">
      <dgm:prSet presAssocID="{C8E2EE3B-61F1-2148-BFBE-1CA5DB1A84F8}" presName="node" presStyleLbl="node1" presStyleIdx="1" presStyleCnt="3">
        <dgm:presLayoutVars>
          <dgm:bulletEnabled val="1"/>
        </dgm:presLayoutVars>
      </dgm:prSet>
      <dgm:spPr/>
      <dgm:t>
        <a:bodyPr/>
        <a:lstStyle/>
        <a:p>
          <a:endParaRPr lang="zh-TW" altLang="en-US"/>
        </a:p>
      </dgm:t>
    </dgm:pt>
    <dgm:pt modelId="{CA95E3F2-8A4A-2947-80B9-98487832B933}" type="pres">
      <dgm:prSet presAssocID="{3CDD0453-4E56-E947-913D-191E06BEE3A4}" presName="parTrans" presStyleLbl="bgSibTrans2D1" presStyleIdx="2" presStyleCnt="3"/>
      <dgm:spPr/>
      <dgm:t>
        <a:bodyPr/>
        <a:lstStyle/>
        <a:p>
          <a:endParaRPr lang="zh-TW" altLang="en-US"/>
        </a:p>
      </dgm:t>
    </dgm:pt>
    <dgm:pt modelId="{D52D8445-CA3F-0F45-9F7A-FB2FB9BE6CBA}" type="pres">
      <dgm:prSet presAssocID="{D45301C8-6AAF-2240-A2C3-B1B58C478ECC}" presName="node" presStyleLbl="node1" presStyleIdx="2" presStyleCnt="3" custRadScaleRad="110829" custRadScaleInc="8611">
        <dgm:presLayoutVars>
          <dgm:bulletEnabled val="1"/>
        </dgm:presLayoutVars>
      </dgm:prSet>
      <dgm:spPr/>
      <dgm:t>
        <a:bodyPr/>
        <a:lstStyle/>
        <a:p>
          <a:endParaRPr lang="zh-TW" altLang="en-US"/>
        </a:p>
      </dgm:t>
    </dgm:pt>
  </dgm:ptLst>
  <dgm:cxnLst>
    <dgm:cxn modelId="{D2D2AF26-B2DE-7B4B-8B6C-B051587ACFA8}" srcId="{BDFBDE3C-271B-EC4A-AD24-8A1237575F5A}" destId="{679EF465-1688-B241-B5DE-695A91BEBB96}" srcOrd="0" destOrd="0" parTransId="{B0A17D02-21A0-E846-AAC5-658F8AADEF6A}" sibTransId="{135D2787-2AEB-1544-9861-27B9A9A25B6D}"/>
    <dgm:cxn modelId="{A9D32046-4FAE-4B84-AC3F-43046A2B0388}" type="presOf" srcId="{D45301C8-6AAF-2240-A2C3-B1B58C478ECC}" destId="{D52D8445-CA3F-0F45-9F7A-FB2FB9BE6CBA}" srcOrd="0" destOrd="0" presId="urn:microsoft.com/office/officeart/2005/8/layout/radial4"/>
    <dgm:cxn modelId="{451EFEA8-444A-E646-AEE0-D1AC96011215}" srcId="{BDFBDE3C-271B-EC4A-AD24-8A1237575F5A}" destId="{C8E2EE3B-61F1-2148-BFBE-1CA5DB1A84F8}" srcOrd="1" destOrd="0" parTransId="{4F254ED6-B837-C04A-BD1A-57984422D639}" sibTransId="{05460331-AFC8-E047-8F76-3927E67234A3}"/>
    <dgm:cxn modelId="{09DFA1F0-07BF-4EA1-B96D-CA12C013093C}" type="presOf" srcId="{4F254ED6-B837-C04A-BD1A-57984422D639}" destId="{2C47659A-0585-BE4A-B568-9941D7A56262}" srcOrd="0" destOrd="0" presId="urn:microsoft.com/office/officeart/2005/8/layout/radial4"/>
    <dgm:cxn modelId="{1ADBB9CD-970F-45F0-920F-7C177557762B}" type="presOf" srcId="{3CDD0453-4E56-E947-913D-191E06BEE3A4}" destId="{CA95E3F2-8A4A-2947-80B9-98487832B933}" srcOrd="0" destOrd="0" presId="urn:microsoft.com/office/officeart/2005/8/layout/radial4"/>
    <dgm:cxn modelId="{C9B55242-EF57-4C02-AE60-C45AE6830453}" type="presOf" srcId="{679EF465-1688-B241-B5DE-695A91BEBB96}" destId="{CE391F8B-972A-D643-831D-8990ECA9D2D0}" srcOrd="0" destOrd="0" presId="urn:microsoft.com/office/officeart/2005/8/layout/radial4"/>
    <dgm:cxn modelId="{DE4A7F09-90EC-4DEB-8BD7-989F961893C7}" type="presOf" srcId="{BFA81F55-6E65-A14D-9449-D85ED279E065}" destId="{2A43EF79-C37D-0546-AC83-8995562B792F}" srcOrd="0" destOrd="0" presId="urn:microsoft.com/office/officeart/2005/8/layout/radial4"/>
    <dgm:cxn modelId="{90CA63F4-5C35-4992-94DE-967C362E9918}" type="presOf" srcId="{C8E2EE3B-61F1-2148-BFBE-1CA5DB1A84F8}" destId="{F3C79A26-CD42-C448-9694-1D28E7843401}" srcOrd="0" destOrd="0" presId="urn:microsoft.com/office/officeart/2005/8/layout/radial4"/>
    <dgm:cxn modelId="{692D0E8D-7AB9-4D4C-B42D-430725CCC0F2}" type="presOf" srcId="{B0A17D02-21A0-E846-AAC5-658F8AADEF6A}" destId="{74B12EBC-2912-4D45-B26A-6E0229E22E96}" srcOrd="0" destOrd="0" presId="urn:microsoft.com/office/officeart/2005/8/layout/radial4"/>
    <dgm:cxn modelId="{B8A6D2C3-7AB5-6C4F-946D-F03AC3829064}" srcId="{BDFBDE3C-271B-EC4A-AD24-8A1237575F5A}" destId="{D45301C8-6AAF-2240-A2C3-B1B58C478ECC}" srcOrd="2" destOrd="0" parTransId="{3CDD0453-4E56-E947-913D-191E06BEE3A4}" sibTransId="{22740BDD-7393-CE4E-845A-40A59B5F5B42}"/>
    <dgm:cxn modelId="{689E1BAA-E908-C74D-8CCC-B9C6641746D5}" srcId="{BFA81F55-6E65-A14D-9449-D85ED279E065}" destId="{BDFBDE3C-271B-EC4A-AD24-8A1237575F5A}" srcOrd="0" destOrd="0" parTransId="{B796F8C2-8CDD-8540-B828-7665DEEEFBED}" sibTransId="{2240728A-69E7-DC4D-A28E-C4780FAE830C}"/>
    <dgm:cxn modelId="{3229807D-704A-4C13-A009-76628AE45CE2}" type="presOf" srcId="{BDFBDE3C-271B-EC4A-AD24-8A1237575F5A}" destId="{869301B9-6A24-2B44-BA6C-304BBA3B441F}" srcOrd="0" destOrd="0" presId="urn:microsoft.com/office/officeart/2005/8/layout/radial4"/>
    <dgm:cxn modelId="{34277CA0-B58E-4B19-B755-419ECF4DE1CB}" type="presParOf" srcId="{2A43EF79-C37D-0546-AC83-8995562B792F}" destId="{869301B9-6A24-2B44-BA6C-304BBA3B441F}" srcOrd="0" destOrd="0" presId="urn:microsoft.com/office/officeart/2005/8/layout/radial4"/>
    <dgm:cxn modelId="{D2468A8D-6B62-4CAE-B077-7E363CFA2FC6}" type="presParOf" srcId="{2A43EF79-C37D-0546-AC83-8995562B792F}" destId="{74B12EBC-2912-4D45-B26A-6E0229E22E96}" srcOrd="1" destOrd="0" presId="urn:microsoft.com/office/officeart/2005/8/layout/radial4"/>
    <dgm:cxn modelId="{ECDA8BD2-1BD8-4FDA-9882-E1443782D137}" type="presParOf" srcId="{2A43EF79-C37D-0546-AC83-8995562B792F}" destId="{CE391F8B-972A-D643-831D-8990ECA9D2D0}" srcOrd="2" destOrd="0" presId="urn:microsoft.com/office/officeart/2005/8/layout/radial4"/>
    <dgm:cxn modelId="{21D7DE1B-483E-4145-82C7-64589A9C1352}" type="presParOf" srcId="{2A43EF79-C37D-0546-AC83-8995562B792F}" destId="{2C47659A-0585-BE4A-B568-9941D7A56262}" srcOrd="3" destOrd="0" presId="urn:microsoft.com/office/officeart/2005/8/layout/radial4"/>
    <dgm:cxn modelId="{26148799-5A7E-4CE7-A4C2-9D6259F3E84E}" type="presParOf" srcId="{2A43EF79-C37D-0546-AC83-8995562B792F}" destId="{F3C79A26-CD42-C448-9694-1D28E7843401}" srcOrd="4" destOrd="0" presId="urn:microsoft.com/office/officeart/2005/8/layout/radial4"/>
    <dgm:cxn modelId="{E68199F0-87C8-4169-A73C-5216D3B83096}" type="presParOf" srcId="{2A43EF79-C37D-0546-AC83-8995562B792F}" destId="{CA95E3F2-8A4A-2947-80B9-98487832B933}" srcOrd="5" destOrd="0" presId="urn:microsoft.com/office/officeart/2005/8/layout/radial4"/>
    <dgm:cxn modelId="{611FD3C6-049E-4256-B270-289199FFD26E}" type="presParOf" srcId="{2A43EF79-C37D-0546-AC83-8995562B792F}" destId="{D52D8445-CA3F-0F45-9F7A-FB2FB9BE6CBA}" srcOrd="6" destOrd="0" presId="urn:microsoft.com/office/officeart/2005/8/layout/radial4"/>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9B19D09-6193-4D72-B799-92D68FEC28C4}" type="doc">
      <dgm:prSet loTypeId="urn:microsoft.com/office/officeart/2005/8/layout/chevron1" loCatId="process" qsTypeId="urn:microsoft.com/office/officeart/2005/8/quickstyle/simple1#7" qsCatId="simple" csTypeId="urn:microsoft.com/office/officeart/2005/8/colors/accent0_1" csCatId="mainScheme" phldr="1"/>
      <dgm:spPr/>
    </dgm:pt>
    <dgm:pt modelId="{8F82E181-375F-414D-B87B-B4989BD02068}">
      <dgm:prSet phldrT="[文字]"/>
      <dgm:spPr>
        <a:solidFill>
          <a:schemeClr val="bg1"/>
        </a:solidFill>
        <a:ln>
          <a:solidFill>
            <a:schemeClr val="accent3"/>
          </a:solidFill>
        </a:ln>
      </dgm:spPr>
      <dgm:t>
        <a:bodyPr/>
        <a:lstStyle/>
        <a:p>
          <a:r>
            <a:rPr lang="zh-TW" altLang="en-US" dirty="0"/>
            <a:t>興趣</a:t>
          </a:r>
        </a:p>
      </dgm:t>
    </dgm:pt>
    <dgm:pt modelId="{C4E5EF08-9FDD-4E06-B315-2B9E7F63F87D}" type="parTrans" cxnId="{AFCCD34B-2CA8-495E-A7C8-A52CA97B3407}">
      <dgm:prSet/>
      <dgm:spPr/>
      <dgm:t>
        <a:bodyPr/>
        <a:lstStyle/>
        <a:p>
          <a:endParaRPr lang="zh-TW" altLang="en-US"/>
        </a:p>
      </dgm:t>
    </dgm:pt>
    <dgm:pt modelId="{B15537E8-72EB-4DA3-9789-199CAB8C32D5}" type="sibTrans" cxnId="{AFCCD34B-2CA8-495E-A7C8-A52CA97B3407}">
      <dgm:prSet/>
      <dgm:spPr/>
      <dgm:t>
        <a:bodyPr/>
        <a:lstStyle/>
        <a:p>
          <a:endParaRPr lang="zh-TW" altLang="en-US"/>
        </a:p>
      </dgm:t>
    </dgm:pt>
    <dgm:pt modelId="{C8F7E87A-D1E1-4989-9A27-EC934E8857A2}">
      <dgm:prSet phldrT="[文字]"/>
      <dgm:spPr>
        <a:solidFill>
          <a:schemeClr val="bg1"/>
        </a:solidFill>
        <a:ln>
          <a:solidFill>
            <a:schemeClr val="accent3"/>
          </a:solidFill>
        </a:ln>
      </dgm:spPr>
      <dgm:t>
        <a:bodyPr/>
        <a:lstStyle/>
        <a:p>
          <a:r>
            <a:rPr lang="zh-TW" altLang="en-US" dirty="0"/>
            <a:t>能力</a:t>
          </a:r>
        </a:p>
      </dgm:t>
    </dgm:pt>
    <dgm:pt modelId="{501ECC97-C8D6-4696-93D0-1FA3E042EA9B}" type="parTrans" cxnId="{FC333A31-0BCE-4BEF-9C8E-0F29B6706048}">
      <dgm:prSet/>
      <dgm:spPr/>
      <dgm:t>
        <a:bodyPr/>
        <a:lstStyle/>
        <a:p>
          <a:endParaRPr lang="zh-TW" altLang="en-US"/>
        </a:p>
      </dgm:t>
    </dgm:pt>
    <dgm:pt modelId="{11D2644C-7A61-4831-ACF2-EDA96247F86E}" type="sibTrans" cxnId="{FC333A31-0BCE-4BEF-9C8E-0F29B6706048}">
      <dgm:prSet/>
      <dgm:spPr/>
      <dgm:t>
        <a:bodyPr/>
        <a:lstStyle/>
        <a:p>
          <a:endParaRPr lang="zh-TW" altLang="en-US"/>
        </a:p>
      </dgm:t>
    </dgm:pt>
    <dgm:pt modelId="{C042659B-7854-4322-94A3-BD571095D52D}">
      <dgm:prSet phldrT="[文字]"/>
      <dgm:spPr>
        <a:solidFill>
          <a:schemeClr val="accent2"/>
        </a:solidFill>
        <a:ln>
          <a:solidFill>
            <a:schemeClr val="accent2"/>
          </a:solidFill>
        </a:ln>
      </dgm:spPr>
      <dgm:t>
        <a:bodyPr/>
        <a:lstStyle/>
        <a:p>
          <a:r>
            <a:rPr lang="zh-TW" altLang="en-US" dirty="0"/>
            <a:t>價值觀</a:t>
          </a:r>
        </a:p>
      </dgm:t>
    </dgm:pt>
    <dgm:pt modelId="{79875E4B-B912-432A-8F69-F45FC179D2D2}" type="parTrans" cxnId="{2BB68888-4C52-422E-8C83-9461C2979BB4}">
      <dgm:prSet/>
      <dgm:spPr/>
      <dgm:t>
        <a:bodyPr/>
        <a:lstStyle/>
        <a:p>
          <a:endParaRPr lang="zh-TW" altLang="en-US"/>
        </a:p>
      </dgm:t>
    </dgm:pt>
    <dgm:pt modelId="{B374527F-97B3-467A-9D37-283E7F5E34A8}" type="sibTrans" cxnId="{2BB68888-4C52-422E-8C83-9461C2979BB4}">
      <dgm:prSet/>
      <dgm:spPr/>
      <dgm:t>
        <a:bodyPr/>
        <a:lstStyle/>
        <a:p>
          <a:endParaRPr lang="zh-TW" altLang="en-US"/>
        </a:p>
      </dgm:t>
    </dgm:pt>
    <dgm:pt modelId="{DF1C00CC-870C-4FCF-8D84-3A32CBF25883}" type="pres">
      <dgm:prSet presAssocID="{A9B19D09-6193-4D72-B799-92D68FEC28C4}" presName="Name0" presStyleCnt="0">
        <dgm:presLayoutVars>
          <dgm:dir/>
          <dgm:animLvl val="lvl"/>
          <dgm:resizeHandles val="exact"/>
        </dgm:presLayoutVars>
      </dgm:prSet>
      <dgm:spPr/>
    </dgm:pt>
    <dgm:pt modelId="{153392C5-7108-4401-918A-563F8F1D5A14}" type="pres">
      <dgm:prSet presAssocID="{8F82E181-375F-414D-B87B-B4989BD02068}" presName="parTxOnly" presStyleLbl="node1" presStyleIdx="0" presStyleCnt="3">
        <dgm:presLayoutVars>
          <dgm:chMax val="0"/>
          <dgm:chPref val="0"/>
          <dgm:bulletEnabled val="1"/>
        </dgm:presLayoutVars>
      </dgm:prSet>
      <dgm:spPr/>
      <dgm:t>
        <a:bodyPr/>
        <a:lstStyle/>
        <a:p>
          <a:endParaRPr lang="zh-TW" altLang="en-US"/>
        </a:p>
      </dgm:t>
    </dgm:pt>
    <dgm:pt modelId="{30875F95-01CC-40DD-94F5-05DF59B5A6C5}" type="pres">
      <dgm:prSet presAssocID="{B15537E8-72EB-4DA3-9789-199CAB8C32D5}" presName="parTxOnlySpace" presStyleCnt="0"/>
      <dgm:spPr/>
    </dgm:pt>
    <dgm:pt modelId="{9B2A2934-A7C0-4E8B-981C-4EE4B2BD236F}" type="pres">
      <dgm:prSet presAssocID="{C8F7E87A-D1E1-4989-9A27-EC934E8857A2}" presName="parTxOnly" presStyleLbl="node1" presStyleIdx="1" presStyleCnt="3">
        <dgm:presLayoutVars>
          <dgm:chMax val="0"/>
          <dgm:chPref val="0"/>
          <dgm:bulletEnabled val="1"/>
        </dgm:presLayoutVars>
      </dgm:prSet>
      <dgm:spPr/>
      <dgm:t>
        <a:bodyPr/>
        <a:lstStyle/>
        <a:p>
          <a:endParaRPr lang="zh-TW" altLang="en-US"/>
        </a:p>
      </dgm:t>
    </dgm:pt>
    <dgm:pt modelId="{488A0F14-5E88-4339-87A6-B6561CF891F8}" type="pres">
      <dgm:prSet presAssocID="{11D2644C-7A61-4831-ACF2-EDA96247F86E}" presName="parTxOnlySpace" presStyleCnt="0"/>
      <dgm:spPr/>
    </dgm:pt>
    <dgm:pt modelId="{18FCF2C0-B0C1-47C6-B718-804C21B54C09}" type="pres">
      <dgm:prSet presAssocID="{C042659B-7854-4322-94A3-BD571095D52D}" presName="parTxOnly" presStyleLbl="node1" presStyleIdx="2" presStyleCnt="3">
        <dgm:presLayoutVars>
          <dgm:chMax val="0"/>
          <dgm:chPref val="0"/>
          <dgm:bulletEnabled val="1"/>
        </dgm:presLayoutVars>
      </dgm:prSet>
      <dgm:spPr/>
      <dgm:t>
        <a:bodyPr/>
        <a:lstStyle/>
        <a:p>
          <a:endParaRPr lang="zh-TW" altLang="en-US"/>
        </a:p>
      </dgm:t>
    </dgm:pt>
  </dgm:ptLst>
  <dgm:cxnLst>
    <dgm:cxn modelId="{F4F22C1B-0442-4B7E-A805-BB4B6A2F9A19}" type="presOf" srcId="{C042659B-7854-4322-94A3-BD571095D52D}" destId="{18FCF2C0-B0C1-47C6-B718-804C21B54C09}" srcOrd="0" destOrd="0" presId="urn:microsoft.com/office/officeart/2005/8/layout/chevron1"/>
    <dgm:cxn modelId="{AFCCD34B-2CA8-495E-A7C8-A52CA97B3407}" srcId="{A9B19D09-6193-4D72-B799-92D68FEC28C4}" destId="{8F82E181-375F-414D-B87B-B4989BD02068}" srcOrd="0" destOrd="0" parTransId="{C4E5EF08-9FDD-4E06-B315-2B9E7F63F87D}" sibTransId="{B15537E8-72EB-4DA3-9789-199CAB8C32D5}"/>
    <dgm:cxn modelId="{B3F1B27E-76FB-456F-9C7B-4A0E1BB46042}" type="presOf" srcId="{A9B19D09-6193-4D72-B799-92D68FEC28C4}" destId="{DF1C00CC-870C-4FCF-8D84-3A32CBF25883}" srcOrd="0" destOrd="0" presId="urn:microsoft.com/office/officeart/2005/8/layout/chevron1"/>
    <dgm:cxn modelId="{B267C887-8BFA-411D-B0C2-1F596CC459DB}" type="presOf" srcId="{8F82E181-375F-414D-B87B-B4989BD02068}" destId="{153392C5-7108-4401-918A-563F8F1D5A14}" srcOrd="0" destOrd="0" presId="urn:microsoft.com/office/officeart/2005/8/layout/chevron1"/>
    <dgm:cxn modelId="{12B29517-DC24-49ED-B929-B3D1EA0E3DBC}" type="presOf" srcId="{C8F7E87A-D1E1-4989-9A27-EC934E8857A2}" destId="{9B2A2934-A7C0-4E8B-981C-4EE4B2BD236F}" srcOrd="0" destOrd="0" presId="urn:microsoft.com/office/officeart/2005/8/layout/chevron1"/>
    <dgm:cxn modelId="{2BB68888-4C52-422E-8C83-9461C2979BB4}" srcId="{A9B19D09-6193-4D72-B799-92D68FEC28C4}" destId="{C042659B-7854-4322-94A3-BD571095D52D}" srcOrd="2" destOrd="0" parTransId="{79875E4B-B912-432A-8F69-F45FC179D2D2}" sibTransId="{B374527F-97B3-467A-9D37-283E7F5E34A8}"/>
    <dgm:cxn modelId="{FC333A31-0BCE-4BEF-9C8E-0F29B6706048}" srcId="{A9B19D09-6193-4D72-B799-92D68FEC28C4}" destId="{C8F7E87A-D1E1-4989-9A27-EC934E8857A2}" srcOrd="1" destOrd="0" parTransId="{501ECC97-C8D6-4696-93D0-1FA3E042EA9B}" sibTransId="{11D2644C-7A61-4831-ACF2-EDA96247F86E}"/>
    <dgm:cxn modelId="{B9C05FBD-73AE-486B-8A6A-6B1FCED5A728}" type="presParOf" srcId="{DF1C00CC-870C-4FCF-8D84-3A32CBF25883}" destId="{153392C5-7108-4401-918A-563F8F1D5A14}" srcOrd="0" destOrd="0" presId="urn:microsoft.com/office/officeart/2005/8/layout/chevron1"/>
    <dgm:cxn modelId="{2095A2B2-50AE-4B95-B353-7822E41D649A}" type="presParOf" srcId="{DF1C00CC-870C-4FCF-8D84-3A32CBF25883}" destId="{30875F95-01CC-40DD-94F5-05DF59B5A6C5}" srcOrd="1" destOrd="0" presId="urn:microsoft.com/office/officeart/2005/8/layout/chevron1"/>
    <dgm:cxn modelId="{5F3F7DDB-100B-4F8D-9014-5C4662574B7B}" type="presParOf" srcId="{DF1C00CC-870C-4FCF-8D84-3A32CBF25883}" destId="{9B2A2934-A7C0-4E8B-981C-4EE4B2BD236F}" srcOrd="2" destOrd="0" presId="urn:microsoft.com/office/officeart/2005/8/layout/chevron1"/>
    <dgm:cxn modelId="{DE668EDA-DD0A-433F-B2CC-C7396F427FA2}" type="presParOf" srcId="{DF1C00CC-870C-4FCF-8D84-3A32CBF25883}" destId="{488A0F14-5E88-4339-87A6-B6561CF891F8}" srcOrd="3" destOrd="0" presId="urn:microsoft.com/office/officeart/2005/8/layout/chevron1"/>
    <dgm:cxn modelId="{C421B98E-1F82-4065-A7D6-19DECF3C31DB}" type="presParOf" srcId="{DF1C00CC-870C-4FCF-8D84-3A32CBF25883}" destId="{18FCF2C0-B0C1-47C6-B718-804C21B54C09}" srcOrd="4" destOrd="0" presId="urn:microsoft.com/office/officeart/2005/8/layout/chevron1"/>
  </dgm:cxnLst>
  <dgm:bg>
    <a:noFill/>
  </dgm:bg>
  <dgm:whole>
    <a:ln>
      <a:noFill/>
    </a:ln>
  </dgm:whole>
  <dgm:extLst>
    <a:ext uri="http://schemas.microsoft.com/office/drawing/2008/diagram">
      <dsp:dataModelExt xmlns:dsp="http://schemas.microsoft.com/office/drawing/2008/diagram" xmlns=""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20DA895-3A01-4DF2-B820-FC6AE4982F74}" type="doc">
      <dgm:prSet loTypeId="urn:microsoft.com/office/officeart/2008/layout/AlternatingPictureBlocks" loCatId="list" qsTypeId="urn:microsoft.com/office/officeart/2005/8/quickstyle/simple1#8" qsCatId="simple" csTypeId="urn:microsoft.com/office/officeart/2005/8/colors/colorful4" csCatId="colorful" phldr="1"/>
      <dgm:spPr/>
    </dgm:pt>
    <dgm:pt modelId="{5D63DDBA-B54D-4B2B-8F99-88DD49A60ED7}">
      <dgm:prSet phldrT="[文字]"/>
      <dgm:spPr>
        <a:solidFill>
          <a:srgbClr val="FF6600"/>
        </a:solidFill>
      </dgm:spPr>
      <dgm:t>
        <a:bodyPr/>
        <a:lstStyle/>
        <a:p>
          <a:r>
            <a:rPr lang="zh-TW" altLang="en-US" dirty="0">
              <a:solidFill>
                <a:schemeClr val="tx1"/>
              </a:solidFill>
            </a:rPr>
            <a:t>價值觀</a:t>
          </a:r>
          <a:r>
            <a:rPr lang="zh-TW" altLang="en-US" b="1" u="sng" dirty="0">
              <a:solidFill>
                <a:schemeClr val="bg1"/>
              </a:solidFill>
            </a:rPr>
            <a:t>沒有絕對的對</a:t>
          </a:r>
          <a:r>
            <a:rPr lang="en-US" altLang="zh-TW" b="1" u="sng" dirty="0">
              <a:solidFill>
                <a:schemeClr val="bg1"/>
              </a:solidFill>
            </a:rPr>
            <a:t>/</a:t>
          </a:r>
          <a:r>
            <a:rPr lang="zh-TW" altLang="en-US" b="1" u="sng" dirty="0">
              <a:solidFill>
                <a:schemeClr val="bg1"/>
              </a:solidFill>
            </a:rPr>
            <a:t>錯</a:t>
          </a:r>
          <a:r>
            <a:rPr lang="zh-TW" altLang="en-US" dirty="0">
              <a:solidFill>
                <a:schemeClr val="tx1"/>
              </a:solidFill>
            </a:rPr>
            <a:t>，透過討論反證比直接灌輸更清晰。</a:t>
          </a:r>
        </a:p>
      </dgm:t>
    </dgm:pt>
    <dgm:pt modelId="{AEBF99E7-C434-4BF9-A3EF-17732A30C252}" type="parTrans" cxnId="{715D56F0-0105-4A75-BCC0-A3C015EB4615}">
      <dgm:prSet/>
      <dgm:spPr/>
      <dgm:t>
        <a:bodyPr/>
        <a:lstStyle/>
        <a:p>
          <a:endParaRPr lang="zh-TW" altLang="en-US"/>
        </a:p>
      </dgm:t>
    </dgm:pt>
    <dgm:pt modelId="{E8008E6C-4E51-4AC2-8E76-F54678CEB5A7}" type="sibTrans" cxnId="{715D56F0-0105-4A75-BCC0-A3C015EB4615}">
      <dgm:prSet/>
      <dgm:spPr/>
      <dgm:t>
        <a:bodyPr/>
        <a:lstStyle/>
        <a:p>
          <a:endParaRPr lang="zh-TW" altLang="en-US"/>
        </a:p>
      </dgm:t>
    </dgm:pt>
    <dgm:pt modelId="{08CAD29D-A9CA-4C2B-82EC-2DA3E1462EEF}">
      <dgm:prSet phldrT="[文字]"/>
      <dgm:spPr>
        <a:solidFill>
          <a:srgbClr val="00B0F0"/>
        </a:solidFill>
      </dgm:spPr>
      <dgm:t>
        <a:bodyPr/>
        <a:lstStyle/>
        <a:p>
          <a:r>
            <a:rPr lang="zh-TW" altLang="en-US" b="1" u="sng" dirty="0">
              <a:solidFill>
                <a:schemeClr val="bg1"/>
              </a:solidFill>
            </a:rPr>
            <a:t>價值觀的可變性高</a:t>
          </a:r>
          <a:r>
            <a:rPr lang="zh-TW" altLang="en-US" dirty="0">
              <a:solidFill>
                <a:schemeClr val="tx1"/>
              </a:solidFill>
            </a:rPr>
            <a:t>，會隨著時間流轉、人生階段、時代趨勢而轉變。</a:t>
          </a:r>
        </a:p>
      </dgm:t>
    </dgm:pt>
    <dgm:pt modelId="{7CCCF489-AE2D-428B-A7A0-BD9D101B520E}" type="parTrans" cxnId="{F3FF0339-47D2-488B-A40C-0FD7857C64F1}">
      <dgm:prSet/>
      <dgm:spPr/>
      <dgm:t>
        <a:bodyPr/>
        <a:lstStyle/>
        <a:p>
          <a:endParaRPr lang="zh-TW" altLang="en-US"/>
        </a:p>
      </dgm:t>
    </dgm:pt>
    <dgm:pt modelId="{72DC0D4B-335F-4AAB-9B45-486855253422}" type="sibTrans" cxnId="{F3FF0339-47D2-488B-A40C-0FD7857C64F1}">
      <dgm:prSet/>
      <dgm:spPr/>
      <dgm:t>
        <a:bodyPr/>
        <a:lstStyle/>
        <a:p>
          <a:endParaRPr lang="zh-TW" altLang="en-US"/>
        </a:p>
      </dgm:t>
    </dgm:pt>
    <dgm:pt modelId="{9F85ADD2-92B4-4E5B-BC2D-E091E9C2BE01}" type="pres">
      <dgm:prSet presAssocID="{120DA895-3A01-4DF2-B820-FC6AE4982F74}" presName="linearFlow" presStyleCnt="0">
        <dgm:presLayoutVars>
          <dgm:dir/>
          <dgm:resizeHandles val="exact"/>
        </dgm:presLayoutVars>
      </dgm:prSet>
      <dgm:spPr/>
    </dgm:pt>
    <dgm:pt modelId="{5294DC8B-B6D8-4E10-870F-F3E63507408A}" type="pres">
      <dgm:prSet presAssocID="{5D63DDBA-B54D-4B2B-8F99-88DD49A60ED7}" presName="comp" presStyleCnt="0"/>
      <dgm:spPr/>
    </dgm:pt>
    <dgm:pt modelId="{E2FD44BB-3280-4270-B54B-F8E7BEAFB662}" type="pres">
      <dgm:prSet presAssocID="{5D63DDBA-B54D-4B2B-8F99-88DD49A60ED7}" presName="rect2" presStyleLbl="node1" presStyleIdx="0" presStyleCnt="2">
        <dgm:presLayoutVars>
          <dgm:bulletEnabled val="1"/>
        </dgm:presLayoutVars>
      </dgm:prSet>
      <dgm:spPr/>
      <dgm:t>
        <a:bodyPr/>
        <a:lstStyle/>
        <a:p>
          <a:endParaRPr lang="zh-TW" altLang="en-US"/>
        </a:p>
      </dgm:t>
    </dgm:pt>
    <dgm:pt modelId="{ED5BBDC6-D01F-4F63-A13C-927823AA5E66}" type="pres">
      <dgm:prSet presAssocID="{5D63DDBA-B54D-4B2B-8F99-88DD49A60ED7}" presName="rect1" presStyleLbl="lnNode1" presStyleIdx="0" presStyleCnt="2"/>
      <dgm:spPr>
        <a:solidFill>
          <a:srgbClr val="FFFF00"/>
        </a:solidFill>
      </dgm:spPr>
    </dgm:pt>
    <dgm:pt modelId="{B2E5B3FD-9984-4BBE-8AF8-DB1079E15374}" type="pres">
      <dgm:prSet presAssocID="{E8008E6C-4E51-4AC2-8E76-F54678CEB5A7}" presName="sibTrans" presStyleCnt="0"/>
      <dgm:spPr/>
    </dgm:pt>
    <dgm:pt modelId="{8DB9CA1F-EE90-439D-8DE5-BED84FF8223D}" type="pres">
      <dgm:prSet presAssocID="{08CAD29D-A9CA-4C2B-82EC-2DA3E1462EEF}" presName="comp" presStyleCnt="0"/>
      <dgm:spPr/>
    </dgm:pt>
    <dgm:pt modelId="{E95C8CCA-52BC-4873-BCE4-247B36D86B21}" type="pres">
      <dgm:prSet presAssocID="{08CAD29D-A9CA-4C2B-82EC-2DA3E1462EEF}" presName="rect2" presStyleLbl="node1" presStyleIdx="1" presStyleCnt="2">
        <dgm:presLayoutVars>
          <dgm:bulletEnabled val="1"/>
        </dgm:presLayoutVars>
      </dgm:prSet>
      <dgm:spPr/>
      <dgm:t>
        <a:bodyPr/>
        <a:lstStyle/>
        <a:p>
          <a:endParaRPr lang="zh-TW" altLang="en-US"/>
        </a:p>
      </dgm:t>
    </dgm:pt>
    <dgm:pt modelId="{9E0818EA-00CC-488C-AAEE-59C03E163F24}" type="pres">
      <dgm:prSet presAssocID="{08CAD29D-A9CA-4C2B-82EC-2DA3E1462EEF}" presName="rect1" presStyleLbl="lnNode1" presStyleIdx="1" presStyleCnt="2"/>
      <dgm:spPr>
        <a:solidFill>
          <a:srgbClr val="00B0F0"/>
        </a:solidFill>
      </dgm:spPr>
    </dgm:pt>
  </dgm:ptLst>
  <dgm:cxnLst>
    <dgm:cxn modelId="{6838550A-0E8D-4C56-81FB-B673EACB4286}" type="presOf" srcId="{08CAD29D-A9CA-4C2B-82EC-2DA3E1462EEF}" destId="{E95C8CCA-52BC-4873-BCE4-247B36D86B21}" srcOrd="0" destOrd="0" presId="urn:microsoft.com/office/officeart/2008/layout/AlternatingPictureBlocks"/>
    <dgm:cxn modelId="{715D56F0-0105-4A75-BCC0-A3C015EB4615}" srcId="{120DA895-3A01-4DF2-B820-FC6AE4982F74}" destId="{5D63DDBA-B54D-4B2B-8F99-88DD49A60ED7}" srcOrd="0" destOrd="0" parTransId="{AEBF99E7-C434-4BF9-A3EF-17732A30C252}" sibTransId="{E8008E6C-4E51-4AC2-8E76-F54678CEB5A7}"/>
    <dgm:cxn modelId="{AD5764AF-348A-45D3-B420-90139734E46A}" type="presOf" srcId="{5D63DDBA-B54D-4B2B-8F99-88DD49A60ED7}" destId="{E2FD44BB-3280-4270-B54B-F8E7BEAFB662}" srcOrd="0" destOrd="0" presId="urn:microsoft.com/office/officeart/2008/layout/AlternatingPictureBlocks"/>
    <dgm:cxn modelId="{23D5BC43-D62E-45C0-AC5E-0EF59975A2D8}" type="presOf" srcId="{120DA895-3A01-4DF2-B820-FC6AE4982F74}" destId="{9F85ADD2-92B4-4E5B-BC2D-E091E9C2BE01}" srcOrd="0" destOrd="0" presId="urn:microsoft.com/office/officeart/2008/layout/AlternatingPictureBlocks"/>
    <dgm:cxn modelId="{F3FF0339-47D2-488B-A40C-0FD7857C64F1}" srcId="{120DA895-3A01-4DF2-B820-FC6AE4982F74}" destId="{08CAD29D-A9CA-4C2B-82EC-2DA3E1462EEF}" srcOrd="1" destOrd="0" parTransId="{7CCCF489-AE2D-428B-A7A0-BD9D101B520E}" sibTransId="{72DC0D4B-335F-4AAB-9B45-486855253422}"/>
    <dgm:cxn modelId="{0790D31C-9BDF-4B07-9786-FA043CFAA3DD}" type="presParOf" srcId="{9F85ADD2-92B4-4E5B-BC2D-E091E9C2BE01}" destId="{5294DC8B-B6D8-4E10-870F-F3E63507408A}" srcOrd="0" destOrd="0" presId="urn:microsoft.com/office/officeart/2008/layout/AlternatingPictureBlocks"/>
    <dgm:cxn modelId="{9BD1A183-1B0E-4102-9F49-14FA53B05BB0}" type="presParOf" srcId="{5294DC8B-B6D8-4E10-870F-F3E63507408A}" destId="{E2FD44BB-3280-4270-B54B-F8E7BEAFB662}" srcOrd="0" destOrd="0" presId="urn:microsoft.com/office/officeart/2008/layout/AlternatingPictureBlocks"/>
    <dgm:cxn modelId="{BDF45A8C-8249-4CED-8C33-CF5D1BEA82B8}" type="presParOf" srcId="{5294DC8B-B6D8-4E10-870F-F3E63507408A}" destId="{ED5BBDC6-D01F-4F63-A13C-927823AA5E66}" srcOrd="1" destOrd="0" presId="urn:microsoft.com/office/officeart/2008/layout/AlternatingPictureBlocks"/>
    <dgm:cxn modelId="{E3F5978C-268A-46BD-AB47-546B52FB3749}" type="presParOf" srcId="{9F85ADD2-92B4-4E5B-BC2D-E091E9C2BE01}" destId="{B2E5B3FD-9984-4BBE-8AF8-DB1079E15374}" srcOrd="1" destOrd="0" presId="urn:microsoft.com/office/officeart/2008/layout/AlternatingPictureBlocks"/>
    <dgm:cxn modelId="{236FD6E2-E2F3-433D-802C-C1D8A4B794CE}" type="presParOf" srcId="{9F85ADD2-92B4-4E5B-BC2D-E091E9C2BE01}" destId="{8DB9CA1F-EE90-439D-8DE5-BED84FF8223D}" srcOrd="2" destOrd="0" presId="urn:microsoft.com/office/officeart/2008/layout/AlternatingPictureBlocks"/>
    <dgm:cxn modelId="{7D42D82D-E719-4FF8-AA42-6234A904D162}" type="presParOf" srcId="{8DB9CA1F-EE90-439D-8DE5-BED84FF8223D}" destId="{E95C8CCA-52BC-4873-BCE4-247B36D86B21}" srcOrd="0" destOrd="0" presId="urn:microsoft.com/office/officeart/2008/layout/AlternatingPictureBlocks"/>
    <dgm:cxn modelId="{B21F04FF-F777-45CF-9963-21700C46F8C1}" type="presParOf" srcId="{8DB9CA1F-EE90-439D-8DE5-BED84FF8223D}" destId="{9E0818EA-00CC-488C-AAEE-59C03E163F24}" srcOrd="1" destOrd="0" presId="urn:microsoft.com/office/officeart/2008/layout/Alternating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colorful1#2" csCatId="colorful" phldr="1"/>
      <dgm:spPr/>
      <dgm:t>
        <a:bodyPr/>
        <a:lstStyle/>
        <a:p>
          <a:endParaRPr lang="zh-TW" altLang="en-US"/>
        </a:p>
      </dgm:t>
    </dgm:pt>
    <dgm:pt modelId="{B625F2EB-10E5-4149-8948-148379F6CACA}">
      <dgm:prSet phldrT="[文字]" custT="1"/>
      <dgm:spPr>
        <a:solidFill>
          <a:srgbClr val="9966FF"/>
        </a:solidFill>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均衡發展</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8000"/>
        </a:solidFill>
        <a:ln>
          <a:solidFill>
            <a:srgbClr val="008000"/>
          </a:solidFill>
        </a:ln>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ln>
          <a:solidFill>
            <a:srgbClr val="9966FF">
              <a:alpha val="90000"/>
            </a:srgbClr>
          </a:solidFill>
        </a:ln>
      </dgm:spPr>
      <dgm:t>
        <a:bodyPr anchor="ctr"/>
        <a:lstStyle/>
        <a:p>
          <a:pPr algn="ctr"/>
          <a:r>
            <a:rPr lang="zh-TW" altLang="en-US" sz="2000" b="1" u="sng" dirty="0">
              <a:latin typeface="微軟正黑體" pitchFamily="34" charset="-120"/>
              <a:ea typeface="微軟正黑體" pitchFamily="34" charset="-120"/>
            </a:rPr>
            <a:t>採計</a:t>
          </a:r>
          <a:r>
            <a:rPr lang="en-US" altLang="zh-TW" sz="2000" b="1" u="sng" dirty="0">
              <a:solidFill>
                <a:srgbClr val="FF0000"/>
              </a:solidFill>
              <a:latin typeface="微軟正黑體" pitchFamily="34" charset="-120"/>
              <a:ea typeface="微軟正黑體" pitchFamily="34" charset="-120"/>
            </a:rPr>
            <a:t>30</a:t>
          </a:r>
          <a:r>
            <a:rPr lang="zh-TW" altLang="en-US" sz="2000" b="1" u="sng" dirty="0">
              <a:latin typeface="微軟正黑體" pitchFamily="34" charset="-120"/>
              <a:ea typeface="微軟正黑體" pitchFamily="34" charset="-120"/>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ln>
          <a:solidFill>
            <a:srgbClr val="008000">
              <a:alpha val="90000"/>
            </a:srgbClr>
          </a:solidFill>
        </a:ln>
      </dgm:spPr>
      <dgm:t>
        <a:bodyPr anchor="ctr"/>
        <a:lstStyle/>
        <a:p>
          <a:r>
            <a:rPr lang="zh-TW" altLang="en-US" sz="2000" b="1" u="sng" dirty="0">
              <a:latin typeface="微軟正黑體" pitchFamily="34" charset="-120"/>
              <a:ea typeface="微軟正黑體" pitchFamily="34" charset="-120"/>
            </a:rPr>
            <a:t>採計</a:t>
          </a:r>
          <a:r>
            <a:rPr lang="en-US" altLang="zh-TW" sz="2000" b="1" u="sng" dirty="0">
              <a:solidFill>
                <a:srgbClr val="FF0000"/>
              </a:solidFill>
              <a:latin typeface="微軟正黑體" pitchFamily="34" charset="-120"/>
              <a:ea typeface="微軟正黑體" pitchFamily="34" charset="-120"/>
            </a:rPr>
            <a:t>40</a:t>
          </a:r>
          <a:r>
            <a:rPr lang="zh-TW" altLang="en-US" sz="2000" b="1" u="sng" dirty="0">
              <a:latin typeface="微軟正黑體" pitchFamily="34" charset="-120"/>
              <a:ea typeface="微軟正黑體" pitchFamily="34" charset="-120"/>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FF6699"/>
        </a:solidFill>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ln>
          <a:solidFill>
            <a:srgbClr val="FF6699">
              <a:alpha val="90000"/>
            </a:srgbClr>
          </a:solidFill>
        </a:ln>
      </dgm:spPr>
      <dgm:t>
        <a:bodyPr lIns="39600" rIns="0" anchor="ctr"/>
        <a:lstStyle/>
        <a:p>
          <a:pPr marL="252000" algn="l">
            <a:spcBef>
              <a:spcPts val="200"/>
            </a:spcBef>
          </a:pPr>
          <a:r>
            <a:rPr lang="zh-TW" altLang="en-US" sz="2000" b="1" u="sng" dirty="0">
              <a:latin typeface="微軟正黑體" pitchFamily="34" charset="-120"/>
              <a:ea typeface="微軟正黑體" pitchFamily="34" charset="-120"/>
            </a:rPr>
            <a:t>採計</a:t>
          </a:r>
          <a:r>
            <a:rPr lang="en-US" altLang="zh-TW" sz="2000" b="1" u="sng" dirty="0">
              <a:solidFill>
                <a:srgbClr val="FF0000"/>
              </a:solidFill>
              <a:latin typeface="微軟正黑體" pitchFamily="34" charset="-120"/>
              <a:ea typeface="微軟正黑體" pitchFamily="34" charset="-120"/>
            </a:rPr>
            <a:t>30</a:t>
          </a:r>
          <a:r>
            <a:rPr lang="zh-TW" altLang="en-US" sz="2000" b="1" u="sng" dirty="0">
              <a:latin typeface="微軟正黑體" pitchFamily="34" charset="-120"/>
              <a:ea typeface="微軟正黑體" pitchFamily="34" charset="-120"/>
            </a:rPr>
            <a:t>分</a:t>
          </a:r>
          <a:endParaRPr lang="zh-TW" altLang="en-US" sz="2000" dirty="0">
            <a:latin typeface="微軟正黑體" pitchFamily="34" charset="-120"/>
            <a:ea typeface="微軟正黑體" pitchFamily="34" charset="-120"/>
          </a:endParaRP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ln>
          <a:solidFill>
            <a:srgbClr val="9966FF">
              <a:alpha val="90000"/>
            </a:srgbClr>
          </a:solidFill>
        </a:ln>
      </dgm:spPr>
      <dgm:t>
        <a:bodyPr anchor="ctr"/>
        <a:lstStyle/>
        <a:p>
          <a:pPr algn="ctr"/>
          <a:r>
            <a:rPr lang="zh-TW" altLang="en-US" sz="2000" dirty="0">
              <a:latin typeface="微軟正黑體" pitchFamily="34" charset="-120"/>
              <a:ea typeface="微軟正黑體" pitchFamily="34" charset="-120"/>
            </a:rPr>
            <a:t>總分</a:t>
          </a:r>
          <a:r>
            <a:rPr lang="en-US" altLang="zh-TW" sz="2000" dirty="0">
              <a:latin typeface="微軟正黑體" pitchFamily="34" charset="-120"/>
              <a:ea typeface="微軟正黑體" pitchFamily="34" charset="-120"/>
            </a:rPr>
            <a:t>35</a:t>
          </a:r>
          <a:r>
            <a:rPr lang="zh-TW" altLang="en-US" sz="2000" dirty="0">
              <a:latin typeface="微軟正黑體" pitchFamily="34" charset="-120"/>
              <a:ea typeface="微軟正黑體" pitchFamily="34" charset="-120"/>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ln>
          <a:solidFill>
            <a:srgbClr val="008000">
              <a:alpha val="90000"/>
            </a:srgbClr>
          </a:solidFill>
        </a:ln>
      </dgm:spPr>
      <dgm:t>
        <a:bodyPr anchor="ctr"/>
        <a:lstStyle/>
        <a:p>
          <a:r>
            <a:rPr lang="zh-TW" altLang="en-US" sz="2000" dirty="0">
              <a:latin typeface="微軟正黑體" pitchFamily="34" charset="-120"/>
              <a:ea typeface="微軟正黑體" pitchFamily="34" charset="-120"/>
            </a:rPr>
            <a:t>總分</a:t>
          </a:r>
          <a:r>
            <a:rPr lang="en-US" altLang="zh-TW" sz="2000" dirty="0">
              <a:latin typeface="微軟正黑體" pitchFamily="34" charset="-120"/>
              <a:ea typeface="微軟正黑體" pitchFamily="34" charset="-120"/>
            </a:rPr>
            <a:t>52</a:t>
          </a:r>
          <a:r>
            <a:rPr lang="zh-TW" altLang="en-US" sz="2000" dirty="0">
              <a:latin typeface="微軟正黑體" pitchFamily="34" charset="-120"/>
              <a:ea typeface="微軟正黑體" pitchFamily="34" charset="-120"/>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429168">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custScaleX="23965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452908"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267472">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448986" custLinFactNeighborX="-1546" custLinFactNeighborY="845">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280507" custLinFactNeighborX="-11258" custLinFactNeighborY="845">
        <dgm:presLayoutVars>
          <dgm:bulletEnabled val="1"/>
        </dgm:presLayoutVars>
      </dgm:prSet>
      <dgm:spPr/>
      <dgm:t>
        <a:bodyPr/>
        <a:lstStyle/>
        <a:p>
          <a:endParaRPr lang="zh-TW" altLang="en-US"/>
        </a:p>
      </dgm:t>
    </dgm:pt>
  </dgm:ptLst>
  <dgm:cxnLst>
    <dgm:cxn modelId="{FAC25FA9-73F4-4151-9AB1-14B2A6F7D99B}" srcId="{205E4696-CE36-40FB-8726-EC24909286A6}" destId="{33D1DF83-6FA8-491B-AE46-8C5470B6695B}" srcOrd="2" destOrd="0" parTransId="{26971985-E956-48B4-8640-A3266AF6487F}" sibTransId="{20706A68-CA4F-4245-B745-AD5B3F276025}"/>
    <dgm:cxn modelId="{89B086EC-A8B6-4CAE-ACE9-C7149DFA28B7}" srcId="{B625F2EB-10E5-4149-8948-148379F6CACA}" destId="{FF8D0DE0-7183-4802-A472-D51DF5A0C91C}" srcOrd="1" destOrd="0" parTransId="{D36406B9-0E8F-42DA-8278-1758A98C6133}" sibTransId="{530C475B-951E-4ADF-9023-BB44AC0D2AC6}"/>
    <dgm:cxn modelId="{59260755-0F99-4EB0-90E8-7769E27F69FD}" type="presOf" srcId="{19249124-F0DD-4A7E-A6ED-2EC7309F368E}" destId="{3F539567-1F23-4E76-A758-5A862BB9EFFC}" srcOrd="0" destOrd="0" presId="urn:microsoft.com/office/officeart/2005/8/layout/vList6"/>
    <dgm:cxn modelId="{964FF816-0981-4B0D-AD59-315DCD287DA3}" type="presOf" srcId="{33D1DF83-6FA8-491B-AE46-8C5470B6695B}" destId="{BDD9785E-5988-4D9A-BEBF-25DE815D2930}"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DE954ED6-D966-4ADE-B96B-11239B33A9DE}" srcId="{205E4696-CE36-40FB-8726-EC24909286A6}" destId="{B625F2EB-10E5-4149-8948-148379F6CACA}" srcOrd="0" destOrd="0" parTransId="{4538D5EC-F26F-48D5-A6E0-75ECE2C745A7}" sibTransId="{F6CBCB96-AAC9-4331-A6E3-92D55FF819FA}"/>
    <dgm:cxn modelId="{34BB5600-8908-478E-8FEB-9189F49F0292}" type="presOf" srcId="{C0BA452B-58F9-4D08-9C12-EE745668566A}" destId="{09D89B46-01BD-4CE7-8FF2-34FB9ACC1234}" srcOrd="0" destOrd="0" presId="urn:microsoft.com/office/officeart/2005/8/layout/vList6"/>
    <dgm:cxn modelId="{53C379C8-19E7-402A-A5CE-DAC7B545E84E}" type="presOf" srcId="{82089FB6-1069-40A4-A70D-663009CAC143}" destId="{B9BF2826-A93F-484E-809F-0952285A6A23}" srcOrd="0" destOrd="1" presId="urn:microsoft.com/office/officeart/2005/8/layout/vList6"/>
    <dgm:cxn modelId="{87D4FEEE-CC21-4C22-87C8-4DCFCB83206E}" srcId="{B625F2EB-10E5-4149-8948-148379F6CACA}" destId="{19249124-F0DD-4A7E-A6ED-2EC7309F368E}" srcOrd="0" destOrd="0" parTransId="{7F6AF54F-00ED-444A-B0F9-39340F8718BE}" sibTransId="{10AC73A9-FE8C-49C0-8B57-082B3D964D3F}"/>
    <dgm:cxn modelId="{34E03C0B-F17B-4E21-8272-D97CA8DFCAD7}" type="presOf" srcId="{205E4696-CE36-40FB-8726-EC24909286A6}" destId="{4E63D85C-3837-4D2B-B9A0-FCAAE26FC636}"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6E3925E8-3950-49DD-B576-1730647D7EB2}" srcId="{C0BA452B-58F9-4D08-9C12-EE745668566A}" destId="{BF3883D0-7001-44C2-901B-A585C73FBE5F}" srcOrd="0" destOrd="0" parTransId="{B5525506-3FA0-4083-BB46-A2AC44E20EED}" sibTransId="{BB0400D1-699A-4D9A-8473-DB385D4EF011}"/>
    <dgm:cxn modelId="{4C2E529B-7F29-47B3-A7BF-310DCDD520AF}" type="presOf" srcId="{5ACA794B-7619-4EA6-A915-1A29521C5590}" destId="{413D0A37-9639-43F8-AAA7-6563C960F0FF}" srcOrd="0" destOrd="0" presId="urn:microsoft.com/office/officeart/2005/8/layout/vList6"/>
    <dgm:cxn modelId="{24D5014D-AC0B-42D9-BC1B-60CD23B02B1E}" type="presOf" srcId="{BF3883D0-7001-44C2-901B-A585C73FBE5F}" destId="{B9BF2826-A93F-484E-809F-0952285A6A23}"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980D52BF-AFA7-4CFE-B322-2A5D7B97F9E2}" type="presOf" srcId="{B625F2EB-10E5-4149-8948-148379F6CACA}" destId="{50818BBC-F477-4D9E-837A-21259D15C457}" srcOrd="0" destOrd="0" presId="urn:microsoft.com/office/officeart/2005/8/layout/vList6"/>
    <dgm:cxn modelId="{0F4826AB-5162-4253-8CDE-F86E89B64C2A}" type="presOf" srcId="{FF8D0DE0-7183-4802-A472-D51DF5A0C91C}" destId="{3F539567-1F23-4E76-A758-5A862BB9EFFC}" srcOrd="0" destOrd="1" presId="urn:microsoft.com/office/officeart/2005/8/layout/vList6"/>
    <dgm:cxn modelId="{7F4E0942-3BD5-47AA-AD18-F939BE4D52C6}" type="presParOf" srcId="{4E63D85C-3837-4D2B-B9A0-FCAAE26FC636}" destId="{ED551B06-B7DE-448B-B9EE-0C60CE3408D6}" srcOrd="0" destOrd="0" presId="urn:microsoft.com/office/officeart/2005/8/layout/vList6"/>
    <dgm:cxn modelId="{1719B134-B581-40AA-A1DD-B86045D77F20}" type="presParOf" srcId="{ED551B06-B7DE-448B-B9EE-0C60CE3408D6}" destId="{50818BBC-F477-4D9E-837A-21259D15C457}" srcOrd="0" destOrd="0" presId="urn:microsoft.com/office/officeart/2005/8/layout/vList6"/>
    <dgm:cxn modelId="{B5D1DAE7-0B5F-42C8-B748-2547821F59CB}" type="presParOf" srcId="{ED551B06-B7DE-448B-B9EE-0C60CE3408D6}" destId="{3F539567-1F23-4E76-A758-5A862BB9EFFC}" srcOrd="1" destOrd="0" presId="urn:microsoft.com/office/officeart/2005/8/layout/vList6"/>
    <dgm:cxn modelId="{89F69599-3B46-4930-891F-674E051E7816}" type="presParOf" srcId="{4E63D85C-3837-4D2B-B9A0-FCAAE26FC636}" destId="{25541B67-E6BB-4A55-AB99-60DBC347093E}" srcOrd="1" destOrd="0" presId="urn:microsoft.com/office/officeart/2005/8/layout/vList6"/>
    <dgm:cxn modelId="{59A5448F-07C6-4D16-8324-EE499206318B}" type="presParOf" srcId="{4E63D85C-3837-4D2B-B9A0-FCAAE26FC636}" destId="{670EE82C-C216-48D5-9379-19F889DB8888}" srcOrd="2" destOrd="0" presId="urn:microsoft.com/office/officeart/2005/8/layout/vList6"/>
    <dgm:cxn modelId="{8329C9E2-A18B-440B-8C4C-B4BEE9521C52}" type="presParOf" srcId="{670EE82C-C216-48D5-9379-19F889DB8888}" destId="{09D89B46-01BD-4CE7-8FF2-34FB9ACC1234}" srcOrd="0" destOrd="0" presId="urn:microsoft.com/office/officeart/2005/8/layout/vList6"/>
    <dgm:cxn modelId="{7BAF32F8-BD61-494B-9303-E6B92F1E35C7}" type="presParOf" srcId="{670EE82C-C216-48D5-9379-19F889DB8888}" destId="{B9BF2826-A93F-484E-809F-0952285A6A23}" srcOrd="1" destOrd="0" presId="urn:microsoft.com/office/officeart/2005/8/layout/vList6"/>
    <dgm:cxn modelId="{E4A92D2B-9E73-4E08-95A6-4186D2CB2AC0}" type="presParOf" srcId="{4E63D85C-3837-4D2B-B9A0-FCAAE26FC636}" destId="{FC401293-0E6F-4BE0-9B3D-3779AF0E7BDB}" srcOrd="3" destOrd="0" presId="urn:microsoft.com/office/officeart/2005/8/layout/vList6"/>
    <dgm:cxn modelId="{1FF37426-CB5B-49C3-B5C5-119538CC2B46}" type="presParOf" srcId="{4E63D85C-3837-4D2B-B9A0-FCAAE26FC636}" destId="{18881F29-BE38-41C9-9182-D08C73E20DEA}" srcOrd="4" destOrd="0" presId="urn:microsoft.com/office/officeart/2005/8/layout/vList6"/>
    <dgm:cxn modelId="{C65EE7C4-DD05-4252-86A1-F3608E3AFCC9}" type="presParOf" srcId="{18881F29-BE38-41C9-9182-D08C73E20DEA}" destId="{BDD9785E-5988-4D9A-BEBF-25DE815D2930}" srcOrd="0" destOrd="0" presId="urn:microsoft.com/office/officeart/2005/8/layout/vList6"/>
    <dgm:cxn modelId="{894BBC1E-B4CE-4D69-8842-2DF15C30F532}"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9B19D09-6193-4D72-B799-92D68FEC28C4}" type="doc">
      <dgm:prSet loTypeId="urn:microsoft.com/office/officeart/2005/8/layout/chevron1" loCatId="process" qsTypeId="urn:microsoft.com/office/officeart/2005/8/quickstyle/simple1#9" qsCatId="simple" csTypeId="urn:microsoft.com/office/officeart/2005/8/colors/accent0_1" csCatId="mainScheme" phldr="1"/>
      <dgm:spPr/>
    </dgm:pt>
    <dgm:pt modelId="{8F82E181-375F-414D-B87B-B4989BD02068}">
      <dgm:prSet phldrT="[文字]"/>
      <dgm:spPr>
        <a:solidFill>
          <a:schemeClr val="bg1"/>
        </a:solidFill>
        <a:ln>
          <a:solidFill>
            <a:schemeClr val="accent3"/>
          </a:solidFill>
        </a:ln>
      </dgm:spPr>
      <dgm:t>
        <a:bodyPr/>
        <a:lstStyle/>
        <a:p>
          <a:r>
            <a:rPr lang="zh-TW" altLang="en-US" dirty="0"/>
            <a:t>興趣</a:t>
          </a:r>
        </a:p>
      </dgm:t>
    </dgm:pt>
    <dgm:pt modelId="{C4E5EF08-9FDD-4E06-B315-2B9E7F63F87D}" type="parTrans" cxnId="{AFCCD34B-2CA8-495E-A7C8-A52CA97B3407}">
      <dgm:prSet/>
      <dgm:spPr/>
      <dgm:t>
        <a:bodyPr/>
        <a:lstStyle/>
        <a:p>
          <a:endParaRPr lang="zh-TW" altLang="en-US"/>
        </a:p>
      </dgm:t>
    </dgm:pt>
    <dgm:pt modelId="{B15537E8-72EB-4DA3-9789-199CAB8C32D5}" type="sibTrans" cxnId="{AFCCD34B-2CA8-495E-A7C8-A52CA97B3407}">
      <dgm:prSet/>
      <dgm:spPr/>
      <dgm:t>
        <a:bodyPr/>
        <a:lstStyle/>
        <a:p>
          <a:endParaRPr lang="zh-TW" altLang="en-US"/>
        </a:p>
      </dgm:t>
    </dgm:pt>
    <dgm:pt modelId="{C8F7E87A-D1E1-4989-9A27-EC934E8857A2}">
      <dgm:prSet phldrT="[文字]"/>
      <dgm:spPr>
        <a:solidFill>
          <a:schemeClr val="bg1"/>
        </a:solidFill>
        <a:ln>
          <a:solidFill>
            <a:schemeClr val="accent3"/>
          </a:solidFill>
        </a:ln>
      </dgm:spPr>
      <dgm:t>
        <a:bodyPr/>
        <a:lstStyle/>
        <a:p>
          <a:r>
            <a:rPr lang="zh-TW" altLang="en-US" dirty="0"/>
            <a:t>能力</a:t>
          </a:r>
        </a:p>
      </dgm:t>
    </dgm:pt>
    <dgm:pt modelId="{501ECC97-C8D6-4696-93D0-1FA3E042EA9B}" type="parTrans" cxnId="{FC333A31-0BCE-4BEF-9C8E-0F29B6706048}">
      <dgm:prSet/>
      <dgm:spPr/>
      <dgm:t>
        <a:bodyPr/>
        <a:lstStyle/>
        <a:p>
          <a:endParaRPr lang="zh-TW" altLang="en-US"/>
        </a:p>
      </dgm:t>
    </dgm:pt>
    <dgm:pt modelId="{11D2644C-7A61-4831-ACF2-EDA96247F86E}" type="sibTrans" cxnId="{FC333A31-0BCE-4BEF-9C8E-0F29B6706048}">
      <dgm:prSet/>
      <dgm:spPr/>
      <dgm:t>
        <a:bodyPr/>
        <a:lstStyle/>
        <a:p>
          <a:endParaRPr lang="zh-TW" altLang="en-US"/>
        </a:p>
      </dgm:t>
    </dgm:pt>
    <dgm:pt modelId="{C042659B-7854-4322-94A3-BD571095D52D}">
      <dgm:prSet phldrT="[文字]"/>
      <dgm:spPr>
        <a:solidFill>
          <a:schemeClr val="accent2"/>
        </a:solidFill>
        <a:ln>
          <a:solidFill>
            <a:schemeClr val="accent2"/>
          </a:solidFill>
        </a:ln>
      </dgm:spPr>
      <dgm:t>
        <a:bodyPr/>
        <a:lstStyle/>
        <a:p>
          <a:r>
            <a:rPr lang="zh-TW" altLang="en-US" dirty="0"/>
            <a:t>價值觀</a:t>
          </a:r>
        </a:p>
      </dgm:t>
    </dgm:pt>
    <dgm:pt modelId="{79875E4B-B912-432A-8F69-F45FC179D2D2}" type="parTrans" cxnId="{2BB68888-4C52-422E-8C83-9461C2979BB4}">
      <dgm:prSet/>
      <dgm:spPr/>
      <dgm:t>
        <a:bodyPr/>
        <a:lstStyle/>
        <a:p>
          <a:endParaRPr lang="zh-TW" altLang="en-US"/>
        </a:p>
      </dgm:t>
    </dgm:pt>
    <dgm:pt modelId="{B374527F-97B3-467A-9D37-283E7F5E34A8}" type="sibTrans" cxnId="{2BB68888-4C52-422E-8C83-9461C2979BB4}">
      <dgm:prSet/>
      <dgm:spPr/>
      <dgm:t>
        <a:bodyPr/>
        <a:lstStyle/>
        <a:p>
          <a:endParaRPr lang="zh-TW" altLang="en-US"/>
        </a:p>
      </dgm:t>
    </dgm:pt>
    <dgm:pt modelId="{DF1C00CC-870C-4FCF-8D84-3A32CBF25883}" type="pres">
      <dgm:prSet presAssocID="{A9B19D09-6193-4D72-B799-92D68FEC28C4}" presName="Name0" presStyleCnt="0">
        <dgm:presLayoutVars>
          <dgm:dir/>
          <dgm:animLvl val="lvl"/>
          <dgm:resizeHandles val="exact"/>
        </dgm:presLayoutVars>
      </dgm:prSet>
      <dgm:spPr/>
    </dgm:pt>
    <dgm:pt modelId="{153392C5-7108-4401-918A-563F8F1D5A14}" type="pres">
      <dgm:prSet presAssocID="{8F82E181-375F-414D-B87B-B4989BD02068}" presName="parTxOnly" presStyleLbl="node1" presStyleIdx="0" presStyleCnt="3">
        <dgm:presLayoutVars>
          <dgm:chMax val="0"/>
          <dgm:chPref val="0"/>
          <dgm:bulletEnabled val="1"/>
        </dgm:presLayoutVars>
      </dgm:prSet>
      <dgm:spPr/>
      <dgm:t>
        <a:bodyPr/>
        <a:lstStyle/>
        <a:p>
          <a:endParaRPr lang="zh-TW" altLang="en-US"/>
        </a:p>
      </dgm:t>
    </dgm:pt>
    <dgm:pt modelId="{30875F95-01CC-40DD-94F5-05DF59B5A6C5}" type="pres">
      <dgm:prSet presAssocID="{B15537E8-72EB-4DA3-9789-199CAB8C32D5}" presName="parTxOnlySpace" presStyleCnt="0"/>
      <dgm:spPr/>
    </dgm:pt>
    <dgm:pt modelId="{9B2A2934-A7C0-4E8B-981C-4EE4B2BD236F}" type="pres">
      <dgm:prSet presAssocID="{C8F7E87A-D1E1-4989-9A27-EC934E8857A2}" presName="parTxOnly" presStyleLbl="node1" presStyleIdx="1" presStyleCnt="3">
        <dgm:presLayoutVars>
          <dgm:chMax val="0"/>
          <dgm:chPref val="0"/>
          <dgm:bulletEnabled val="1"/>
        </dgm:presLayoutVars>
      </dgm:prSet>
      <dgm:spPr/>
      <dgm:t>
        <a:bodyPr/>
        <a:lstStyle/>
        <a:p>
          <a:endParaRPr lang="zh-TW" altLang="en-US"/>
        </a:p>
      </dgm:t>
    </dgm:pt>
    <dgm:pt modelId="{488A0F14-5E88-4339-87A6-B6561CF891F8}" type="pres">
      <dgm:prSet presAssocID="{11D2644C-7A61-4831-ACF2-EDA96247F86E}" presName="parTxOnlySpace" presStyleCnt="0"/>
      <dgm:spPr/>
    </dgm:pt>
    <dgm:pt modelId="{18FCF2C0-B0C1-47C6-B718-804C21B54C09}" type="pres">
      <dgm:prSet presAssocID="{C042659B-7854-4322-94A3-BD571095D52D}" presName="parTxOnly" presStyleLbl="node1" presStyleIdx="2" presStyleCnt="3">
        <dgm:presLayoutVars>
          <dgm:chMax val="0"/>
          <dgm:chPref val="0"/>
          <dgm:bulletEnabled val="1"/>
        </dgm:presLayoutVars>
      </dgm:prSet>
      <dgm:spPr/>
      <dgm:t>
        <a:bodyPr/>
        <a:lstStyle/>
        <a:p>
          <a:endParaRPr lang="zh-TW" altLang="en-US"/>
        </a:p>
      </dgm:t>
    </dgm:pt>
  </dgm:ptLst>
  <dgm:cxnLst>
    <dgm:cxn modelId="{AFCCD34B-2CA8-495E-A7C8-A52CA97B3407}" srcId="{A9B19D09-6193-4D72-B799-92D68FEC28C4}" destId="{8F82E181-375F-414D-B87B-B4989BD02068}" srcOrd="0" destOrd="0" parTransId="{C4E5EF08-9FDD-4E06-B315-2B9E7F63F87D}" sibTransId="{B15537E8-72EB-4DA3-9789-199CAB8C32D5}"/>
    <dgm:cxn modelId="{59FA008A-36DF-42C3-A242-D99094D6382D}" type="presOf" srcId="{C042659B-7854-4322-94A3-BD571095D52D}" destId="{18FCF2C0-B0C1-47C6-B718-804C21B54C09}" srcOrd="0" destOrd="0" presId="urn:microsoft.com/office/officeart/2005/8/layout/chevron1"/>
    <dgm:cxn modelId="{2BB68888-4C52-422E-8C83-9461C2979BB4}" srcId="{A9B19D09-6193-4D72-B799-92D68FEC28C4}" destId="{C042659B-7854-4322-94A3-BD571095D52D}" srcOrd="2" destOrd="0" parTransId="{79875E4B-B912-432A-8F69-F45FC179D2D2}" sibTransId="{B374527F-97B3-467A-9D37-283E7F5E34A8}"/>
    <dgm:cxn modelId="{FC333A31-0BCE-4BEF-9C8E-0F29B6706048}" srcId="{A9B19D09-6193-4D72-B799-92D68FEC28C4}" destId="{C8F7E87A-D1E1-4989-9A27-EC934E8857A2}" srcOrd="1" destOrd="0" parTransId="{501ECC97-C8D6-4696-93D0-1FA3E042EA9B}" sibTransId="{11D2644C-7A61-4831-ACF2-EDA96247F86E}"/>
    <dgm:cxn modelId="{5C515768-DD73-495B-ADF0-A4178BCA0CFB}" type="presOf" srcId="{8F82E181-375F-414D-B87B-B4989BD02068}" destId="{153392C5-7108-4401-918A-563F8F1D5A14}" srcOrd="0" destOrd="0" presId="urn:microsoft.com/office/officeart/2005/8/layout/chevron1"/>
    <dgm:cxn modelId="{1ADD833C-FFAF-4EB3-B27D-10D3014927D6}" type="presOf" srcId="{A9B19D09-6193-4D72-B799-92D68FEC28C4}" destId="{DF1C00CC-870C-4FCF-8D84-3A32CBF25883}" srcOrd="0" destOrd="0" presId="urn:microsoft.com/office/officeart/2005/8/layout/chevron1"/>
    <dgm:cxn modelId="{48FF97CE-4BEE-4CB1-BC1E-72B91568BA43}" type="presOf" srcId="{C8F7E87A-D1E1-4989-9A27-EC934E8857A2}" destId="{9B2A2934-A7C0-4E8B-981C-4EE4B2BD236F}" srcOrd="0" destOrd="0" presId="urn:microsoft.com/office/officeart/2005/8/layout/chevron1"/>
    <dgm:cxn modelId="{9DCA8817-5E4A-431F-9A23-F07B05C31682}" type="presParOf" srcId="{DF1C00CC-870C-4FCF-8D84-3A32CBF25883}" destId="{153392C5-7108-4401-918A-563F8F1D5A14}" srcOrd="0" destOrd="0" presId="urn:microsoft.com/office/officeart/2005/8/layout/chevron1"/>
    <dgm:cxn modelId="{D141C935-6D66-4533-9BA5-F6ED87389DD2}" type="presParOf" srcId="{DF1C00CC-870C-4FCF-8D84-3A32CBF25883}" destId="{30875F95-01CC-40DD-94F5-05DF59B5A6C5}" srcOrd="1" destOrd="0" presId="urn:microsoft.com/office/officeart/2005/8/layout/chevron1"/>
    <dgm:cxn modelId="{6E17B9C8-7374-4111-B90C-116F0EB2B000}" type="presParOf" srcId="{DF1C00CC-870C-4FCF-8D84-3A32CBF25883}" destId="{9B2A2934-A7C0-4E8B-981C-4EE4B2BD236F}" srcOrd="2" destOrd="0" presId="urn:microsoft.com/office/officeart/2005/8/layout/chevron1"/>
    <dgm:cxn modelId="{33DAF2FB-CFAD-477D-9DA4-80C9822B19C1}" type="presParOf" srcId="{DF1C00CC-870C-4FCF-8D84-3A32CBF25883}" destId="{488A0F14-5E88-4339-87A6-B6561CF891F8}" srcOrd="3" destOrd="0" presId="urn:microsoft.com/office/officeart/2005/8/layout/chevron1"/>
    <dgm:cxn modelId="{BF9BF277-60A2-4194-8B51-1E82FE460478}" type="presParOf" srcId="{DF1C00CC-870C-4FCF-8D84-3A32CBF25883}" destId="{18FCF2C0-B0C1-47C6-B718-804C21B54C09}" srcOrd="4" destOrd="0" presId="urn:microsoft.com/office/officeart/2005/8/layout/chevron1"/>
  </dgm:cxnLst>
  <dgm:bg>
    <a:noFill/>
  </dgm:bg>
  <dgm:whole>
    <a:ln>
      <a:noFill/>
    </a:ln>
  </dgm:whole>
  <dgm:extLst>
    <a:ext uri="http://schemas.microsoft.com/office/drawing/2008/diagram">
      <dsp:dataModelExt xmlns:dsp="http://schemas.microsoft.com/office/drawing/2008/diagram" xmlns=""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5" qsCatId="simple" csTypeId="urn:microsoft.com/office/officeart/2005/8/colors/accent4_2" csCatId="accent4" phldr="1"/>
      <dgm:spPr/>
      <dgm:t>
        <a:bodyPr/>
        <a:lstStyle/>
        <a:p>
          <a:endParaRPr lang="zh-TW" altLang="en-US"/>
        </a:p>
      </dgm:t>
    </dgm:pt>
    <dgm:pt modelId="{B625F2EB-10E5-4149-8948-148379F6CACA}">
      <dgm:prSet phldrT="[文字]" custT="1"/>
      <dgm:spPr>
        <a:solidFill>
          <a:srgbClr val="9966FF"/>
        </a:solidFill>
      </dgm:spPr>
      <dgm:t>
        <a:bodyPr/>
        <a:lstStyle/>
        <a:p>
          <a:r>
            <a:rPr lang="zh-TW" altLang="en-US" sz="3600" b="1" dirty="0">
              <a:latin typeface="微軟正黑體" pitchFamily="34" charset="-120"/>
              <a:ea typeface="微軟正黑體" pitchFamily="34" charset="-120"/>
            </a:rPr>
            <a:t>均衡發展</a:t>
          </a:r>
        </a:p>
      </dgm:t>
    </dgm:pt>
    <dgm:pt modelId="{4538D5EC-F26F-48D5-A6E0-75ECE2C745A7}" type="parTrans" cxnId="{DE954ED6-D966-4ADE-B96B-11239B33A9DE}">
      <dgm:prSet/>
      <dgm:spPr/>
      <dgm:t>
        <a:bodyPr/>
        <a:lstStyle/>
        <a:p>
          <a:endParaRPr lang="zh-TW" altLang="en-US"/>
        </a:p>
      </dgm:t>
    </dgm:pt>
    <dgm:pt modelId="{F6CBCB96-AAC9-4331-A6E3-92D55FF819FA}" type="sibTrans" cxnId="{DE954ED6-D966-4ADE-B96B-11239B33A9DE}">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1" custScaleX="249543" custLinFactNeighborX="-1994" custLinFactNeighborY="7313">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1" custScaleX="242077" custScaleY="100098">
        <dgm:presLayoutVars>
          <dgm:bulletEnabled val="1"/>
        </dgm:presLayoutVars>
      </dgm:prSet>
      <dgm:spPr>
        <a:ln>
          <a:solidFill>
            <a:srgbClr val="9966FF">
              <a:alpha val="90000"/>
            </a:srgbClr>
          </a:solidFill>
        </a:ln>
      </dgm:spPr>
    </dgm:pt>
  </dgm:ptLst>
  <dgm:cxnLst>
    <dgm:cxn modelId="{DE954ED6-D966-4ADE-B96B-11239B33A9DE}" srcId="{205E4696-CE36-40FB-8726-EC24909286A6}" destId="{B625F2EB-10E5-4149-8948-148379F6CACA}" srcOrd="0" destOrd="0" parTransId="{4538D5EC-F26F-48D5-A6E0-75ECE2C745A7}" sibTransId="{F6CBCB96-AAC9-4331-A6E3-92D55FF819FA}"/>
    <dgm:cxn modelId="{21B52A69-2FC7-49C4-AE9D-D3AF00BF587C}" type="presOf" srcId="{B625F2EB-10E5-4149-8948-148379F6CACA}" destId="{50818BBC-F477-4D9E-837A-21259D15C457}" srcOrd="0" destOrd="0" presId="urn:microsoft.com/office/officeart/2005/8/layout/vList6"/>
    <dgm:cxn modelId="{2C8AB4DF-D074-46D6-A1FE-8E029B3A0C8B}" type="presOf" srcId="{205E4696-CE36-40FB-8726-EC24909286A6}" destId="{4E63D85C-3837-4D2B-B9A0-FCAAE26FC636}" srcOrd="0" destOrd="0" presId="urn:microsoft.com/office/officeart/2005/8/layout/vList6"/>
    <dgm:cxn modelId="{61AB0BAA-AF3E-46C7-871C-C920FC4A37BA}" type="presParOf" srcId="{4E63D85C-3837-4D2B-B9A0-FCAAE26FC636}" destId="{ED551B06-B7DE-448B-B9EE-0C60CE3408D6}" srcOrd="0" destOrd="0" presId="urn:microsoft.com/office/officeart/2005/8/layout/vList6"/>
    <dgm:cxn modelId="{D7FA7AAB-D64B-480B-9921-E97186997DB2}" type="presParOf" srcId="{ED551B06-B7DE-448B-B9EE-0C60CE3408D6}" destId="{50818BBC-F477-4D9E-837A-21259D15C457}" srcOrd="0" destOrd="0" presId="urn:microsoft.com/office/officeart/2005/8/layout/vList6"/>
    <dgm:cxn modelId="{39024687-9FCD-45FA-BABE-4EDEF3C74FDC}" type="presParOf" srcId="{ED551B06-B7DE-448B-B9EE-0C60CE3408D6}" destId="{3F539567-1F23-4E76-A758-5A862BB9EFFC}" srcOrd="1" destOrd="0" presId="urn:microsoft.com/office/officeart/2005/8/layout/vList6"/>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5" qsCatId="simple" csTypeId="urn:microsoft.com/office/officeart/2005/8/colors/accent4_2" csCatId="accent4" phldr="1"/>
      <dgm:spPr/>
      <dgm:t>
        <a:bodyPr/>
        <a:lstStyle/>
        <a:p>
          <a:endParaRPr lang="zh-TW" altLang="en-US"/>
        </a:p>
      </dgm:t>
    </dgm:pt>
    <dgm:pt modelId="{B625F2EB-10E5-4149-8948-148379F6CACA}">
      <dgm:prSet phldrT="[文字]" custT="1"/>
      <dgm:spPr>
        <a:solidFill>
          <a:srgbClr val="008000"/>
        </a:solidFill>
      </dgm:spPr>
      <dgm:t>
        <a:bodyPr/>
        <a:lstStyle/>
        <a:p>
          <a:r>
            <a:rPr lang="zh-TW" altLang="en-US" sz="3600" b="1" dirty="0">
              <a:latin typeface="微軟正黑體" pitchFamily="34" charset="-120"/>
              <a:ea typeface="微軟正黑體" pitchFamily="34" charset="-120"/>
            </a:rPr>
            <a:t>多元學習</a:t>
          </a:r>
        </a:p>
      </dgm:t>
    </dgm:pt>
    <dgm:pt modelId="{4538D5EC-F26F-48D5-A6E0-75ECE2C745A7}" type="parTrans" cxnId="{DE954ED6-D966-4ADE-B96B-11239B33A9DE}">
      <dgm:prSet/>
      <dgm:spPr/>
      <dgm:t>
        <a:bodyPr/>
        <a:lstStyle/>
        <a:p>
          <a:endParaRPr lang="zh-TW" altLang="en-US"/>
        </a:p>
      </dgm:t>
    </dgm:pt>
    <dgm:pt modelId="{F6CBCB96-AAC9-4331-A6E3-92D55FF819FA}" type="sibTrans" cxnId="{DE954ED6-D966-4ADE-B96B-11239B33A9DE}">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1" custScaleX="249543">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1" custScaleX="242077" custScaleY="100098">
        <dgm:presLayoutVars>
          <dgm:bulletEnabled val="1"/>
        </dgm:presLayoutVars>
      </dgm:prSet>
      <dgm:spPr>
        <a:ln>
          <a:solidFill>
            <a:srgbClr val="008000">
              <a:alpha val="90000"/>
            </a:srgbClr>
          </a:solidFill>
        </a:ln>
      </dgm:spPr>
    </dgm:pt>
  </dgm:ptLst>
  <dgm:cxnLst>
    <dgm:cxn modelId="{911A5ED5-4F1D-41CA-8DE0-0873A7A4F9A3}" type="presOf" srcId="{205E4696-CE36-40FB-8726-EC24909286A6}" destId="{4E63D85C-3837-4D2B-B9A0-FCAAE26FC636}" srcOrd="0" destOrd="0" presId="urn:microsoft.com/office/officeart/2005/8/layout/vList6"/>
    <dgm:cxn modelId="{4D4C1639-726C-45AB-A07D-17AAF6E5653C}" type="presOf" srcId="{B625F2EB-10E5-4149-8948-148379F6CACA}" destId="{50818BBC-F477-4D9E-837A-21259D15C457}"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FE9C4A21-8E00-4546-83F6-13C58AD536AB}" type="presParOf" srcId="{4E63D85C-3837-4D2B-B9A0-FCAAE26FC636}" destId="{ED551B06-B7DE-448B-B9EE-0C60CE3408D6}" srcOrd="0" destOrd="0" presId="urn:microsoft.com/office/officeart/2005/8/layout/vList6"/>
    <dgm:cxn modelId="{CF7386AE-A812-4F87-9058-076B26A6DA9B}" type="presParOf" srcId="{ED551B06-B7DE-448B-B9EE-0C60CE3408D6}" destId="{50818BBC-F477-4D9E-837A-21259D15C457}" srcOrd="0" destOrd="0" presId="urn:microsoft.com/office/officeart/2005/8/layout/vList6"/>
    <dgm:cxn modelId="{1B6C5687-703D-4FDA-A2D5-EB4E934D69CE}" type="presParOf" srcId="{ED551B06-B7DE-448B-B9EE-0C60CE3408D6}" destId="{3F539567-1F23-4E76-A758-5A862BB9EFFC}"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5" qsCatId="simple" csTypeId="urn:microsoft.com/office/officeart/2005/8/colors/accent4_2" csCatId="accent4" phldr="1"/>
      <dgm:spPr/>
      <dgm:t>
        <a:bodyPr/>
        <a:lstStyle/>
        <a:p>
          <a:endParaRPr lang="zh-TW" altLang="en-US"/>
        </a:p>
      </dgm:t>
    </dgm:pt>
    <dgm:pt modelId="{B625F2EB-10E5-4149-8948-148379F6CACA}">
      <dgm:prSet phldrT="[文字]" custT="1"/>
      <dgm:spPr>
        <a:solidFill>
          <a:srgbClr val="FF6699"/>
        </a:solidFill>
      </dgm:spPr>
      <dgm:t>
        <a:bodyPr/>
        <a:lstStyle/>
        <a:p>
          <a:r>
            <a:rPr lang="zh-TW" altLang="en-US" sz="3600" b="1" dirty="0">
              <a:latin typeface="微軟正黑體" pitchFamily="34" charset="-120"/>
              <a:ea typeface="微軟正黑體" pitchFamily="34" charset="-120"/>
            </a:rPr>
            <a:t>教育會考</a:t>
          </a:r>
        </a:p>
      </dgm:t>
    </dgm:pt>
    <dgm:pt modelId="{4538D5EC-F26F-48D5-A6E0-75ECE2C745A7}" type="parTrans" cxnId="{DE954ED6-D966-4ADE-B96B-11239B33A9DE}">
      <dgm:prSet/>
      <dgm:spPr/>
      <dgm:t>
        <a:bodyPr/>
        <a:lstStyle/>
        <a:p>
          <a:endParaRPr lang="zh-TW" altLang="en-US"/>
        </a:p>
      </dgm:t>
    </dgm:pt>
    <dgm:pt modelId="{F6CBCB96-AAC9-4331-A6E3-92D55FF819FA}" type="sibTrans" cxnId="{DE954ED6-D966-4ADE-B96B-11239B33A9DE}">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1" custScaleX="249543">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1" custScaleX="242077" custScaleY="100098">
        <dgm:presLayoutVars>
          <dgm:bulletEnabled val="1"/>
        </dgm:presLayoutVars>
      </dgm:prSet>
      <dgm:spPr>
        <a:ln>
          <a:solidFill>
            <a:srgbClr val="FF6699">
              <a:alpha val="90000"/>
            </a:srgbClr>
          </a:solidFill>
        </a:ln>
      </dgm:spPr>
    </dgm:pt>
  </dgm:ptLst>
  <dgm:cxnLst>
    <dgm:cxn modelId="{455B3974-A927-4191-AD73-51520FD2AC74}" type="presOf" srcId="{205E4696-CE36-40FB-8726-EC24909286A6}" destId="{4E63D85C-3837-4D2B-B9A0-FCAAE26FC636}"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90381445-60EC-435A-8987-746D8DD9A803}" type="presOf" srcId="{B625F2EB-10E5-4149-8948-148379F6CACA}" destId="{50818BBC-F477-4D9E-837A-21259D15C457}" srcOrd="0" destOrd="0" presId="urn:microsoft.com/office/officeart/2005/8/layout/vList6"/>
    <dgm:cxn modelId="{5A696B6A-6D28-4D8B-A453-D9007F3C6271}" type="presParOf" srcId="{4E63D85C-3837-4D2B-B9A0-FCAAE26FC636}" destId="{ED551B06-B7DE-448B-B9EE-0C60CE3408D6}" srcOrd="0" destOrd="0" presId="urn:microsoft.com/office/officeart/2005/8/layout/vList6"/>
    <dgm:cxn modelId="{A6973F8D-C05F-478B-8904-34DB0A7B1F62}" type="presParOf" srcId="{ED551B06-B7DE-448B-B9EE-0C60CE3408D6}" destId="{50818BBC-F477-4D9E-837A-21259D15C457}" srcOrd="0" destOrd="0" presId="urn:microsoft.com/office/officeart/2005/8/layout/vList6"/>
    <dgm:cxn modelId="{C4DBF4A2-DE1A-487A-9371-FEE8443332FB}" type="presParOf" srcId="{ED551B06-B7DE-448B-B9EE-0C60CE3408D6}" destId="{3F539567-1F23-4E76-A758-5A862BB9EFFC}"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800FEC-35EF-5A40-B8DD-43769C6C6A7B}" type="doc">
      <dgm:prSet loTypeId="urn:microsoft.com/office/officeart/2005/8/layout/vList2" loCatId="" qsTypeId="urn:microsoft.com/office/officeart/2005/8/quickstyle/simple5" qsCatId="simple" csTypeId="urn:microsoft.com/office/officeart/2005/8/colors/colorful4" csCatId="colorful" phldr="1"/>
      <dgm:spPr/>
      <dgm:t>
        <a:bodyPr/>
        <a:lstStyle/>
        <a:p>
          <a:endParaRPr lang="zh-TW" altLang="en-US"/>
        </a:p>
      </dgm:t>
    </dgm:pt>
    <dgm:pt modelId="{E6C76607-EA67-D24A-8051-DC398D12808D}">
      <dgm:prSet phldrT="[文字]" custT="1"/>
      <dgm:spPr/>
      <dgm:t>
        <a:bodyPr/>
        <a:lstStyle/>
        <a:p>
          <a:r>
            <a:rPr lang="en-US" altLang="zh-TW" sz="2400" b="1" dirty="0">
              <a:latin typeface="標楷體" pitchFamily="65" charset="-120"/>
              <a:ea typeface="標楷體" pitchFamily="65" charset="-120"/>
              <a:cs typeface="BiauKai"/>
            </a:rPr>
            <a:t>1.</a:t>
          </a:r>
          <a:r>
            <a:rPr lang="zh-TW" altLang="en-US" sz="2400" b="1" dirty="0">
              <a:latin typeface="標楷體" pitchFamily="65" charset="-120"/>
              <a:ea typeface="標楷體" pitchFamily="65" charset="-120"/>
              <a:cs typeface="BiauKai"/>
            </a:rPr>
            <a:t> 總積分</a:t>
          </a:r>
        </a:p>
      </dgm:t>
    </dgm:pt>
    <dgm:pt modelId="{44886999-F7B6-D04F-A70F-EB05FCA0C74D}" type="parTrans" cxnId="{5875A556-9BA7-D846-A0A5-0272E08631E7}">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CD199381-500C-044B-9C7D-E14F7D49130C}" type="sibTrans" cxnId="{5875A556-9BA7-D846-A0A5-0272E08631E7}">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954C1C09-3937-5C4E-AE8D-8661AFFB808F}">
      <dgm:prSet phldrT="[文字]" custT="1"/>
      <dgm:spPr/>
      <dgm:t>
        <a:bodyPr/>
        <a:lstStyle/>
        <a:p>
          <a:r>
            <a:rPr lang="en-US" altLang="zh-TW" sz="2400" b="1" dirty="0">
              <a:latin typeface="標楷體" pitchFamily="65" charset="-120"/>
              <a:ea typeface="標楷體" pitchFamily="65" charset="-120"/>
              <a:cs typeface="BiauKai"/>
            </a:rPr>
            <a:t>6.</a:t>
          </a:r>
          <a:r>
            <a:rPr lang="zh-TW" altLang="en-US" sz="2400" b="1" dirty="0">
              <a:latin typeface="標楷體" pitchFamily="65" charset="-120"/>
              <a:ea typeface="標楷體" pitchFamily="65" charset="-120"/>
              <a:cs typeface="BiauKai"/>
            </a:rPr>
            <a:t> 會考換算積分之總分</a:t>
          </a:r>
        </a:p>
      </dgm:t>
    </dgm:pt>
    <dgm:pt modelId="{F38504AA-609A-484C-BAD5-73EBBDB5693B}" type="parTrans" cxnId="{C3AE66C6-08BD-3543-B0B0-3A1EB66657BA}">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7DAC6118-2BFC-9C4F-8807-2895CBEBDF1E}" type="sibTrans" cxnId="{C3AE66C6-08BD-3543-B0B0-3A1EB66657BA}">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D212270C-67FC-114A-8DD0-ACBA260BAC52}">
      <dgm:prSet custT="1"/>
      <dgm:spPr/>
      <dgm:t>
        <a:bodyPr/>
        <a:lstStyle/>
        <a:p>
          <a:r>
            <a:rPr lang="en-US" altLang="zh-TW" sz="2400" b="1" dirty="0">
              <a:latin typeface="標楷體" pitchFamily="65" charset="-120"/>
              <a:ea typeface="標楷體" pitchFamily="65" charset="-120"/>
              <a:cs typeface="BiauKai"/>
            </a:rPr>
            <a:t>3.</a:t>
          </a:r>
          <a:r>
            <a:rPr lang="zh-TW" altLang="en-US" sz="2400" b="1" dirty="0">
              <a:latin typeface="標楷體" pitchFamily="65" charset="-120"/>
              <a:ea typeface="標楷體" pitchFamily="65" charset="-120"/>
              <a:cs typeface="BiauKai"/>
            </a:rPr>
            <a:t> </a:t>
          </a:r>
          <a:r>
            <a:rPr lang="zh-TW" altLang="en-US" sz="2400" b="1" dirty="0">
              <a:solidFill>
                <a:srgbClr val="FFFF00"/>
              </a:solidFill>
              <a:latin typeface="標楷體" pitchFamily="65" charset="-120"/>
              <a:ea typeface="標楷體" pitchFamily="65" charset="-120"/>
              <a:cs typeface="BiauKai"/>
            </a:rPr>
            <a:t>扶助弱勢分數</a:t>
          </a:r>
        </a:p>
      </dgm:t>
    </dgm:pt>
    <dgm:pt modelId="{762CAB98-2664-9E48-9CAC-2637BC09D6EA}" type="parTrans" cxnId="{141D07D5-68FB-5440-B807-96AE6CCDC689}">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25925FC2-2B25-014D-8E38-C8DFB0C0A680}" type="sibTrans" cxnId="{141D07D5-68FB-5440-B807-96AE6CCDC689}">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723A2B26-0E2D-294E-A4D1-CCB4D18CC984}">
      <dgm:prSet custT="1"/>
      <dgm:spPr/>
      <dgm:t>
        <a:bodyPr/>
        <a:lstStyle/>
        <a:p>
          <a:r>
            <a:rPr lang="en-US" altLang="zh-TW" sz="2400" b="1" dirty="0">
              <a:latin typeface="標楷體" pitchFamily="65" charset="-120"/>
              <a:ea typeface="標楷體" pitchFamily="65" charset="-120"/>
              <a:cs typeface="BiauKai"/>
            </a:rPr>
            <a:t>7. </a:t>
          </a:r>
          <a:r>
            <a:rPr lang="zh-TW" altLang="en-US" sz="2400" b="1" dirty="0">
              <a:latin typeface="標楷體" pitchFamily="65" charset="-120"/>
              <a:ea typeface="標楷體" pitchFamily="65" charset="-120"/>
              <a:cs typeface="BiauKai"/>
            </a:rPr>
            <a:t>會考標示加總</a:t>
          </a:r>
          <a:r>
            <a:rPr lang="en-US" altLang="zh-TW" sz="2400" b="1" dirty="0">
              <a:latin typeface="標楷體" pitchFamily="65" charset="-120"/>
              <a:ea typeface="標楷體" pitchFamily="65" charset="-120"/>
              <a:cs typeface="BiauKai"/>
            </a:rPr>
            <a:t>(</a:t>
          </a:r>
          <a:r>
            <a:rPr lang="zh-TW" altLang="en-US" sz="2400" b="1" dirty="0">
              <a:latin typeface="標楷體" pitchFamily="65" charset="-120"/>
              <a:ea typeface="標楷體" pitchFamily="65" charset="-120"/>
              <a:cs typeface="BiauKai"/>
            </a:rPr>
            <a:t>先比</a:t>
          </a:r>
          <a:r>
            <a:rPr lang="en-US" altLang="zh-TW" sz="2400" b="1" dirty="0">
              <a:latin typeface="標楷體" pitchFamily="65" charset="-120"/>
              <a:ea typeface="標楷體" pitchFamily="65" charset="-120"/>
              <a:cs typeface="BiauKai"/>
            </a:rPr>
            <a:t>A</a:t>
          </a:r>
          <a:r>
            <a:rPr lang="zh-TW" altLang="en-US" sz="2400" b="1" dirty="0">
              <a:latin typeface="標楷體" pitchFamily="65" charset="-120"/>
              <a:ea typeface="標楷體" pitchFamily="65" charset="-120"/>
              <a:cs typeface="BiauKai"/>
            </a:rPr>
            <a:t>，再比</a:t>
          </a:r>
          <a:r>
            <a:rPr lang="en-US" altLang="zh-TW" sz="2400" b="1" dirty="0">
              <a:latin typeface="標楷體" pitchFamily="65" charset="-120"/>
              <a:ea typeface="標楷體" pitchFamily="65" charset="-120"/>
              <a:cs typeface="BiauKai"/>
            </a:rPr>
            <a:t>B)</a:t>
          </a:r>
        </a:p>
      </dgm:t>
    </dgm:pt>
    <dgm:pt modelId="{C57C9141-FFF8-9D40-B2D5-8241A052490F}" type="parTrans" cxnId="{BD2DE3E0-52C0-E540-ABB0-C2A22C7671AA}">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8D8CCDC2-ECD2-0640-AC96-309BC6E25BCA}" type="sibTrans" cxnId="{BD2DE3E0-52C0-E540-ABB0-C2A22C7671AA}">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F43D0FA0-76BA-7548-BC0A-71E26EF081DE}">
      <dgm:prSet custT="1"/>
      <dgm:spPr/>
      <dgm:t>
        <a:bodyPr/>
        <a:lstStyle/>
        <a:p>
          <a:r>
            <a:rPr lang="en-US" altLang="zh-TW" sz="2400" b="1" dirty="0">
              <a:latin typeface="標楷體" pitchFamily="65" charset="-120"/>
              <a:ea typeface="標楷體" pitchFamily="65" charset="-120"/>
              <a:cs typeface="BiauKai"/>
            </a:rPr>
            <a:t>8-12.</a:t>
          </a:r>
          <a:r>
            <a:rPr lang="zh-TW" altLang="en-US" sz="2400" dirty="0">
              <a:latin typeface="標楷體" pitchFamily="65" charset="-120"/>
              <a:ea typeface="標楷體" pitchFamily="65" charset="-120"/>
              <a:cs typeface="BiauKai"/>
            </a:rPr>
            <a:t> </a:t>
          </a:r>
          <a:r>
            <a:rPr lang="zh-TW" altLang="en-US" sz="2400" b="1" dirty="0">
              <a:latin typeface="標楷體" pitchFamily="65" charset="-120"/>
              <a:ea typeface="標楷體" pitchFamily="65" charset="-120"/>
              <a:cs typeface="BiauKai"/>
            </a:rPr>
            <a:t>會考各科積分</a:t>
          </a:r>
          <a:r>
            <a:rPr lang="en-US" altLang="zh-TW" sz="2400" b="1" dirty="0">
              <a:latin typeface="標楷體" pitchFamily="65" charset="-120"/>
              <a:ea typeface="標楷體" pitchFamily="65" charset="-120"/>
              <a:cs typeface="BiauKai"/>
            </a:rPr>
            <a:t>(</a:t>
          </a:r>
          <a:r>
            <a:rPr lang="zh-TW" altLang="en-US" sz="2400" b="1" dirty="0">
              <a:latin typeface="標楷體" pitchFamily="65" charset="-120"/>
              <a:ea typeface="標楷體" pitchFamily="65" charset="-120"/>
              <a:cs typeface="BiauKai"/>
            </a:rPr>
            <a:t>國數英社自</a:t>
          </a:r>
          <a:r>
            <a:rPr lang="en-US" altLang="zh-TW" sz="2400" b="1" dirty="0">
              <a:latin typeface="標楷體" pitchFamily="65" charset="-120"/>
              <a:ea typeface="標楷體" pitchFamily="65" charset="-120"/>
              <a:cs typeface="BiauKai"/>
            </a:rPr>
            <a:t>)</a:t>
          </a:r>
          <a:endParaRPr lang="zh-TW" altLang="en-US" sz="2400" b="1" dirty="0">
            <a:latin typeface="標楷體" pitchFamily="65" charset="-120"/>
            <a:ea typeface="標楷體" pitchFamily="65" charset="-120"/>
            <a:cs typeface="BiauKai"/>
          </a:endParaRPr>
        </a:p>
      </dgm:t>
    </dgm:pt>
    <dgm:pt modelId="{09DE6B80-FAB4-1443-9A11-81EED5AEFDD4}" type="parTrans" cxnId="{AA191681-AAB8-E343-9F11-FAC3F87AD6F7}">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7B341CED-F3DF-6746-8333-358CC345BF4F}" type="sibTrans" cxnId="{AA191681-AAB8-E343-9F11-FAC3F87AD6F7}">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988E319B-5426-F844-BAE5-42F3AB3479AE}">
      <dgm:prSet custT="1"/>
      <dgm:spPr/>
      <dgm:t>
        <a:bodyPr/>
        <a:lstStyle/>
        <a:p>
          <a:r>
            <a:rPr lang="en-US" altLang="zh-TW" sz="2400" b="1" dirty="0">
              <a:latin typeface="標楷體" pitchFamily="65" charset="-120"/>
              <a:ea typeface="標楷體" pitchFamily="65" charset="-120"/>
              <a:cs typeface="BiauKai"/>
            </a:rPr>
            <a:t>4.</a:t>
          </a:r>
          <a:r>
            <a:rPr lang="zh-TW" altLang="en-US" sz="2400" b="1" dirty="0">
              <a:latin typeface="標楷體" pitchFamily="65" charset="-120"/>
              <a:ea typeface="標楷體" pitchFamily="65" charset="-120"/>
              <a:cs typeface="BiauKai"/>
            </a:rPr>
            <a:t> 志願序位</a:t>
          </a:r>
          <a:r>
            <a:rPr lang="zh-TW" altLang="en-US" sz="2400" b="1" u="sng" dirty="0">
              <a:solidFill>
                <a:srgbClr val="FFFF00"/>
              </a:solidFill>
              <a:latin typeface="標楷體" pitchFamily="65" charset="-120"/>
              <a:ea typeface="標楷體" pitchFamily="65" charset="-120"/>
              <a:cs typeface="BiauKai"/>
            </a:rPr>
            <a:t>積分</a:t>
          </a:r>
        </a:p>
      </dgm:t>
    </dgm:pt>
    <dgm:pt modelId="{8C911120-53EE-BE4C-96DF-55CE2459CE4D}" type="parTrans" cxnId="{581490FE-454B-A443-BFAF-26D20EBA3FC5}">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96E6B869-F521-A54E-B26D-2652C9AB86B5}" type="sibTrans" cxnId="{581490FE-454B-A443-BFAF-26D20EBA3FC5}">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8A5685CB-C6EB-1344-9171-04C277C6F66D}">
      <dgm:prSet custT="1"/>
      <dgm:spPr/>
      <dgm:t>
        <a:bodyPr/>
        <a:lstStyle/>
        <a:p>
          <a:r>
            <a:rPr lang="en-US" altLang="zh-TW" sz="2400" b="1" dirty="0">
              <a:latin typeface="標楷體" pitchFamily="65" charset="-120"/>
              <a:ea typeface="標楷體" pitchFamily="65" charset="-120"/>
              <a:cs typeface="BiauKai"/>
            </a:rPr>
            <a:t>5.</a:t>
          </a:r>
          <a:r>
            <a:rPr lang="zh-TW" altLang="en-US" sz="2400" b="1" dirty="0">
              <a:latin typeface="標楷體" pitchFamily="65" charset="-120"/>
              <a:ea typeface="標楷體" pitchFamily="65" charset="-120"/>
              <a:cs typeface="BiauKai"/>
            </a:rPr>
            <a:t> 多元學習表現總積分</a:t>
          </a:r>
        </a:p>
      </dgm:t>
    </dgm:pt>
    <dgm:pt modelId="{08517E2E-1C1E-BD46-AE46-73BD2093DFAC}" type="parTrans" cxnId="{094A330F-03B4-E34A-BA7A-DD466CF1E15B}">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76F962F2-0587-4546-9E84-DC2523768360}" type="sibTrans" cxnId="{094A330F-03B4-E34A-BA7A-DD466CF1E15B}">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B0402647-DBC8-EE4F-9BB9-28D2CD49CBF6}">
      <dgm:prSet custT="1"/>
      <dgm:spPr/>
      <dgm:t>
        <a:bodyPr/>
        <a:lstStyle/>
        <a:p>
          <a:r>
            <a:rPr lang="en-US" altLang="zh-TW" sz="2400" b="1" dirty="0">
              <a:latin typeface="標楷體" pitchFamily="65" charset="-120"/>
              <a:ea typeface="標楷體" pitchFamily="65" charset="-120"/>
              <a:cs typeface="BiauKai"/>
            </a:rPr>
            <a:t>14-18.</a:t>
          </a:r>
          <a:r>
            <a:rPr lang="zh-TW" altLang="en-US" sz="2400" b="1" dirty="0">
              <a:latin typeface="標楷體" pitchFamily="65" charset="-120"/>
              <a:ea typeface="標楷體" pitchFamily="65" charset="-120"/>
              <a:cs typeface="BiauKai"/>
            </a:rPr>
            <a:t>會考分科標示</a:t>
          </a:r>
          <a:r>
            <a:rPr lang="en-US" altLang="zh-TW" sz="2400" b="1" dirty="0">
              <a:latin typeface="標楷體" pitchFamily="65" charset="-120"/>
              <a:ea typeface="標楷體" pitchFamily="65" charset="-120"/>
              <a:cs typeface="BiauKai"/>
            </a:rPr>
            <a:t>(</a:t>
          </a:r>
          <a:r>
            <a:rPr lang="zh-TW" altLang="en-US" sz="2400" b="1" dirty="0">
              <a:latin typeface="標楷體" pitchFamily="65" charset="-120"/>
              <a:ea typeface="標楷體" pitchFamily="65" charset="-120"/>
              <a:cs typeface="BiauKai"/>
            </a:rPr>
            <a:t>國數英社自</a:t>
          </a:r>
          <a:r>
            <a:rPr lang="en-US" altLang="zh-TW" sz="2400" b="1" dirty="0">
              <a:latin typeface="標楷體" pitchFamily="65" charset="-120"/>
              <a:ea typeface="標楷體" pitchFamily="65" charset="-120"/>
              <a:cs typeface="BiauKai"/>
            </a:rPr>
            <a:t>)</a:t>
          </a:r>
          <a:endParaRPr lang="zh-TW" altLang="en-US" sz="2400" dirty="0">
            <a:latin typeface="標楷體" pitchFamily="65" charset="-120"/>
            <a:ea typeface="標楷體" pitchFamily="65" charset="-120"/>
            <a:cs typeface="BiauKai"/>
          </a:endParaRPr>
        </a:p>
      </dgm:t>
    </dgm:pt>
    <dgm:pt modelId="{9AFD3531-5B6C-B94B-9C88-F343DEE86477}" type="parTrans" cxnId="{8BA6394C-6DDF-5F47-B056-0131EAF0A2B8}">
      <dgm:prSet/>
      <dgm:spPr/>
      <dgm:t>
        <a:bodyPr/>
        <a:lstStyle/>
        <a:p>
          <a:endParaRPr lang="zh-TW" altLang="en-US" sz="2400">
            <a:solidFill>
              <a:schemeClr val="tx1"/>
            </a:solidFill>
            <a:latin typeface="標楷體" pitchFamily="65" charset="-120"/>
            <a:ea typeface="標楷體" pitchFamily="65" charset="-120"/>
            <a:cs typeface="BiauKai"/>
          </a:endParaRPr>
        </a:p>
      </dgm:t>
    </dgm:pt>
    <dgm:pt modelId="{9F28EB37-11A5-1D41-BC41-329D80AF2C9E}" type="sibTrans" cxnId="{8BA6394C-6DDF-5F47-B056-0131EAF0A2B8}">
      <dgm:prSet/>
      <dgm:spPr/>
      <dgm:t>
        <a:bodyPr/>
        <a:lstStyle/>
        <a:p>
          <a:endParaRPr lang="zh-TW" altLang="en-US" sz="2400">
            <a:solidFill>
              <a:schemeClr val="tx1"/>
            </a:solidFill>
            <a:latin typeface="標楷體" pitchFamily="65" charset="-120"/>
            <a:ea typeface="標楷體" pitchFamily="65" charset="-120"/>
            <a:cs typeface="BiauKai"/>
          </a:endParaRPr>
        </a:p>
      </dgm:t>
    </dgm:pt>
    <dgm:pt modelId="{6EB727DD-FC1A-D345-A117-B7FE07592CDC}">
      <dgm:prSet custT="1"/>
      <dgm:spPr/>
      <dgm:t>
        <a:bodyPr/>
        <a:lstStyle/>
        <a:p>
          <a:r>
            <a:rPr lang="en-US" altLang="zh-TW" sz="2400" b="1" dirty="0">
              <a:latin typeface="標楷體" pitchFamily="65" charset="-120"/>
              <a:ea typeface="標楷體" pitchFamily="65" charset="-120"/>
              <a:cs typeface="BiauKai"/>
            </a:rPr>
            <a:t>19.</a:t>
          </a:r>
          <a:r>
            <a:rPr lang="zh-TW" altLang="en-US" sz="2400" b="1" dirty="0">
              <a:latin typeface="標楷體" pitchFamily="65" charset="-120"/>
              <a:ea typeface="標楷體" pitchFamily="65" charset="-120"/>
              <a:cs typeface="BiauKai"/>
            </a:rPr>
            <a:t> 增額錄取</a:t>
          </a:r>
          <a:endParaRPr lang="zh-TW" altLang="en-US" sz="2400" dirty="0">
            <a:latin typeface="標楷體" pitchFamily="65" charset="-120"/>
            <a:ea typeface="標楷體" pitchFamily="65" charset="-120"/>
            <a:cs typeface="BiauKai"/>
          </a:endParaRPr>
        </a:p>
      </dgm:t>
    </dgm:pt>
    <dgm:pt modelId="{7A74E2BD-3380-384F-946E-15B063B815BA}" type="parTrans" cxnId="{0B3BF80A-BB04-514E-A917-1B3258A44219}">
      <dgm:prSet/>
      <dgm:spPr/>
      <dgm:t>
        <a:bodyPr/>
        <a:lstStyle/>
        <a:p>
          <a:endParaRPr lang="zh-TW" altLang="en-US" sz="2400">
            <a:solidFill>
              <a:schemeClr val="tx1"/>
            </a:solidFill>
            <a:latin typeface="標楷體" pitchFamily="65" charset="-120"/>
            <a:ea typeface="標楷體" pitchFamily="65" charset="-120"/>
            <a:cs typeface="BiauKai"/>
          </a:endParaRPr>
        </a:p>
      </dgm:t>
    </dgm:pt>
    <dgm:pt modelId="{398DCF3C-3FBF-6940-A0F2-6883F788D463}" type="sibTrans" cxnId="{0B3BF80A-BB04-514E-A917-1B3258A44219}">
      <dgm:prSet/>
      <dgm:spPr/>
      <dgm:t>
        <a:bodyPr/>
        <a:lstStyle/>
        <a:p>
          <a:endParaRPr lang="zh-TW" altLang="en-US" sz="2400">
            <a:solidFill>
              <a:schemeClr val="tx1"/>
            </a:solidFill>
            <a:latin typeface="標楷體" pitchFamily="65" charset="-120"/>
            <a:ea typeface="標楷體" pitchFamily="65" charset="-120"/>
            <a:cs typeface="BiauKai"/>
          </a:endParaRPr>
        </a:p>
      </dgm:t>
    </dgm:pt>
    <dgm:pt modelId="{414235E3-2155-4CBE-8A98-9ADB86A9AA4B}">
      <dgm:prSet custT="1"/>
      <dgm:spPr/>
      <dgm:t>
        <a:bodyPr/>
        <a:lstStyle/>
        <a:p>
          <a:r>
            <a:rPr lang="en-US" altLang="zh-TW" sz="2400" b="1" dirty="0">
              <a:latin typeface="標楷體" pitchFamily="65" charset="-120"/>
              <a:ea typeface="標楷體" pitchFamily="65" charset="-120"/>
              <a:cs typeface="BiauKai"/>
            </a:rPr>
            <a:t>13.</a:t>
          </a:r>
          <a:r>
            <a:rPr lang="zh-TW" altLang="en-US" sz="2400" b="1" dirty="0">
              <a:latin typeface="標楷體" pitchFamily="65" charset="-120"/>
              <a:ea typeface="標楷體" pitchFamily="65" charset="-120"/>
              <a:cs typeface="BiauKai"/>
            </a:rPr>
            <a:t> 寫作測驗級分</a:t>
          </a:r>
        </a:p>
      </dgm:t>
    </dgm:pt>
    <dgm:pt modelId="{923B46BA-864E-4629-B3A9-468BA5B7BB9B}" type="parTrans" cxnId="{567FDFC5-D535-42F6-8672-670AB797E471}">
      <dgm:prSet/>
      <dgm:spPr/>
      <dgm:t>
        <a:bodyPr/>
        <a:lstStyle/>
        <a:p>
          <a:endParaRPr lang="zh-TW" altLang="en-US">
            <a:solidFill>
              <a:schemeClr val="tx1"/>
            </a:solidFill>
            <a:latin typeface="標楷體" pitchFamily="65" charset="-120"/>
            <a:ea typeface="標楷體" pitchFamily="65" charset="-120"/>
          </a:endParaRPr>
        </a:p>
      </dgm:t>
    </dgm:pt>
    <dgm:pt modelId="{D17DDDF7-86C8-4052-951F-9EA17875C9F3}" type="sibTrans" cxnId="{567FDFC5-D535-42F6-8672-670AB797E471}">
      <dgm:prSet/>
      <dgm:spPr/>
      <dgm:t>
        <a:bodyPr/>
        <a:lstStyle/>
        <a:p>
          <a:endParaRPr lang="zh-TW" altLang="en-US">
            <a:solidFill>
              <a:schemeClr val="tx1"/>
            </a:solidFill>
            <a:latin typeface="標楷體" pitchFamily="65" charset="-120"/>
            <a:ea typeface="標楷體" pitchFamily="65" charset="-120"/>
          </a:endParaRPr>
        </a:p>
      </dgm:t>
    </dgm:pt>
    <dgm:pt modelId="{ECF2B7DF-A618-454B-8F5D-765283AEECC4}">
      <dgm:prSet phldrT="[文字]" custT="1"/>
      <dgm:spPr/>
      <dgm:t>
        <a:bodyPr/>
        <a:lstStyle/>
        <a:p>
          <a:r>
            <a:rPr lang="en-US" altLang="zh-TW" sz="2400" b="1" dirty="0">
              <a:latin typeface="標楷體" pitchFamily="65" charset="-120"/>
              <a:ea typeface="標楷體" pitchFamily="65" charset="-120"/>
              <a:cs typeface="BiauKai"/>
            </a:rPr>
            <a:t>2.</a:t>
          </a:r>
          <a:r>
            <a:rPr lang="zh-TW" altLang="en-US" sz="2400" b="1" dirty="0">
              <a:latin typeface="標楷體" pitchFamily="65" charset="-120"/>
              <a:ea typeface="標楷體" pitchFamily="65" charset="-120"/>
              <a:cs typeface="BiauKai"/>
            </a:rPr>
            <a:t> 均衡發展總積分</a:t>
          </a:r>
        </a:p>
      </dgm:t>
    </dgm:pt>
    <dgm:pt modelId="{75A0D460-081F-46DD-9824-C3A79CE865E4}" type="parTrans" cxnId="{4D2F1CB0-66B3-47F1-BC8C-10D8762BE56B}">
      <dgm:prSet/>
      <dgm:spPr/>
      <dgm:t>
        <a:bodyPr/>
        <a:lstStyle/>
        <a:p>
          <a:endParaRPr lang="zh-TW" altLang="en-US">
            <a:solidFill>
              <a:schemeClr val="tx1"/>
            </a:solidFill>
          </a:endParaRPr>
        </a:p>
      </dgm:t>
    </dgm:pt>
    <dgm:pt modelId="{77F461C9-D127-4E85-B3F6-C3EFCE37311C}" type="sibTrans" cxnId="{4D2F1CB0-66B3-47F1-BC8C-10D8762BE56B}">
      <dgm:prSet/>
      <dgm:spPr/>
      <dgm:t>
        <a:bodyPr/>
        <a:lstStyle/>
        <a:p>
          <a:endParaRPr lang="zh-TW" altLang="en-US">
            <a:solidFill>
              <a:schemeClr val="tx1"/>
            </a:solidFill>
          </a:endParaRPr>
        </a:p>
      </dgm:t>
    </dgm:pt>
    <dgm:pt modelId="{50DD89A2-A0FE-824B-A679-20F5F3D51866}" type="pres">
      <dgm:prSet presAssocID="{BE800FEC-35EF-5A40-B8DD-43769C6C6A7B}" presName="linear" presStyleCnt="0">
        <dgm:presLayoutVars>
          <dgm:animLvl val="lvl"/>
          <dgm:resizeHandles val="exact"/>
        </dgm:presLayoutVars>
      </dgm:prSet>
      <dgm:spPr/>
      <dgm:t>
        <a:bodyPr/>
        <a:lstStyle/>
        <a:p>
          <a:endParaRPr lang="zh-TW" altLang="en-US"/>
        </a:p>
      </dgm:t>
    </dgm:pt>
    <dgm:pt modelId="{AB41C4DC-CC31-D549-9998-1141048321A0}" type="pres">
      <dgm:prSet presAssocID="{E6C76607-EA67-D24A-8051-DC398D12808D}" presName="parentText" presStyleLbl="node1" presStyleIdx="0" presStyleCnt="11">
        <dgm:presLayoutVars>
          <dgm:chMax val="0"/>
          <dgm:bulletEnabled val="1"/>
        </dgm:presLayoutVars>
      </dgm:prSet>
      <dgm:spPr/>
      <dgm:t>
        <a:bodyPr/>
        <a:lstStyle/>
        <a:p>
          <a:endParaRPr lang="zh-TW" altLang="en-US"/>
        </a:p>
      </dgm:t>
    </dgm:pt>
    <dgm:pt modelId="{D2292E85-487B-0544-8142-2B1E174C2E66}" type="pres">
      <dgm:prSet presAssocID="{CD199381-500C-044B-9C7D-E14F7D49130C}" presName="spacer" presStyleCnt="0"/>
      <dgm:spPr/>
    </dgm:pt>
    <dgm:pt modelId="{FFFE1046-26C2-4D64-A2F1-240DDDB69D6E}" type="pres">
      <dgm:prSet presAssocID="{ECF2B7DF-A618-454B-8F5D-765283AEECC4}" presName="parentText" presStyleLbl="node1" presStyleIdx="1" presStyleCnt="11">
        <dgm:presLayoutVars>
          <dgm:chMax val="0"/>
          <dgm:bulletEnabled val="1"/>
        </dgm:presLayoutVars>
      </dgm:prSet>
      <dgm:spPr/>
      <dgm:t>
        <a:bodyPr/>
        <a:lstStyle/>
        <a:p>
          <a:endParaRPr lang="zh-TW" altLang="en-US"/>
        </a:p>
      </dgm:t>
    </dgm:pt>
    <dgm:pt modelId="{0BF86CAF-A446-464B-A797-50A36CE2EEB2}" type="pres">
      <dgm:prSet presAssocID="{77F461C9-D127-4E85-B3F6-C3EFCE37311C}" presName="spacer" presStyleCnt="0"/>
      <dgm:spPr/>
    </dgm:pt>
    <dgm:pt modelId="{9BEBBE5A-3764-D94F-8983-3E602036F3CD}" type="pres">
      <dgm:prSet presAssocID="{D212270C-67FC-114A-8DD0-ACBA260BAC52}" presName="parentText" presStyleLbl="node1" presStyleIdx="2" presStyleCnt="11">
        <dgm:presLayoutVars>
          <dgm:chMax val="0"/>
          <dgm:bulletEnabled val="1"/>
        </dgm:presLayoutVars>
      </dgm:prSet>
      <dgm:spPr/>
      <dgm:t>
        <a:bodyPr/>
        <a:lstStyle/>
        <a:p>
          <a:endParaRPr lang="zh-TW" altLang="en-US"/>
        </a:p>
      </dgm:t>
    </dgm:pt>
    <dgm:pt modelId="{D1A42EBB-5407-EB46-B7CE-5FCE601F796A}" type="pres">
      <dgm:prSet presAssocID="{25925FC2-2B25-014D-8E38-C8DFB0C0A680}" presName="spacer" presStyleCnt="0"/>
      <dgm:spPr/>
    </dgm:pt>
    <dgm:pt modelId="{E4611B37-C097-934C-8D70-D8EB28E5248C}" type="pres">
      <dgm:prSet presAssocID="{988E319B-5426-F844-BAE5-42F3AB3479AE}" presName="parentText" presStyleLbl="node1" presStyleIdx="3" presStyleCnt="11">
        <dgm:presLayoutVars>
          <dgm:chMax val="0"/>
          <dgm:bulletEnabled val="1"/>
        </dgm:presLayoutVars>
      </dgm:prSet>
      <dgm:spPr/>
      <dgm:t>
        <a:bodyPr/>
        <a:lstStyle/>
        <a:p>
          <a:endParaRPr lang="zh-TW" altLang="en-US"/>
        </a:p>
      </dgm:t>
    </dgm:pt>
    <dgm:pt modelId="{B81FC620-C64A-6F49-AE79-D4C0C8C671EB}" type="pres">
      <dgm:prSet presAssocID="{96E6B869-F521-A54E-B26D-2652C9AB86B5}" presName="spacer" presStyleCnt="0"/>
      <dgm:spPr/>
    </dgm:pt>
    <dgm:pt modelId="{C8A6E317-ABBF-634C-802E-5D5443A48FCE}" type="pres">
      <dgm:prSet presAssocID="{8A5685CB-C6EB-1344-9171-04C277C6F66D}" presName="parentText" presStyleLbl="node1" presStyleIdx="4" presStyleCnt="11">
        <dgm:presLayoutVars>
          <dgm:chMax val="0"/>
          <dgm:bulletEnabled val="1"/>
        </dgm:presLayoutVars>
      </dgm:prSet>
      <dgm:spPr/>
      <dgm:t>
        <a:bodyPr/>
        <a:lstStyle/>
        <a:p>
          <a:endParaRPr lang="zh-TW" altLang="en-US"/>
        </a:p>
      </dgm:t>
    </dgm:pt>
    <dgm:pt modelId="{EFEF4FDC-E676-EB42-A709-1D66A140CAD2}" type="pres">
      <dgm:prSet presAssocID="{76F962F2-0587-4546-9E84-DC2523768360}" presName="spacer" presStyleCnt="0"/>
      <dgm:spPr/>
    </dgm:pt>
    <dgm:pt modelId="{D8904824-9B41-C643-869F-45F8D92CB0A1}" type="pres">
      <dgm:prSet presAssocID="{954C1C09-3937-5C4E-AE8D-8661AFFB808F}" presName="parentText" presStyleLbl="node1" presStyleIdx="5" presStyleCnt="11">
        <dgm:presLayoutVars>
          <dgm:chMax val="0"/>
          <dgm:bulletEnabled val="1"/>
        </dgm:presLayoutVars>
      </dgm:prSet>
      <dgm:spPr/>
      <dgm:t>
        <a:bodyPr/>
        <a:lstStyle/>
        <a:p>
          <a:endParaRPr lang="zh-TW" altLang="en-US"/>
        </a:p>
      </dgm:t>
    </dgm:pt>
    <dgm:pt modelId="{B2B4BCFA-7044-1945-B13F-E6330A92543E}" type="pres">
      <dgm:prSet presAssocID="{7DAC6118-2BFC-9C4F-8807-2895CBEBDF1E}" presName="spacer" presStyleCnt="0"/>
      <dgm:spPr/>
    </dgm:pt>
    <dgm:pt modelId="{A5C94CEF-7CAA-6741-A469-52A9EB76B7B7}" type="pres">
      <dgm:prSet presAssocID="{723A2B26-0E2D-294E-A4D1-CCB4D18CC984}" presName="parentText" presStyleLbl="node1" presStyleIdx="6" presStyleCnt="11">
        <dgm:presLayoutVars>
          <dgm:chMax val="0"/>
          <dgm:bulletEnabled val="1"/>
        </dgm:presLayoutVars>
      </dgm:prSet>
      <dgm:spPr/>
      <dgm:t>
        <a:bodyPr/>
        <a:lstStyle/>
        <a:p>
          <a:endParaRPr lang="zh-TW" altLang="en-US"/>
        </a:p>
      </dgm:t>
    </dgm:pt>
    <dgm:pt modelId="{7EA4D5F2-2241-F947-9E13-83E66A92415D}" type="pres">
      <dgm:prSet presAssocID="{8D8CCDC2-ECD2-0640-AC96-309BC6E25BCA}" presName="spacer" presStyleCnt="0"/>
      <dgm:spPr/>
    </dgm:pt>
    <dgm:pt modelId="{2786337A-CE49-B142-B0F2-4AFE8AC974A2}" type="pres">
      <dgm:prSet presAssocID="{F43D0FA0-76BA-7548-BC0A-71E26EF081DE}" presName="parentText" presStyleLbl="node1" presStyleIdx="7" presStyleCnt="11">
        <dgm:presLayoutVars>
          <dgm:chMax val="0"/>
          <dgm:bulletEnabled val="1"/>
        </dgm:presLayoutVars>
      </dgm:prSet>
      <dgm:spPr/>
      <dgm:t>
        <a:bodyPr/>
        <a:lstStyle/>
        <a:p>
          <a:endParaRPr lang="zh-TW" altLang="en-US"/>
        </a:p>
      </dgm:t>
    </dgm:pt>
    <dgm:pt modelId="{AD00BFB5-981C-324E-A1DD-18072B5641DD}" type="pres">
      <dgm:prSet presAssocID="{7B341CED-F3DF-6746-8333-358CC345BF4F}" presName="spacer" presStyleCnt="0"/>
      <dgm:spPr/>
    </dgm:pt>
    <dgm:pt modelId="{59D67C93-92BE-4140-89C1-583DBEA059C3}" type="pres">
      <dgm:prSet presAssocID="{414235E3-2155-4CBE-8A98-9ADB86A9AA4B}" presName="parentText" presStyleLbl="node1" presStyleIdx="8" presStyleCnt="11">
        <dgm:presLayoutVars>
          <dgm:chMax val="0"/>
          <dgm:bulletEnabled val="1"/>
        </dgm:presLayoutVars>
      </dgm:prSet>
      <dgm:spPr/>
      <dgm:t>
        <a:bodyPr/>
        <a:lstStyle/>
        <a:p>
          <a:endParaRPr lang="zh-TW" altLang="en-US"/>
        </a:p>
      </dgm:t>
    </dgm:pt>
    <dgm:pt modelId="{832C9CC2-CF14-4EB7-A15E-3335015FCF92}" type="pres">
      <dgm:prSet presAssocID="{D17DDDF7-86C8-4052-951F-9EA17875C9F3}" presName="spacer" presStyleCnt="0"/>
      <dgm:spPr/>
    </dgm:pt>
    <dgm:pt modelId="{AA85D795-3D63-7743-8883-C99BC1B0FEF2}" type="pres">
      <dgm:prSet presAssocID="{B0402647-DBC8-EE4F-9BB9-28D2CD49CBF6}" presName="parentText" presStyleLbl="node1" presStyleIdx="9" presStyleCnt="11">
        <dgm:presLayoutVars>
          <dgm:chMax val="0"/>
          <dgm:bulletEnabled val="1"/>
        </dgm:presLayoutVars>
      </dgm:prSet>
      <dgm:spPr/>
      <dgm:t>
        <a:bodyPr/>
        <a:lstStyle/>
        <a:p>
          <a:endParaRPr lang="zh-TW" altLang="en-US"/>
        </a:p>
      </dgm:t>
    </dgm:pt>
    <dgm:pt modelId="{C128B264-837E-CA48-8C2F-2A7581503FEA}" type="pres">
      <dgm:prSet presAssocID="{9F28EB37-11A5-1D41-BC41-329D80AF2C9E}" presName="spacer" presStyleCnt="0"/>
      <dgm:spPr/>
    </dgm:pt>
    <dgm:pt modelId="{49814403-C0C8-474D-9CEF-259F622AC763}" type="pres">
      <dgm:prSet presAssocID="{6EB727DD-FC1A-D345-A117-B7FE07592CDC}" presName="parentText" presStyleLbl="node1" presStyleIdx="10" presStyleCnt="11">
        <dgm:presLayoutVars>
          <dgm:chMax val="0"/>
          <dgm:bulletEnabled val="1"/>
        </dgm:presLayoutVars>
      </dgm:prSet>
      <dgm:spPr/>
      <dgm:t>
        <a:bodyPr/>
        <a:lstStyle/>
        <a:p>
          <a:endParaRPr lang="zh-TW" altLang="en-US"/>
        </a:p>
      </dgm:t>
    </dgm:pt>
  </dgm:ptLst>
  <dgm:cxnLst>
    <dgm:cxn modelId="{FC79A20F-9CF7-4529-AF68-7CD8E9FBD5C5}" type="presOf" srcId="{988E319B-5426-F844-BAE5-42F3AB3479AE}" destId="{E4611B37-C097-934C-8D70-D8EB28E5248C}" srcOrd="0" destOrd="0" presId="urn:microsoft.com/office/officeart/2005/8/layout/vList2"/>
    <dgm:cxn modelId="{0E05C23E-B9A4-410E-BD01-D5B401F1BCCF}" type="presOf" srcId="{BE800FEC-35EF-5A40-B8DD-43769C6C6A7B}" destId="{50DD89A2-A0FE-824B-A679-20F5F3D51866}" srcOrd="0" destOrd="0" presId="urn:microsoft.com/office/officeart/2005/8/layout/vList2"/>
    <dgm:cxn modelId="{1280CD87-9073-46D7-80ED-6F7BBC0F6300}" type="presOf" srcId="{6EB727DD-FC1A-D345-A117-B7FE07592CDC}" destId="{49814403-C0C8-474D-9CEF-259F622AC763}" srcOrd="0" destOrd="0" presId="urn:microsoft.com/office/officeart/2005/8/layout/vList2"/>
    <dgm:cxn modelId="{C3AE66C6-08BD-3543-B0B0-3A1EB66657BA}" srcId="{BE800FEC-35EF-5A40-B8DD-43769C6C6A7B}" destId="{954C1C09-3937-5C4E-AE8D-8661AFFB808F}" srcOrd="5" destOrd="0" parTransId="{F38504AA-609A-484C-BAD5-73EBBDB5693B}" sibTransId="{7DAC6118-2BFC-9C4F-8807-2895CBEBDF1E}"/>
    <dgm:cxn modelId="{8113339C-BB34-4A7C-B296-EAF91A23A00A}" type="presOf" srcId="{E6C76607-EA67-D24A-8051-DC398D12808D}" destId="{AB41C4DC-CC31-D549-9998-1141048321A0}" srcOrd="0" destOrd="0" presId="urn:microsoft.com/office/officeart/2005/8/layout/vList2"/>
    <dgm:cxn modelId="{BF01A79C-9718-42A7-85E6-2900DF6883B3}" type="presOf" srcId="{723A2B26-0E2D-294E-A4D1-CCB4D18CC984}" destId="{A5C94CEF-7CAA-6741-A469-52A9EB76B7B7}" srcOrd="0" destOrd="0" presId="urn:microsoft.com/office/officeart/2005/8/layout/vList2"/>
    <dgm:cxn modelId="{60935EEC-EB06-4A83-A99A-7A459E1DDDCD}" type="presOf" srcId="{D212270C-67FC-114A-8DD0-ACBA260BAC52}" destId="{9BEBBE5A-3764-D94F-8983-3E602036F3CD}" srcOrd="0" destOrd="0" presId="urn:microsoft.com/office/officeart/2005/8/layout/vList2"/>
    <dgm:cxn modelId="{770ADCCD-6157-4AF1-B93F-485C5EEA9270}" type="presOf" srcId="{ECF2B7DF-A618-454B-8F5D-765283AEECC4}" destId="{FFFE1046-26C2-4D64-A2F1-240DDDB69D6E}" srcOrd="0" destOrd="0" presId="urn:microsoft.com/office/officeart/2005/8/layout/vList2"/>
    <dgm:cxn modelId="{141D07D5-68FB-5440-B807-96AE6CCDC689}" srcId="{BE800FEC-35EF-5A40-B8DD-43769C6C6A7B}" destId="{D212270C-67FC-114A-8DD0-ACBA260BAC52}" srcOrd="2" destOrd="0" parTransId="{762CAB98-2664-9E48-9CAC-2637BC09D6EA}" sibTransId="{25925FC2-2B25-014D-8E38-C8DFB0C0A680}"/>
    <dgm:cxn modelId="{F9517537-E14D-4002-BE99-10AE16C1763A}" type="presOf" srcId="{B0402647-DBC8-EE4F-9BB9-28D2CD49CBF6}" destId="{AA85D795-3D63-7743-8883-C99BC1B0FEF2}" srcOrd="0" destOrd="0" presId="urn:microsoft.com/office/officeart/2005/8/layout/vList2"/>
    <dgm:cxn modelId="{8BA6394C-6DDF-5F47-B056-0131EAF0A2B8}" srcId="{BE800FEC-35EF-5A40-B8DD-43769C6C6A7B}" destId="{B0402647-DBC8-EE4F-9BB9-28D2CD49CBF6}" srcOrd="9" destOrd="0" parTransId="{9AFD3531-5B6C-B94B-9C88-F343DEE86477}" sibTransId="{9F28EB37-11A5-1D41-BC41-329D80AF2C9E}"/>
    <dgm:cxn modelId="{2B90B97B-CF6E-4691-91E4-AA7721918D2F}" type="presOf" srcId="{414235E3-2155-4CBE-8A98-9ADB86A9AA4B}" destId="{59D67C93-92BE-4140-89C1-583DBEA059C3}" srcOrd="0" destOrd="0" presId="urn:microsoft.com/office/officeart/2005/8/layout/vList2"/>
    <dgm:cxn modelId="{094A330F-03B4-E34A-BA7A-DD466CF1E15B}" srcId="{BE800FEC-35EF-5A40-B8DD-43769C6C6A7B}" destId="{8A5685CB-C6EB-1344-9171-04C277C6F66D}" srcOrd="4" destOrd="0" parTransId="{08517E2E-1C1E-BD46-AE46-73BD2093DFAC}" sibTransId="{76F962F2-0587-4546-9E84-DC2523768360}"/>
    <dgm:cxn modelId="{FE96988F-2420-4A43-B227-E972D43A6890}" type="presOf" srcId="{954C1C09-3937-5C4E-AE8D-8661AFFB808F}" destId="{D8904824-9B41-C643-869F-45F8D92CB0A1}" srcOrd="0" destOrd="0" presId="urn:microsoft.com/office/officeart/2005/8/layout/vList2"/>
    <dgm:cxn modelId="{4C4B5F70-3C7D-48FF-A66F-B435724BA69E}" type="presOf" srcId="{8A5685CB-C6EB-1344-9171-04C277C6F66D}" destId="{C8A6E317-ABBF-634C-802E-5D5443A48FCE}" srcOrd="0" destOrd="0" presId="urn:microsoft.com/office/officeart/2005/8/layout/vList2"/>
    <dgm:cxn modelId="{56316039-4DF6-490E-A243-D3F01813B45E}" type="presOf" srcId="{F43D0FA0-76BA-7548-BC0A-71E26EF081DE}" destId="{2786337A-CE49-B142-B0F2-4AFE8AC974A2}" srcOrd="0" destOrd="0" presId="urn:microsoft.com/office/officeart/2005/8/layout/vList2"/>
    <dgm:cxn modelId="{0B3BF80A-BB04-514E-A917-1B3258A44219}" srcId="{BE800FEC-35EF-5A40-B8DD-43769C6C6A7B}" destId="{6EB727DD-FC1A-D345-A117-B7FE07592CDC}" srcOrd="10" destOrd="0" parTransId="{7A74E2BD-3380-384F-946E-15B063B815BA}" sibTransId="{398DCF3C-3FBF-6940-A0F2-6883F788D463}"/>
    <dgm:cxn modelId="{4D2F1CB0-66B3-47F1-BC8C-10D8762BE56B}" srcId="{BE800FEC-35EF-5A40-B8DD-43769C6C6A7B}" destId="{ECF2B7DF-A618-454B-8F5D-765283AEECC4}" srcOrd="1" destOrd="0" parTransId="{75A0D460-081F-46DD-9824-C3A79CE865E4}" sibTransId="{77F461C9-D127-4E85-B3F6-C3EFCE37311C}"/>
    <dgm:cxn modelId="{5875A556-9BA7-D846-A0A5-0272E08631E7}" srcId="{BE800FEC-35EF-5A40-B8DD-43769C6C6A7B}" destId="{E6C76607-EA67-D24A-8051-DC398D12808D}" srcOrd="0" destOrd="0" parTransId="{44886999-F7B6-D04F-A70F-EB05FCA0C74D}" sibTransId="{CD199381-500C-044B-9C7D-E14F7D49130C}"/>
    <dgm:cxn modelId="{581490FE-454B-A443-BFAF-26D20EBA3FC5}" srcId="{BE800FEC-35EF-5A40-B8DD-43769C6C6A7B}" destId="{988E319B-5426-F844-BAE5-42F3AB3479AE}" srcOrd="3" destOrd="0" parTransId="{8C911120-53EE-BE4C-96DF-55CE2459CE4D}" sibTransId="{96E6B869-F521-A54E-B26D-2652C9AB86B5}"/>
    <dgm:cxn modelId="{BD2DE3E0-52C0-E540-ABB0-C2A22C7671AA}" srcId="{BE800FEC-35EF-5A40-B8DD-43769C6C6A7B}" destId="{723A2B26-0E2D-294E-A4D1-CCB4D18CC984}" srcOrd="6" destOrd="0" parTransId="{C57C9141-FFF8-9D40-B2D5-8241A052490F}" sibTransId="{8D8CCDC2-ECD2-0640-AC96-309BC6E25BCA}"/>
    <dgm:cxn modelId="{567FDFC5-D535-42F6-8672-670AB797E471}" srcId="{BE800FEC-35EF-5A40-B8DD-43769C6C6A7B}" destId="{414235E3-2155-4CBE-8A98-9ADB86A9AA4B}" srcOrd="8" destOrd="0" parTransId="{923B46BA-864E-4629-B3A9-468BA5B7BB9B}" sibTransId="{D17DDDF7-86C8-4052-951F-9EA17875C9F3}"/>
    <dgm:cxn modelId="{AA191681-AAB8-E343-9F11-FAC3F87AD6F7}" srcId="{BE800FEC-35EF-5A40-B8DD-43769C6C6A7B}" destId="{F43D0FA0-76BA-7548-BC0A-71E26EF081DE}" srcOrd="7" destOrd="0" parTransId="{09DE6B80-FAB4-1443-9A11-81EED5AEFDD4}" sibTransId="{7B341CED-F3DF-6746-8333-358CC345BF4F}"/>
    <dgm:cxn modelId="{D678C1AA-BA04-4BE1-AC05-DCA3597768CE}" type="presParOf" srcId="{50DD89A2-A0FE-824B-A679-20F5F3D51866}" destId="{AB41C4DC-CC31-D549-9998-1141048321A0}" srcOrd="0" destOrd="0" presId="urn:microsoft.com/office/officeart/2005/8/layout/vList2"/>
    <dgm:cxn modelId="{0BBDBBF9-D800-49C4-A0DF-1F95003CCBD3}" type="presParOf" srcId="{50DD89A2-A0FE-824B-A679-20F5F3D51866}" destId="{D2292E85-487B-0544-8142-2B1E174C2E66}" srcOrd="1" destOrd="0" presId="urn:microsoft.com/office/officeart/2005/8/layout/vList2"/>
    <dgm:cxn modelId="{1F06EDBC-7EC6-47A7-8642-81417268D02E}" type="presParOf" srcId="{50DD89A2-A0FE-824B-A679-20F5F3D51866}" destId="{FFFE1046-26C2-4D64-A2F1-240DDDB69D6E}" srcOrd="2" destOrd="0" presId="urn:microsoft.com/office/officeart/2005/8/layout/vList2"/>
    <dgm:cxn modelId="{5B3EC0C0-7D2C-4565-A438-0E935B1F2370}" type="presParOf" srcId="{50DD89A2-A0FE-824B-A679-20F5F3D51866}" destId="{0BF86CAF-A446-464B-A797-50A36CE2EEB2}" srcOrd="3" destOrd="0" presId="urn:microsoft.com/office/officeart/2005/8/layout/vList2"/>
    <dgm:cxn modelId="{601121E1-BCAF-4D8F-ADCB-09011D4F261B}" type="presParOf" srcId="{50DD89A2-A0FE-824B-A679-20F5F3D51866}" destId="{9BEBBE5A-3764-D94F-8983-3E602036F3CD}" srcOrd="4" destOrd="0" presId="urn:microsoft.com/office/officeart/2005/8/layout/vList2"/>
    <dgm:cxn modelId="{22A4476E-02E6-4E48-AA4A-551A1B87EED9}" type="presParOf" srcId="{50DD89A2-A0FE-824B-A679-20F5F3D51866}" destId="{D1A42EBB-5407-EB46-B7CE-5FCE601F796A}" srcOrd="5" destOrd="0" presId="urn:microsoft.com/office/officeart/2005/8/layout/vList2"/>
    <dgm:cxn modelId="{A68A3D5C-2BF9-4131-A969-96FA34723E15}" type="presParOf" srcId="{50DD89A2-A0FE-824B-A679-20F5F3D51866}" destId="{E4611B37-C097-934C-8D70-D8EB28E5248C}" srcOrd="6" destOrd="0" presId="urn:microsoft.com/office/officeart/2005/8/layout/vList2"/>
    <dgm:cxn modelId="{FD023FDC-A0FF-4D5A-8296-18F6D9EC3FB0}" type="presParOf" srcId="{50DD89A2-A0FE-824B-A679-20F5F3D51866}" destId="{B81FC620-C64A-6F49-AE79-D4C0C8C671EB}" srcOrd="7" destOrd="0" presId="urn:microsoft.com/office/officeart/2005/8/layout/vList2"/>
    <dgm:cxn modelId="{966E9225-F49F-4464-BF04-857D1D42063F}" type="presParOf" srcId="{50DD89A2-A0FE-824B-A679-20F5F3D51866}" destId="{C8A6E317-ABBF-634C-802E-5D5443A48FCE}" srcOrd="8" destOrd="0" presId="urn:microsoft.com/office/officeart/2005/8/layout/vList2"/>
    <dgm:cxn modelId="{0E733F64-3758-4362-9A20-CF72C3F4B204}" type="presParOf" srcId="{50DD89A2-A0FE-824B-A679-20F5F3D51866}" destId="{EFEF4FDC-E676-EB42-A709-1D66A140CAD2}" srcOrd="9" destOrd="0" presId="urn:microsoft.com/office/officeart/2005/8/layout/vList2"/>
    <dgm:cxn modelId="{5B0D92EB-6A7E-4F93-85F7-C5613DE7977E}" type="presParOf" srcId="{50DD89A2-A0FE-824B-A679-20F5F3D51866}" destId="{D8904824-9B41-C643-869F-45F8D92CB0A1}" srcOrd="10" destOrd="0" presId="urn:microsoft.com/office/officeart/2005/8/layout/vList2"/>
    <dgm:cxn modelId="{B244149E-0B98-4FA3-8DBA-057D69872808}" type="presParOf" srcId="{50DD89A2-A0FE-824B-A679-20F5F3D51866}" destId="{B2B4BCFA-7044-1945-B13F-E6330A92543E}" srcOrd="11" destOrd="0" presId="urn:microsoft.com/office/officeart/2005/8/layout/vList2"/>
    <dgm:cxn modelId="{E6B14174-FEA0-40FF-9B9F-25DF6BA186B2}" type="presParOf" srcId="{50DD89A2-A0FE-824B-A679-20F5F3D51866}" destId="{A5C94CEF-7CAA-6741-A469-52A9EB76B7B7}" srcOrd="12" destOrd="0" presId="urn:microsoft.com/office/officeart/2005/8/layout/vList2"/>
    <dgm:cxn modelId="{F2CA1AF6-4D6F-417F-B38B-2FAE8F83FF66}" type="presParOf" srcId="{50DD89A2-A0FE-824B-A679-20F5F3D51866}" destId="{7EA4D5F2-2241-F947-9E13-83E66A92415D}" srcOrd="13" destOrd="0" presId="urn:microsoft.com/office/officeart/2005/8/layout/vList2"/>
    <dgm:cxn modelId="{E9116C02-CC78-462B-8937-0929FC3C10AA}" type="presParOf" srcId="{50DD89A2-A0FE-824B-A679-20F5F3D51866}" destId="{2786337A-CE49-B142-B0F2-4AFE8AC974A2}" srcOrd="14" destOrd="0" presId="urn:microsoft.com/office/officeart/2005/8/layout/vList2"/>
    <dgm:cxn modelId="{7730BA4B-1F00-48D0-B4AA-9C6AE948453C}" type="presParOf" srcId="{50DD89A2-A0FE-824B-A679-20F5F3D51866}" destId="{AD00BFB5-981C-324E-A1DD-18072B5641DD}" srcOrd="15" destOrd="0" presId="urn:microsoft.com/office/officeart/2005/8/layout/vList2"/>
    <dgm:cxn modelId="{359DE568-89B2-4D20-9473-1A8362A742D3}" type="presParOf" srcId="{50DD89A2-A0FE-824B-A679-20F5F3D51866}" destId="{59D67C93-92BE-4140-89C1-583DBEA059C3}" srcOrd="16" destOrd="0" presId="urn:microsoft.com/office/officeart/2005/8/layout/vList2"/>
    <dgm:cxn modelId="{F9415AF0-81DF-4AA2-BEE0-051745A79CF6}" type="presParOf" srcId="{50DD89A2-A0FE-824B-A679-20F5F3D51866}" destId="{832C9CC2-CF14-4EB7-A15E-3335015FCF92}" srcOrd="17" destOrd="0" presId="urn:microsoft.com/office/officeart/2005/8/layout/vList2"/>
    <dgm:cxn modelId="{82430879-9522-4846-930A-D13B65D71AFA}" type="presParOf" srcId="{50DD89A2-A0FE-824B-A679-20F5F3D51866}" destId="{AA85D795-3D63-7743-8883-C99BC1B0FEF2}" srcOrd="18" destOrd="0" presId="urn:microsoft.com/office/officeart/2005/8/layout/vList2"/>
    <dgm:cxn modelId="{99CA0927-93E4-4F77-BED7-CF13EA781636}" type="presParOf" srcId="{50DD89A2-A0FE-824B-A679-20F5F3D51866}" destId="{C128B264-837E-CA48-8C2F-2A7581503FEA}" srcOrd="19" destOrd="0" presId="urn:microsoft.com/office/officeart/2005/8/layout/vList2"/>
    <dgm:cxn modelId="{2B960A2B-8D1A-438E-8EC1-2387D090AD71}" type="presParOf" srcId="{50DD89A2-A0FE-824B-A679-20F5F3D51866}" destId="{49814403-C0C8-474D-9CEF-259F622AC763}" srcOrd="2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C50ED9-D8EC-7B43-AF44-CC723C9DF034}" type="doc">
      <dgm:prSet loTypeId="urn:microsoft.com/office/officeart/2005/8/layout/hProcess9" loCatId="" qsTypeId="urn:microsoft.com/office/officeart/2005/8/quickstyle/3D2" qsCatId="3D" csTypeId="urn:microsoft.com/office/officeart/2005/8/colors/colorful1#3" csCatId="colorful" phldr="1"/>
      <dgm:spPr/>
    </dgm:pt>
    <dgm:pt modelId="{956C0B3F-F78C-CD4B-9B89-43106D1EB25D}">
      <dgm:prSet phldrT="[文字]" custT="1"/>
      <dgm:spPr>
        <a:solidFill>
          <a:srgbClr val="000099"/>
        </a:solidFill>
      </dgm:spPr>
      <dgm:t>
        <a:bodyPr/>
        <a:lstStyle/>
        <a:p>
          <a:r>
            <a:rPr lang="zh-TW" altLang="en-US" sz="4400" b="1" dirty="0">
              <a:solidFill>
                <a:schemeClr val="bg1"/>
              </a:solidFill>
              <a:latin typeface="標楷體" panose="03000509000000000000" pitchFamily="65" charset="-120"/>
              <a:ea typeface="標楷體" panose="03000509000000000000" pitchFamily="65" charset="-120"/>
              <a:cs typeface="BiauKai"/>
            </a:rPr>
            <a:t>資料</a:t>
          </a:r>
          <a:endParaRPr lang="en-US" altLang="zh-TW" sz="4400" b="1" dirty="0">
            <a:solidFill>
              <a:schemeClr val="bg1"/>
            </a:solidFill>
            <a:latin typeface="標楷體" panose="03000509000000000000" pitchFamily="65" charset="-120"/>
            <a:ea typeface="標楷體" panose="03000509000000000000" pitchFamily="65" charset="-120"/>
            <a:cs typeface="BiauKai"/>
          </a:endParaRPr>
        </a:p>
        <a:p>
          <a:r>
            <a:rPr lang="zh-TW" altLang="en-US" sz="4400" b="1" dirty="0">
              <a:solidFill>
                <a:schemeClr val="bg1"/>
              </a:solidFill>
              <a:latin typeface="標楷體" panose="03000509000000000000" pitchFamily="65" charset="-120"/>
              <a:ea typeface="標楷體" panose="03000509000000000000" pitchFamily="65" charset="-120"/>
              <a:cs typeface="BiauKai"/>
            </a:rPr>
            <a:t>搜集</a:t>
          </a:r>
        </a:p>
      </dgm:t>
    </dgm:pt>
    <dgm:pt modelId="{B7D61EF4-A992-A749-B6E8-E95D6B311B06}" type="parTrans" cxnId="{9F51F473-83AA-F44F-B9DB-5D69FF9E7F2A}">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F2663D67-6573-B945-AE34-0F9A5EDECE62}" type="sibTrans" cxnId="{9F51F473-83AA-F44F-B9DB-5D69FF9E7F2A}">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7C319C0F-502D-914E-97F0-3ABFB61733F0}">
      <dgm:prSet phldrT="[文字]" custT="1"/>
      <dgm:spPr>
        <a:solidFill>
          <a:srgbClr val="FF0000"/>
        </a:solidFill>
      </dgm:spPr>
      <dgm:t>
        <a:bodyPr/>
        <a:lstStyle/>
        <a:p>
          <a:r>
            <a:rPr lang="zh-TW" altLang="en-US" sz="4400" b="1" dirty="0">
              <a:solidFill>
                <a:srgbClr val="FFFF00"/>
              </a:solidFill>
              <a:latin typeface="標楷體" panose="03000509000000000000" pitchFamily="65" charset="-120"/>
              <a:ea typeface="標楷體" panose="03000509000000000000" pitchFamily="65" charset="-120"/>
              <a:cs typeface="BiauKai"/>
            </a:rPr>
            <a:t>擴大</a:t>
          </a:r>
          <a:endParaRPr lang="en-US" altLang="zh-TW" sz="4400" b="1" dirty="0">
            <a:solidFill>
              <a:srgbClr val="FFFF00"/>
            </a:solidFill>
            <a:latin typeface="標楷體" panose="03000509000000000000" pitchFamily="65" charset="-120"/>
            <a:ea typeface="標楷體" panose="03000509000000000000" pitchFamily="65" charset="-120"/>
            <a:cs typeface="BiauKai"/>
          </a:endParaRPr>
        </a:p>
        <a:p>
          <a:r>
            <a:rPr lang="zh-TW" altLang="en-US" sz="4400" b="1" dirty="0">
              <a:solidFill>
                <a:srgbClr val="FFFF00"/>
              </a:solidFill>
              <a:latin typeface="標楷體" panose="03000509000000000000" pitchFamily="65" charset="-120"/>
              <a:ea typeface="標楷體" panose="03000509000000000000" pitchFamily="65" charset="-120"/>
              <a:cs typeface="BiauKai"/>
            </a:rPr>
            <a:t>選擇</a:t>
          </a:r>
        </a:p>
      </dgm:t>
    </dgm:pt>
    <dgm:pt modelId="{83816BC6-A357-3E40-B562-25F445BF0851}" type="parTrans" cxnId="{1D759222-6075-624B-9AB2-A6F925F47BF8}">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4B3B0749-93FC-9745-A558-735B94C95F84}" type="sibTrans" cxnId="{1D759222-6075-624B-9AB2-A6F925F47BF8}">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485EFEE8-8153-A440-935D-A7B4DFC774C7}">
      <dgm:prSet phldrT="[文字]" custT="1"/>
      <dgm:spPr>
        <a:solidFill>
          <a:srgbClr val="000099"/>
        </a:solidFill>
      </dgm:spPr>
      <dgm:t>
        <a:bodyPr/>
        <a:lstStyle/>
        <a:p>
          <a:r>
            <a:rPr lang="zh-TW" altLang="en-US" sz="4400" b="1" dirty="0">
              <a:solidFill>
                <a:schemeClr val="bg1"/>
              </a:solidFill>
              <a:latin typeface="標楷體" panose="03000509000000000000" pitchFamily="65" charset="-120"/>
              <a:ea typeface="標楷體" panose="03000509000000000000" pitchFamily="65" charset="-120"/>
              <a:cs typeface="BiauKai"/>
            </a:rPr>
            <a:t>初步</a:t>
          </a:r>
          <a:endParaRPr lang="en-US" altLang="zh-TW" sz="4400" b="1" dirty="0">
            <a:solidFill>
              <a:schemeClr val="bg1"/>
            </a:solidFill>
            <a:latin typeface="標楷體" panose="03000509000000000000" pitchFamily="65" charset="-120"/>
            <a:ea typeface="標楷體" panose="03000509000000000000" pitchFamily="65" charset="-120"/>
            <a:cs typeface="BiauKai"/>
          </a:endParaRPr>
        </a:p>
        <a:p>
          <a:r>
            <a:rPr lang="zh-TW" altLang="en-US" sz="4400" b="1" dirty="0">
              <a:solidFill>
                <a:schemeClr val="bg1"/>
              </a:solidFill>
              <a:latin typeface="標楷體" panose="03000509000000000000" pitchFamily="65" charset="-120"/>
              <a:ea typeface="標楷體" panose="03000509000000000000" pitchFamily="65" charset="-120"/>
              <a:cs typeface="BiauKai"/>
            </a:rPr>
            <a:t>排序</a:t>
          </a:r>
        </a:p>
      </dgm:t>
    </dgm:pt>
    <dgm:pt modelId="{65A022A9-E3C6-6B41-B16F-59E672491677}" type="parTrans" cxnId="{DD7525F5-B9C7-7B4A-B6A2-34528C38AA01}">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D2EE7C4C-D2B2-6B4D-A32E-64B2F1F075CC}" type="sibTrans" cxnId="{DD7525F5-B9C7-7B4A-B6A2-34528C38AA01}">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31328079-78FB-4C4D-B881-B3E3B64F5F3F}">
      <dgm:prSet custT="1"/>
      <dgm:spPr>
        <a:solidFill>
          <a:srgbClr val="FF0000"/>
        </a:solidFill>
      </dgm:spPr>
      <dgm:t>
        <a:bodyPr/>
        <a:lstStyle/>
        <a:p>
          <a:r>
            <a:rPr lang="zh-TW" altLang="en-US" sz="4400" b="1" dirty="0">
              <a:solidFill>
                <a:srgbClr val="FFFF00"/>
              </a:solidFill>
              <a:latin typeface="標楷體" panose="03000509000000000000" pitchFamily="65" charset="-120"/>
              <a:ea typeface="標楷體" panose="03000509000000000000" pitchFamily="65" charset="-120"/>
              <a:cs typeface="BiauKai"/>
            </a:rPr>
            <a:t>最後</a:t>
          </a:r>
          <a:endParaRPr lang="en-US" altLang="zh-TW" sz="4400" b="1" dirty="0">
            <a:solidFill>
              <a:srgbClr val="FFFF00"/>
            </a:solidFill>
            <a:latin typeface="標楷體" panose="03000509000000000000" pitchFamily="65" charset="-120"/>
            <a:ea typeface="標楷體" panose="03000509000000000000" pitchFamily="65" charset="-120"/>
            <a:cs typeface="BiauKai"/>
          </a:endParaRPr>
        </a:p>
        <a:p>
          <a:r>
            <a:rPr lang="zh-TW" altLang="en-US" sz="4400" b="1" dirty="0">
              <a:solidFill>
                <a:srgbClr val="FFFF00"/>
              </a:solidFill>
              <a:latin typeface="標楷體" panose="03000509000000000000" pitchFamily="65" charset="-120"/>
              <a:ea typeface="標楷體" panose="03000509000000000000" pitchFamily="65" charset="-120"/>
              <a:cs typeface="BiauKai"/>
            </a:rPr>
            <a:t>調整</a:t>
          </a:r>
        </a:p>
      </dgm:t>
    </dgm:pt>
    <dgm:pt modelId="{F72FF6D4-E0E3-AA45-AE0D-9AB1F2020890}" type="parTrans" cxnId="{F8666EC2-047B-5642-BF8E-C3C5B1721FAA}">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9312578F-9A4E-D345-9182-6D22EE79E552}" type="sibTrans" cxnId="{F8666EC2-047B-5642-BF8E-C3C5B1721FAA}">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9D11CC54-95E0-894E-AFF1-B9E5D81A7585}" type="pres">
      <dgm:prSet presAssocID="{70C50ED9-D8EC-7B43-AF44-CC723C9DF034}" presName="CompostProcess" presStyleCnt="0">
        <dgm:presLayoutVars>
          <dgm:dir/>
          <dgm:resizeHandles val="exact"/>
        </dgm:presLayoutVars>
      </dgm:prSet>
      <dgm:spPr/>
    </dgm:pt>
    <dgm:pt modelId="{C618710B-F993-3744-A1EE-FB14A89FC2D2}" type="pres">
      <dgm:prSet presAssocID="{70C50ED9-D8EC-7B43-AF44-CC723C9DF034}" presName="arrow" presStyleLbl="bgShp" presStyleIdx="0" presStyleCnt="1"/>
      <dgm:spPr>
        <a:solidFill>
          <a:srgbClr val="EA718A"/>
        </a:solidFill>
      </dgm:spPr>
    </dgm:pt>
    <dgm:pt modelId="{45160455-4A24-0A4F-8B23-54B9B61957FE}" type="pres">
      <dgm:prSet presAssocID="{70C50ED9-D8EC-7B43-AF44-CC723C9DF034}" presName="linearProcess" presStyleCnt="0"/>
      <dgm:spPr/>
    </dgm:pt>
    <dgm:pt modelId="{CA90852D-76F4-3F49-A85A-318927AF27AE}" type="pres">
      <dgm:prSet presAssocID="{956C0B3F-F78C-CD4B-9B89-43106D1EB25D}" presName="textNode" presStyleLbl="node1" presStyleIdx="0" presStyleCnt="4">
        <dgm:presLayoutVars>
          <dgm:bulletEnabled val="1"/>
        </dgm:presLayoutVars>
      </dgm:prSet>
      <dgm:spPr/>
      <dgm:t>
        <a:bodyPr/>
        <a:lstStyle/>
        <a:p>
          <a:endParaRPr lang="zh-TW" altLang="en-US"/>
        </a:p>
      </dgm:t>
    </dgm:pt>
    <dgm:pt modelId="{10F36101-8FBA-754B-9B8F-479443DDDAE1}" type="pres">
      <dgm:prSet presAssocID="{F2663D67-6573-B945-AE34-0F9A5EDECE62}" presName="sibTrans" presStyleCnt="0"/>
      <dgm:spPr/>
    </dgm:pt>
    <dgm:pt modelId="{CC5BFDF6-B436-C346-831A-AA3DF12ED6D6}" type="pres">
      <dgm:prSet presAssocID="{7C319C0F-502D-914E-97F0-3ABFB61733F0}" presName="textNode" presStyleLbl="node1" presStyleIdx="1" presStyleCnt="4">
        <dgm:presLayoutVars>
          <dgm:bulletEnabled val="1"/>
        </dgm:presLayoutVars>
      </dgm:prSet>
      <dgm:spPr/>
      <dgm:t>
        <a:bodyPr/>
        <a:lstStyle/>
        <a:p>
          <a:endParaRPr lang="zh-TW" altLang="en-US"/>
        </a:p>
      </dgm:t>
    </dgm:pt>
    <dgm:pt modelId="{D7631EB7-2A76-364D-9F91-DC47AECA351B}" type="pres">
      <dgm:prSet presAssocID="{4B3B0749-93FC-9745-A558-735B94C95F84}" presName="sibTrans" presStyleCnt="0"/>
      <dgm:spPr/>
    </dgm:pt>
    <dgm:pt modelId="{E87F6752-C4D5-604F-B0FA-B358B06DA0A7}" type="pres">
      <dgm:prSet presAssocID="{485EFEE8-8153-A440-935D-A7B4DFC774C7}" presName="textNode" presStyleLbl="node1" presStyleIdx="2" presStyleCnt="4">
        <dgm:presLayoutVars>
          <dgm:bulletEnabled val="1"/>
        </dgm:presLayoutVars>
      </dgm:prSet>
      <dgm:spPr/>
      <dgm:t>
        <a:bodyPr/>
        <a:lstStyle/>
        <a:p>
          <a:endParaRPr lang="zh-TW" altLang="en-US"/>
        </a:p>
      </dgm:t>
    </dgm:pt>
    <dgm:pt modelId="{54077D0E-0854-DA40-9085-0A2084F58120}" type="pres">
      <dgm:prSet presAssocID="{D2EE7C4C-D2B2-6B4D-A32E-64B2F1F075CC}" presName="sibTrans" presStyleCnt="0"/>
      <dgm:spPr/>
    </dgm:pt>
    <dgm:pt modelId="{58233896-8DED-9C4F-841F-6DC044532274}" type="pres">
      <dgm:prSet presAssocID="{31328079-78FB-4C4D-B881-B3E3B64F5F3F}" presName="textNode" presStyleLbl="node1" presStyleIdx="3" presStyleCnt="4">
        <dgm:presLayoutVars>
          <dgm:bulletEnabled val="1"/>
        </dgm:presLayoutVars>
      </dgm:prSet>
      <dgm:spPr/>
      <dgm:t>
        <a:bodyPr/>
        <a:lstStyle/>
        <a:p>
          <a:endParaRPr lang="zh-TW" altLang="en-US"/>
        </a:p>
      </dgm:t>
    </dgm:pt>
  </dgm:ptLst>
  <dgm:cxnLst>
    <dgm:cxn modelId="{4AA7E6CD-DB86-4765-80AE-9DF6E6866F08}" type="presOf" srcId="{956C0B3F-F78C-CD4B-9B89-43106D1EB25D}" destId="{CA90852D-76F4-3F49-A85A-318927AF27AE}" srcOrd="0" destOrd="0" presId="urn:microsoft.com/office/officeart/2005/8/layout/hProcess9"/>
    <dgm:cxn modelId="{9F51F473-83AA-F44F-B9DB-5D69FF9E7F2A}" srcId="{70C50ED9-D8EC-7B43-AF44-CC723C9DF034}" destId="{956C0B3F-F78C-CD4B-9B89-43106D1EB25D}" srcOrd="0" destOrd="0" parTransId="{B7D61EF4-A992-A749-B6E8-E95D6B311B06}" sibTransId="{F2663D67-6573-B945-AE34-0F9A5EDECE62}"/>
    <dgm:cxn modelId="{1D759222-6075-624B-9AB2-A6F925F47BF8}" srcId="{70C50ED9-D8EC-7B43-AF44-CC723C9DF034}" destId="{7C319C0F-502D-914E-97F0-3ABFB61733F0}" srcOrd="1" destOrd="0" parTransId="{83816BC6-A357-3E40-B562-25F445BF0851}" sibTransId="{4B3B0749-93FC-9745-A558-735B94C95F84}"/>
    <dgm:cxn modelId="{F8E9DA98-4949-4DCB-8834-795B662D2612}" type="presOf" srcId="{70C50ED9-D8EC-7B43-AF44-CC723C9DF034}" destId="{9D11CC54-95E0-894E-AFF1-B9E5D81A7585}" srcOrd="0" destOrd="0" presId="urn:microsoft.com/office/officeart/2005/8/layout/hProcess9"/>
    <dgm:cxn modelId="{1BAA0274-BC44-43A8-89EF-A2108D587867}" type="presOf" srcId="{31328079-78FB-4C4D-B881-B3E3B64F5F3F}" destId="{58233896-8DED-9C4F-841F-6DC044532274}" srcOrd="0" destOrd="0" presId="urn:microsoft.com/office/officeart/2005/8/layout/hProcess9"/>
    <dgm:cxn modelId="{D4BD02D9-83F9-491C-AB8A-4D12B53EA617}" type="presOf" srcId="{7C319C0F-502D-914E-97F0-3ABFB61733F0}" destId="{CC5BFDF6-B436-C346-831A-AA3DF12ED6D6}" srcOrd="0" destOrd="0" presId="urn:microsoft.com/office/officeart/2005/8/layout/hProcess9"/>
    <dgm:cxn modelId="{DD7525F5-B9C7-7B4A-B6A2-34528C38AA01}" srcId="{70C50ED9-D8EC-7B43-AF44-CC723C9DF034}" destId="{485EFEE8-8153-A440-935D-A7B4DFC774C7}" srcOrd="2" destOrd="0" parTransId="{65A022A9-E3C6-6B41-B16F-59E672491677}" sibTransId="{D2EE7C4C-D2B2-6B4D-A32E-64B2F1F075CC}"/>
    <dgm:cxn modelId="{F8666EC2-047B-5642-BF8E-C3C5B1721FAA}" srcId="{70C50ED9-D8EC-7B43-AF44-CC723C9DF034}" destId="{31328079-78FB-4C4D-B881-B3E3B64F5F3F}" srcOrd="3" destOrd="0" parTransId="{F72FF6D4-E0E3-AA45-AE0D-9AB1F2020890}" sibTransId="{9312578F-9A4E-D345-9182-6D22EE79E552}"/>
    <dgm:cxn modelId="{E8B5ED40-D571-424A-B9BA-43406788B9B2}" type="presOf" srcId="{485EFEE8-8153-A440-935D-A7B4DFC774C7}" destId="{E87F6752-C4D5-604F-B0FA-B358B06DA0A7}" srcOrd="0" destOrd="0" presId="urn:microsoft.com/office/officeart/2005/8/layout/hProcess9"/>
    <dgm:cxn modelId="{4EABB217-849C-4B69-B173-D4CDA8E35694}" type="presParOf" srcId="{9D11CC54-95E0-894E-AFF1-B9E5D81A7585}" destId="{C618710B-F993-3744-A1EE-FB14A89FC2D2}" srcOrd="0" destOrd="0" presId="urn:microsoft.com/office/officeart/2005/8/layout/hProcess9"/>
    <dgm:cxn modelId="{5F58E9C1-A0EA-444D-8D36-64E92577144B}" type="presParOf" srcId="{9D11CC54-95E0-894E-AFF1-B9E5D81A7585}" destId="{45160455-4A24-0A4F-8B23-54B9B61957FE}" srcOrd="1" destOrd="0" presId="urn:microsoft.com/office/officeart/2005/8/layout/hProcess9"/>
    <dgm:cxn modelId="{5488A3A8-0A6F-487F-821B-71FA057CD444}" type="presParOf" srcId="{45160455-4A24-0A4F-8B23-54B9B61957FE}" destId="{CA90852D-76F4-3F49-A85A-318927AF27AE}" srcOrd="0" destOrd="0" presId="urn:microsoft.com/office/officeart/2005/8/layout/hProcess9"/>
    <dgm:cxn modelId="{E0F3AC6E-4054-4B96-BA00-3B3FE5E011F6}" type="presParOf" srcId="{45160455-4A24-0A4F-8B23-54B9B61957FE}" destId="{10F36101-8FBA-754B-9B8F-479443DDDAE1}" srcOrd="1" destOrd="0" presId="urn:microsoft.com/office/officeart/2005/8/layout/hProcess9"/>
    <dgm:cxn modelId="{1EB101EA-086E-47ED-A05F-FAB12261296B}" type="presParOf" srcId="{45160455-4A24-0A4F-8B23-54B9B61957FE}" destId="{CC5BFDF6-B436-C346-831A-AA3DF12ED6D6}" srcOrd="2" destOrd="0" presId="urn:microsoft.com/office/officeart/2005/8/layout/hProcess9"/>
    <dgm:cxn modelId="{F60B5605-D893-4FFF-A27C-99496DA9DD86}" type="presParOf" srcId="{45160455-4A24-0A4F-8B23-54B9B61957FE}" destId="{D7631EB7-2A76-364D-9F91-DC47AECA351B}" srcOrd="3" destOrd="0" presId="urn:microsoft.com/office/officeart/2005/8/layout/hProcess9"/>
    <dgm:cxn modelId="{F2B9EC3F-69C1-47DD-975F-D07716EB8A9D}" type="presParOf" srcId="{45160455-4A24-0A4F-8B23-54B9B61957FE}" destId="{E87F6752-C4D5-604F-B0FA-B358B06DA0A7}" srcOrd="4" destOrd="0" presId="urn:microsoft.com/office/officeart/2005/8/layout/hProcess9"/>
    <dgm:cxn modelId="{EDF6FF08-1D77-455E-B3F4-6352238F2EA5}" type="presParOf" srcId="{45160455-4A24-0A4F-8B23-54B9B61957FE}" destId="{54077D0E-0854-DA40-9085-0A2084F58120}" srcOrd="5" destOrd="0" presId="urn:microsoft.com/office/officeart/2005/8/layout/hProcess9"/>
    <dgm:cxn modelId="{79BFC28C-3B43-41C4-973F-682A65AC0AED}" type="presParOf" srcId="{45160455-4A24-0A4F-8B23-54B9B61957FE}" destId="{58233896-8DED-9C4F-841F-6DC044532274}" srcOrd="6"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8F9A00-2096-3741-89E7-777E00EE7294}"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zh-TW" altLang="en-US"/>
        </a:p>
      </dgm:t>
    </dgm:pt>
    <dgm:pt modelId="{D848E5AA-C59E-E646-B009-218E2B4A3D0E}">
      <dgm:prSet phldrT="[文字]">
        <dgm:style>
          <a:lnRef idx="1">
            <a:schemeClr val="accent4"/>
          </a:lnRef>
          <a:fillRef idx="3">
            <a:schemeClr val="accent4"/>
          </a:fillRef>
          <a:effectRef idx="2">
            <a:schemeClr val="accent4"/>
          </a:effectRef>
          <a:fontRef idx="minor">
            <a:schemeClr val="lt1"/>
          </a:fontRef>
        </dgm:style>
      </dgm:prSet>
      <dgm:spPr>
        <a:solidFill>
          <a:schemeClr val="tx1"/>
        </a:solidFill>
        <a:ln>
          <a:solidFill>
            <a:schemeClr val="accent4">
              <a:lumMod val="75000"/>
            </a:schemeClr>
          </a:solidFill>
        </a:ln>
      </dgm:spPr>
      <dgm:t>
        <a:bodyPr/>
        <a:lstStyle/>
        <a:p>
          <a:r>
            <a:rPr lang="zh-TW" altLang="en-US" b="1" dirty="0"/>
            <a:t>進行微調</a:t>
          </a:r>
        </a:p>
      </dgm:t>
    </dgm:pt>
    <dgm:pt modelId="{98D22255-173B-2C4C-BFEB-5B3A1857861F}" type="parTrans" cxnId="{8EA9BC1E-C391-F646-8951-2C1712F5528C}">
      <dgm:prSet/>
      <dgm:spPr/>
      <dgm:t>
        <a:bodyPr/>
        <a:lstStyle/>
        <a:p>
          <a:endParaRPr lang="zh-TW" altLang="en-US"/>
        </a:p>
      </dgm:t>
    </dgm:pt>
    <dgm:pt modelId="{9D1BD03E-CDD3-E241-AE97-8D659E280920}" type="sibTrans" cxnId="{8EA9BC1E-C391-F646-8951-2C1712F5528C}">
      <dgm:prSet/>
      <dgm:spPr/>
      <dgm:t>
        <a:bodyPr/>
        <a:lstStyle/>
        <a:p>
          <a:endParaRPr lang="zh-TW" altLang="en-US"/>
        </a:p>
      </dgm:t>
    </dgm:pt>
    <dgm:pt modelId="{47F071EA-1C03-544F-B784-3484FB7E3774}">
      <dgm:prSet phldrT="[文字]">
        <dgm:style>
          <a:lnRef idx="1">
            <a:schemeClr val="accent2"/>
          </a:lnRef>
          <a:fillRef idx="3">
            <a:schemeClr val="accent2"/>
          </a:fillRef>
          <a:effectRef idx="2">
            <a:schemeClr val="accent2"/>
          </a:effectRef>
          <a:fontRef idx="minor">
            <a:schemeClr val="lt1"/>
          </a:fontRef>
        </dgm:style>
      </dgm:prSet>
      <dgm:spPr>
        <a:solidFill>
          <a:srgbClr val="000099"/>
        </a:solidFill>
      </dgm:spPr>
      <dgm:t>
        <a:bodyPr/>
        <a:lstStyle/>
        <a:p>
          <a:r>
            <a:rPr lang="zh-TW" altLang="en-US" b="1" dirty="0"/>
            <a:t>溝通討論</a:t>
          </a:r>
        </a:p>
      </dgm:t>
    </dgm:pt>
    <dgm:pt modelId="{CBD298DF-7A94-2F42-B675-98236159267A}" type="parTrans" cxnId="{DB0E03B7-ADE5-CF48-82F1-D4E42E6EB227}">
      <dgm:prSet>
        <dgm:style>
          <a:lnRef idx="1">
            <a:schemeClr val="accent2"/>
          </a:lnRef>
          <a:fillRef idx="3">
            <a:schemeClr val="accent2"/>
          </a:fillRef>
          <a:effectRef idx="2">
            <a:schemeClr val="accent2"/>
          </a:effectRef>
          <a:fontRef idx="minor">
            <a:schemeClr val="lt1"/>
          </a:fontRef>
        </dgm:style>
      </dgm:prSet>
      <dgm:spPr/>
      <dgm:t>
        <a:bodyPr/>
        <a:lstStyle/>
        <a:p>
          <a:endParaRPr lang="zh-TW" altLang="en-US"/>
        </a:p>
      </dgm:t>
    </dgm:pt>
    <dgm:pt modelId="{8F9735B6-A68A-6849-A1F1-9C66F1D37712}" type="sibTrans" cxnId="{DB0E03B7-ADE5-CF48-82F1-D4E42E6EB227}">
      <dgm:prSet/>
      <dgm:spPr/>
      <dgm:t>
        <a:bodyPr/>
        <a:lstStyle/>
        <a:p>
          <a:endParaRPr lang="zh-TW" altLang="en-US"/>
        </a:p>
      </dgm:t>
    </dgm:pt>
    <dgm:pt modelId="{9AF51CBB-31CD-FF45-B79A-999DA18BA7CE}">
      <dgm:prSet phldrT="[文字]"/>
      <dgm:spPr>
        <a:solidFill>
          <a:srgbClr val="FF0000"/>
        </a:solidFill>
      </dgm:spPr>
      <dgm:t>
        <a:bodyPr/>
        <a:lstStyle/>
        <a:p>
          <a:r>
            <a:rPr lang="zh-TW" altLang="en-US" b="1" dirty="0"/>
            <a:t>會考成績</a:t>
          </a:r>
        </a:p>
      </dgm:t>
    </dgm:pt>
    <dgm:pt modelId="{6D763F25-E751-0848-BBD0-5534DC92A042}" type="parTrans" cxnId="{DC875BD4-5C15-0247-9515-21C40FCB9B75}">
      <dgm:prSet/>
      <dgm:spPr/>
      <dgm:t>
        <a:bodyPr/>
        <a:lstStyle/>
        <a:p>
          <a:endParaRPr lang="zh-TW" altLang="en-US"/>
        </a:p>
      </dgm:t>
    </dgm:pt>
    <dgm:pt modelId="{FFE9D5D6-86C9-6841-823F-08510461BDE0}" type="sibTrans" cxnId="{DC875BD4-5C15-0247-9515-21C40FCB9B75}">
      <dgm:prSet/>
      <dgm:spPr/>
      <dgm:t>
        <a:bodyPr/>
        <a:lstStyle/>
        <a:p>
          <a:endParaRPr lang="zh-TW" altLang="en-US"/>
        </a:p>
      </dgm:t>
    </dgm:pt>
    <dgm:pt modelId="{93F834B0-FBCE-0540-AC92-1DCCCF1B97CA}">
      <dgm:prSet phldrT="[文字]"/>
      <dgm:spPr>
        <a:solidFill>
          <a:srgbClr val="000099"/>
        </a:solidFill>
      </dgm:spPr>
      <dgm:t>
        <a:bodyPr/>
        <a:lstStyle/>
        <a:p>
          <a:r>
            <a:rPr lang="zh-TW" altLang="en-US" b="1" dirty="0"/>
            <a:t>同校、同群、連填</a:t>
          </a:r>
        </a:p>
      </dgm:t>
    </dgm:pt>
    <dgm:pt modelId="{64125F07-8C1C-044C-A4DF-865B0642B595}" type="parTrans" cxnId="{5342AE4F-831C-114B-8D88-EA4EEBCB6CEE}">
      <dgm:prSet/>
      <dgm:spPr/>
      <dgm:t>
        <a:bodyPr/>
        <a:lstStyle/>
        <a:p>
          <a:endParaRPr lang="zh-TW" altLang="en-US"/>
        </a:p>
      </dgm:t>
    </dgm:pt>
    <dgm:pt modelId="{96C1AC10-B0F4-544F-8D4A-CE101E7B26D1}" type="sibTrans" cxnId="{5342AE4F-831C-114B-8D88-EA4EEBCB6CEE}">
      <dgm:prSet/>
      <dgm:spPr/>
      <dgm:t>
        <a:bodyPr/>
        <a:lstStyle/>
        <a:p>
          <a:endParaRPr lang="zh-TW" altLang="en-US"/>
        </a:p>
      </dgm:t>
    </dgm:pt>
    <dgm:pt modelId="{03C450A2-AF8D-B240-AFFD-F02E99406F8C}" type="pres">
      <dgm:prSet presAssocID="{0E8F9A00-2096-3741-89E7-777E00EE7294}" presName="cycle" presStyleCnt="0">
        <dgm:presLayoutVars>
          <dgm:chMax val="1"/>
          <dgm:dir/>
          <dgm:animLvl val="ctr"/>
          <dgm:resizeHandles val="exact"/>
        </dgm:presLayoutVars>
      </dgm:prSet>
      <dgm:spPr/>
      <dgm:t>
        <a:bodyPr/>
        <a:lstStyle/>
        <a:p>
          <a:endParaRPr lang="zh-TW" altLang="en-US"/>
        </a:p>
      </dgm:t>
    </dgm:pt>
    <dgm:pt modelId="{BCEB77BF-5D98-EC4B-BAD0-05DD367F4FAE}" type="pres">
      <dgm:prSet presAssocID="{D848E5AA-C59E-E646-B009-218E2B4A3D0E}" presName="centerShape" presStyleLbl="node0" presStyleIdx="0" presStyleCnt="1" custLinFactNeighborX="8732" custLinFactNeighborY="-569"/>
      <dgm:spPr/>
      <dgm:t>
        <a:bodyPr/>
        <a:lstStyle/>
        <a:p>
          <a:endParaRPr lang="zh-TW" altLang="en-US"/>
        </a:p>
      </dgm:t>
    </dgm:pt>
    <dgm:pt modelId="{FB6C89CE-212E-ED42-BEAC-9A0EC1C7FFE1}" type="pres">
      <dgm:prSet presAssocID="{CBD298DF-7A94-2F42-B675-98236159267A}" presName="parTrans" presStyleLbl="bgSibTrans2D1" presStyleIdx="0" presStyleCnt="3"/>
      <dgm:spPr/>
      <dgm:t>
        <a:bodyPr/>
        <a:lstStyle/>
        <a:p>
          <a:endParaRPr lang="zh-TW" altLang="en-US"/>
        </a:p>
      </dgm:t>
    </dgm:pt>
    <dgm:pt modelId="{9EAE0880-C099-9345-97D3-A3CC0E39307B}" type="pres">
      <dgm:prSet presAssocID="{47F071EA-1C03-544F-B784-3484FB7E3774}" presName="node" presStyleLbl="node1" presStyleIdx="0" presStyleCnt="3" custRadScaleRad="86437" custRadScaleInc="-39867">
        <dgm:presLayoutVars>
          <dgm:bulletEnabled val="1"/>
        </dgm:presLayoutVars>
      </dgm:prSet>
      <dgm:spPr/>
      <dgm:t>
        <a:bodyPr/>
        <a:lstStyle/>
        <a:p>
          <a:endParaRPr lang="zh-TW" altLang="en-US"/>
        </a:p>
      </dgm:t>
    </dgm:pt>
    <dgm:pt modelId="{6C167A12-C53A-1443-859D-6E9DAC7DC10C}" type="pres">
      <dgm:prSet presAssocID="{6D763F25-E751-0848-BBD0-5534DC92A042}" presName="parTrans" presStyleLbl="bgSibTrans2D1" presStyleIdx="1" presStyleCnt="3"/>
      <dgm:spPr/>
      <dgm:t>
        <a:bodyPr/>
        <a:lstStyle/>
        <a:p>
          <a:endParaRPr lang="zh-TW" altLang="en-US"/>
        </a:p>
      </dgm:t>
    </dgm:pt>
    <dgm:pt modelId="{722BF291-F48E-2C4E-8516-6364A8363A7B}" type="pres">
      <dgm:prSet presAssocID="{9AF51CBB-31CD-FF45-B79A-999DA18BA7CE}" presName="node" presStyleLbl="node1" presStyleIdx="1" presStyleCnt="3" custRadScaleRad="98092" custRadScaleInc="-58576">
        <dgm:presLayoutVars>
          <dgm:bulletEnabled val="1"/>
        </dgm:presLayoutVars>
      </dgm:prSet>
      <dgm:spPr/>
      <dgm:t>
        <a:bodyPr/>
        <a:lstStyle/>
        <a:p>
          <a:endParaRPr lang="zh-TW" altLang="en-US"/>
        </a:p>
      </dgm:t>
    </dgm:pt>
    <dgm:pt modelId="{2965E3A4-7D48-B146-8F79-7CBABB8AB4E3}" type="pres">
      <dgm:prSet presAssocID="{64125F07-8C1C-044C-A4DF-865B0642B595}" presName="parTrans" presStyleLbl="bgSibTrans2D1" presStyleIdx="2" presStyleCnt="3"/>
      <dgm:spPr/>
      <dgm:t>
        <a:bodyPr/>
        <a:lstStyle/>
        <a:p>
          <a:endParaRPr lang="zh-TW" altLang="en-US"/>
        </a:p>
      </dgm:t>
    </dgm:pt>
    <dgm:pt modelId="{FAAD1BF6-A6CA-CA41-9E4A-1BBBCF7DBC00}" type="pres">
      <dgm:prSet presAssocID="{93F834B0-FBCE-0540-AC92-1DCCCF1B97CA}" presName="node" presStyleLbl="node1" presStyleIdx="2" presStyleCnt="3" custRadScaleRad="93865" custRadScaleInc="-68512">
        <dgm:presLayoutVars>
          <dgm:bulletEnabled val="1"/>
        </dgm:presLayoutVars>
      </dgm:prSet>
      <dgm:spPr/>
      <dgm:t>
        <a:bodyPr/>
        <a:lstStyle/>
        <a:p>
          <a:endParaRPr lang="zh-TW" altLang="en-US"/>
        </a:p>
      </dgm:t>
    </dgm:pt>
  </dgm:ptLst>
  <dgm:cxnLst>
    <dgm:cxn modelId="{72668641-2FC7-45AA-AC54-7BDB0646B5A0}" type="presOf" srcId="{9AF51CBB-31CD-FF45-B79A-999DA18BA7CE}" destId="{722BF291-F48E-2C4E-8516-6364A8363A7B}" srcOrd="0" destOrd="0" presId="urn:microsoft.com/office/officeart/2005/8/layout/radial4"/>
    <dgm:cxn modelId="{865CF2EA-D135-4B15-953A-B8E8C534E589}" type="presOf" srcId="{93F834B0-FBCE-0540-AC92-1DCCCF1B97CA}" destId="{FAAD1BF6-A6CA-CA41-9E4A-1BBBCF7DBC00}" srcOrd="0" destOrd="0" presId="urn:microsoft.com/office/officeart/2005/8/layout/radial4"/>
    <dgm:cxn modelId="{D549E53C-F220-4C7C-B331-D1DCD044A9AE}" type="presOf" srcId="{64125F07-8C1C-044C-A4DF-865B0642B595}" destId="{2965E3A4-7D48-B146-8F79-7CBABB8AB4E3}" srcOrd="0" destOrd="0" presId="urn:microsoft.com/office/officeart/2005/8/layout/radial4"/>
    <dgm:cxn modelId="{DC875BD4-5C15-0247-9515-21C40FCB9B75}" srcId="{D848E5AA-C59E-E646-B009-218E2B4A3D0E}" destId="{9AF51CBB-31CD-FF45-B79A-999DA18BA7CE}" srcOrd="1" destOrd="0" parTransId="{6D763F25-E751-0848-BBD0-5534DC92A042}" sibTransId="{FFE9D5D6-86C9-6841-823F-08510461BDE0}"/>
    <dgm:cxn modelId="{5342AE4F-831C-114B-8D88-EA4EEBCB6CEE}" srcId="{D848E5AA-C59E-E646-B009-218E2B4A3D0E}" destId="{93F834B0-FBCE-0540-AC92-1DCCCF1B97CA}" srcOrd="2" destOrd="0" parTransId="{64125F07-8C1C-044C-A4DF-865B0642B595}" sibTransId="{96C1AC10-B0F4-544F-8D4A-CE101E7B26D1}"/>
    <dgm:cxn modelId="{83B52A39-913D-4798-B015-06077C636312}" type="presOf" srcId="{CBD298DF-7A94-2F42-B675-98236159267A}" destId="{FB6C89CE-212E-ED42-BEAC-9A0EC1C7FFE1}" srcOrd="0" destOrd="0" presId="urn:microsoft.com/office/officeart/2005/8/layout/radial4"/>
    <dgm:cxn modelId="{F6F6675F-BAC3-4073-A92C-A4A2E561EE57}" type="presOf" srcId="{47F071EA-1C03-544F-B784-3484FB7E3774}" destId="{9EAE0880-C099-9345-97D3-A3CC0E39307B}" srcOrd="0" destOrd="0" presId="urn:microsoft.com/office/officeart/2005/8/layout/radial4"/>
    <dgm:cxn modelId="{8EA9BC1E-C391-F646-8951-2C1712F5528C}" srcId="{0E8F9A00-2096-3741-89E7-777E00EE7294}" destId="{D848E5AA-C59E-E646-B009-218E2B4A3D0E}" srcOrd="0" destOrd="0" parTransId="{98D22255-173B-2C4C-BFEB-5B3A1857861F}" sibTransId="{9D1BD03E-CDD3-E241-AE97-8D659E280920}"/>
    <dgm:cxn modelId="{66767359-6B71-4EDA-952A-777C151622F3}" type="presOf" srcId="{6D763F25-E751-0848-BBD0-5534DC92A042}" destId="{6C167A12-C53A-1443-859D-6E9DAC7DC10C}" srcOrd="0" destOrd="0" presId="urn:microsoft.com/office/officeart/2005/8/layout/radial4"/>
    <dgm:cxn modelId="{9BAC740A-63BC-4300-8812-FFDE4D63FF5A}" type="presOf" srcId="{D848E5AA-C59E-E646-B009-218E2B4A3D0E}" destId="{BCEB77BF-5D98-EC4B-BAD0-05DD367F4FAE}" srcOrd="0" destOrd="0" presId="urn:microsoft.com/office/officeart/2005/8/layout/radial4"/>
    <dgm:cxn modelId="{DB0E03B7-ADE5-CF48-82F1-D4E42E6EB227}" srcId="{D848E5AA-C59E-E646-B009-218E2B4A3D0E}" destId="{47F071EA-1C03-544F-B784-3484FB7E3774}" srcOrd="0" destOrd="0" parTransId="{CBD298DF-7A94-2F42-B675-98236159267A}" sibTransId="{8F9735B6-A68A-6849-A1F1-9C66F1D37712}"/>
    <dgm:cxn modelId="{6DCB8910-2607-4994-9C2B-00D04CBD324C}" type="presOf" srcId="{0E8F9A00-2096-3741-89E7-777E00EE7294}" destId="{03C450A2-AF8D-B240-AFFD-F02E99406F8C}" srcOrd="0" destOrd="0" presId="urn:microsoft.com/office/officeart/2005/8/layout/radial4"/>
    <dgm:cxn modelId="{4B199005-63AF-4EF6-8A04-01B5738143C7}" type="presParOf" srcId="{03C450A2-AF8D-B240-AFFD-F02E99406F8C}" destId="{BCEB77BF-5D98-EC4B-BAD0-05DD367F4FAE}" srcOrd="0" destOrd="0" presId="urn:microsoft.com/office/officeart/2005/8/layout/radial4"/>
    <dgm:cxn modelId="{DC4B1D87-0269-46F7-9AD8-FB491EAD6B70}" type="presParOf" srcId="{03C450A2-AF8D-B240-AFFD-F02E99406F8C}" destId="{FB6C89CE-212E-ED42-BEAC-9A0EC1C7FFE1}" srcOrd="1" destOrd="0" presId="urn:microsoft.com/office/officeart/2005/8/layout/radial4"/>
    <dgm:cxn modelId="{042B2515-ABA8-49BB-9548-75F20C2B6B48}" type="presParOf" srcId="{03C450A2-AF8D-B240-AFFD-F02E99406F8C}" destId="{9EAE0880-C099-9345-97D3-A3CC0E39307B}" srcOrd="2" destOrd="0" presId="urn:microsoft.com/office/officeart/2005/8/layout/radial4"/>
    <dgm:cxn modelId="{1E663D22-776B-4261-9CA8-5426332D80B9}" type="presParOf" srcId="{03C450A2-AF8D-B240-AFFD-F02E99406F8C}" destId="{6C167A12-C53A-1443-859D-6E9DAC7DC10C}" srcOrd="3" destOrd="0" presId="urn:microsoft.com/office/officeart/2005/8/layout/radial4"/>
    <dgm:cxn modelId="{25029179-9B54-4762-B88A-B3BE5F49D094}" type="presParOf" srcId="{03C450A2-AF8D-B240-AFFD-F02E99406F8C}" destId="{722BF291-F48E-2C4E-8516-6364A8363A7B}" srcOrd="4" destOrd="0" presId="urn:microsoft.com/office/officeart/2005/8/layout/radial4"/>
    <dgm:cxn modelId="{743E5F95-5A04-4DA0-981E-83D1CEA72B26}" type="presParOf" srcId="{03C450A2-AF8D-B240-AFFD-F02E99406F8C}" destId="{2965E3A4-7D48-B146-8F79-7CBABB8AB4E3}" srcOrd="5" destOrd="0" presId="urn:microsoft.com/office/officeart/2005/8/layout/radial4"/>
    <dgm:cxn modelId="{4AA74A01-CD1D-403F-AF18-613BC00A61D4}" type="presParOf" srcId="{03C450A2-AF8D-B240-AFFD-F02E99406F8C}" destId="{FAAD1BF6-A6CA-CA41-9E4A-1BBBCF7DBC00}" srcOrd="6"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BEB201-4CE1-45BD-A736-2C57DEB25F40}" type="doc">
      <dgm:prSet loTypeId="urn:microsoft.com/office/officeart/2005/8/layout/radial4" loCatId="relationship" qsTypeId="urn:microsoft.com/office/officeart/2005/8/quickstyle/simple5" qsCatId="simple" csTypeId="urn:microsoft.com/office/officeart/2005/8/colors/colorful5" csCatId="colorful" phldr="1"/>
      <dgm:spPr/>
      <dgm:t>
        <a:bodyPr/>
        <a:lstStyle/>
        <a:p>
          <a:endParaRPr lang="zh-TW" altLang="en-US"/>
        </a:p>
      </dgm:t>
    </dgm:pt>
    <dgm:pt modelId="{F5BE8C1A-37C9-4CBC-918A-81D5F58E99C7}">
      <dgm:prSet phldrT="[文字]"/>
      <dgm:spPr>
        <a:solidFill>
          <a:srgbClr val="00B0F0"/>
        </a:solidFill>
      </dgm:spPr>
      <dgm:t>
        <a:bodyPr/>
        <a:lstStyle/>
        <a:p>
          <a:r>
            <a:rPr lang="zh-TW" altLang="zh-TW" dirty="0" smtClean="0">
              <a:effectLst>
                <a:outerShdw blurRad="50800" dist="38100" algn="tr" rotWithShape="0">
                  <a:prstClr val="black">
                    <a:alpha val="40000"/>
                  </a:prstClr>
                </a:outerShdw>
              </a:effectLst>
              <a:latin typeface="微軟正黑體" pitchFamily="34" charset="-120"/>
              <a:ea typeface="微軟正黑體" pitchFamily="34" charset="-120"/>
            </a:rPr>
            <a:t>綜合</a:t>
          </a:r>
          <a:r>
            <a:rPr lang="en-US" altLang="zh-TW" dirty="0" smtClean="0">
              <a:effectLst>
                <a:outerShdw blurRad="50800" dist="38100" algn="tr" rotWithShape="0">
                  <a:prstClr val="black">
                    <a:alpha val="40000"/>
                  </a:prstClr>
                </a:outerShdw>
              </a:effectLst>
              <a:latin typeface="微軟正黑體" pitchFamily="34" charset="-120"/>
              <a:ea typeface="微軟正黑體" pitchFamily="34" charset="-120"/>
            </a:rPr>
            <a:t/>
          </a:r>
          <a:br>
            <a:rPr lang="en-US" altLang="zh-TW" dirty="0" smtClean="0">
              <a:effectLst>
                <a:outerShdw blurRad="50800" dist="38100" algn="tr" rotWithShape="0">
                  <a:prstClr val="black">
                    <a:alpha val="40000"/>
                  </a:prstClr>
                </a:outerShdw>
              </a:effectLst>
              <a:latin typeface="微軟正黑體" pitchFamily="34" charset="-120"/>
              <a:ea typeface="微軟正黑體" pitchFamily="34" charset="-120"/>
            </a:rPr>
          </a:br>
          <a:r>
            <a:rPr lang="zh-TW" altLang="zh-TW" dirty="0" smtClean="0">
              <a:effectLst>
                <a:outerShdw blurRad="50800" dist="38100" algn="tr" rotWithShape="0">
                  <a:prstClr val="black">
                    <a:alpha val="40000"/>
                  </a:prstClr>
                </a:outerShdw>
              </a:effectLst>
              <a:latin typeface="微軟正黑體" pitchFamily="34" charset="-120"/>
              <a:ea typeface="微軟正黑體" pitchFamily="34" charset="-120"/>
            </a:rPr>
            <a:t>高中 </a:t>
          </a:r>
          <a:endParaRPr lang="zh-TW" altLang="en-US" dirty="0">
            <a:latin typeface="微軟正黑體" pitchFamily="34" charset="-120"/>
            <a:ea typeface="微軟正黑體" pitchFamily="34" charset="-120"/>
          </a:endParaRPr>
        </a:p>
      </dgm:t>
    </dgm:pt>
    <dgm:pt modelId="{B802B3F4-A526-4A72-A8F1-3F7775AEE489}" type="parTrans" cxnId="{106BFF45-BBC9-44B0-BBE8-04A5E23384CD}">
      <dgm:prSet/>
      <dgm:spPr/>
      <dgm:t>
        <a:bodyPr/>
        <a:lstStyle/>
        <a:p>
          <a:endParaRPr lang="zh-TW" altLang="en-US">
            <a:latin typeface="微軟正黑體" pitchFamily="34" charset="-120"/>
            <a:ea typeface="微軟正黑體" pitchFamily="34" charset="-120"/>
          </a:endParaRPr>
        </a:p>
      </dgm:t>
    </dgm:pt>
    <dgm:pt modelId="{586853C3-0E02-4951-B52A-F5014C51F9B3}" type="sibTrans" cxnId="{106BFF45-BBC9-44B0-BBE8-04A5E23384CD}">
      <dgm:prSet/>
      <dgm:spPr/>
      <dgm:t>
        <a:bodyPr/>
        <a:lstStyle/>
        <a:p>
          <a:endParaRPr lang="zh-TW" altLang="en-US">
            <a:latin typeface="微軟正黑體" pitchFamily="34" charset="-120"/>
            <a:ea typeface="微軟正黑體" pitchFamily="34" charset="-120"/>
          </a:endParaRPr>
        </a:p>
      </dgm:t>
    </dgm:pt>
    <dgm:pt modelId="{038E89FA-0FA4-4A57-8ECB-EB212C480E5C}">
      <dgm:prSet phldrT="[文字]" custT="1"/>
      <dgm:spPr/>
      <dgm:t>
        <a:bodyPr/>
        <a:lstStyle/>
        <a:p>
          <a:r>
            <a:rPr lang="zh-TW" sz="3200" dirty="0" smtClean="0">
              <a:solidFill>
                <a:schemeClr val="tx1"/>
              </a:solidFill>
              <a:latin typeface="微軟正黑體" pitchFamily="34" charset="-120"/>
              <a:ea typeface="微軟正黑體" pitchFamily="34" charset="-120"/>
            </a:rPr>
            <a:t>彈性的</a:t>
          </a:r>
          <a:endParaRPr lang="en-US" altLang="zh-TW" sz="3200" dirty="0" smtClean="0">
            <a:solidFill>
              <a:schemeClr val="tx1"/>
            </a:solidFill>
            <a:latin typeface="微軟正黑體" pitchFamily="34" charset="-120"/>
            <a:ea typeface="微軟正黑體" pitchFamily="34" charset="-120"/>
          </a:endParaRPr>
        </a:p>
        <a:p>
          <a:r>
            <a:rPr lang="zh-TW" sz="3200" dirty="0" smtClean="0">
              <a:solidFill>
                <a:schemeClr val="tx1"/>
              </a:solidFill>
              <a:latin typeface="微軟正黑體" pitchFamily="34" charset="-120"/>
              <a:ea typeface="微軟正黑體" pitchFamily="34" charset="-120"/>
            </a:rPr>
            <a:t>選課機制</a:t>
          </a:r>
          <a:endParaRPr lang="zh-TW" altLang="en-US" sz="3200" dirty="0">
            <a:solidFill>
              <a:schemeClr val="tx1"/>
            </a:solidFill>
            <a:latin typeface="微軟正黑體" pitchFamily="34" charset="-120"/>
            <a:ea typeface="微軟正黑體" pitchFamily="34" charset="-120"/>
          </a:endParaRPr>
        </a:p>
      </dgm:t>
    </dgm:pt>
    <dgm:pt modelId="{4A4E9FE1-0DE9-4CA8-AE49-6F18B68ACC35}" type="parTrans" cxnId="{ECD467C2-9228-48F4-B760-29D865907C05}">
      <dgm:prSet/>
      <dgm:spPr/>
      <dgm:t>
        <a:bodyPr/>
        <a:lstStyle/>
        <a:p>
          <a:endParaRPr lang="zh-TW" altLang="en-US">
            <a:latin typeface="微軟正黑體" pitchFamily="34" charset="-120"/>
            <a:ea typeface="微軟正黑體" pitchFamily="34" charset="-120"/>
          </a:endParaRPr>
        </a:p>
      </dgm:t>
    </dgm:pt>
    <dgm:pt modelId="{B3907DB4-3510-44AC-98BC-4C3B74B82AAB}" type="sibTrans" cxnId="{ECD467C2-9228-48F4-B760-29D865907C05}">
      <dgm:prSet/>
      <dgm:spPr/>
      <dgm:t>
        <a:bodyPr/>
        <a:lstStyle/>
        <a:p>
          <a:endParaRPr lang="zh-TW" altLang="en-US">
            <a:latin typeface="微軟正黑體" pitchFamily="34" charset="-120"/>
            <a:ea typeface="微軟正黑體" pitchFamily="34" charset="-120"/>
          </a:endParaRPr>
        </a:p>
      </dgm:t>
    </dgm:pt>
    <dgm:pt modelId="{84A5208B-63F7-407B-A266-4B793D3515EC}">
      <dgm:prSet phldrT="[文字]" custT="1"/>
      <dgm:spPr>
        <a:solidFill>
          <a:srgbClr val="FFDBB7"/>
        </a:solidFill>
      </dgm:spPr>
      <dgm:t>
        <a:bodyPr/>
        <a:lstStyle/>
        <a:p>
          <a:r>
            <a:rPr lang="zh-TW" sz="3200" dirty="0" smtClean="0">
              <a:solidFill>
                <a:schemeClr val="tx1"/>
              </a:solidFill>
              <a:latin typeface="微軟正黑體" pitchFamily="34" charset="-120"/>
              <a:ea typeface="微軟正黑體" pitchFamily="34" charset="-120"/>
            </a:rPr>
            <a:t>高一</a:t>
          </a:r>
          <a:endParaRPr lang="en-US" altLang="zh-TW" sz="3200" dirty="0" smtClean="0">
            <a:solidFill>
              <a:schemeClr val="tx1"/>
            </a:solidFill>
            <a:latin typeface="微軟正黑體" pitchFamily="34" charset="-120"/>
            <a:ea typeface="微軟正黑體" pitchFamily="34" charset="-120"/>
          </a:endParaRPr>
        </a:p>
        <a:p>
          <a:r>
            <a:rPr lang="zh-TW" sz="3200" dirty="0" smtClean="0">
              <a:solidFill>
                <a:schemeClr val="tx1"/>
              </a:solidFill>
              <a:latin typeface="微軟正黑體" pitchFamily="34" charset="-120"/>
              <a:ea typeface="微軟正黑體" pitchFamily="34" charset="-120"/>
            </a:rPr>
            <a:t>不分學程</a:t>
          </a:r>
          <a:endParaRPr lang="zh-TW" altLang="en-US" sz="3200" dirty="0">
            <a:solidFill>
              <a:schemeClr val="tx1"/>
            </a:solidFill>
            <a:latin typeface="微軟正黑體" pitchFamily="34" charset="-120"/>
            <a:ea typeface="微軟正黑體" pitchFamily="34" charset="-120"/>
          </a:endParaRPr>
        </a:p>
      </dgm:t>
    </dgm:pt>
    <dgm:pt modelId="{2BB342B9-7952-42A5-949A-2122D016D385}" type="parTrans" cxnId="{527E3108-EE9F-4199-A6F4-92A358912EC0}">
      <dgm:prSet/>
      <dgm:spPr/>
      <dgm:t>
        <a:bodyPr/>
        <a:lstStyle/>
        <a:p>
          <a:endParaRPr lang="zh-TW" altLang="en-US">
            <a:latin typeface="微軟正黑體" pitchFamily="34" charset="-120"/>
            <a:ea typeface="微軟正黑體" pitchFamily="34" charset="-120"/>
          </a:endParaRPr>
        </a:p>
      </dgm:t>
    </dgm:pt>
    <dgm:pt modelId="{E7D59A13-0F1C-451D-BE64-68F70FBC17AF}" type="sibTrans" cxnId="{527E3108-EE9F-4199-A6F4-92A358912EC0}">
      <dgm:prSet/>
      <dgm:spPr/>
      <dgm:t>
        <a:bodyPr/>
        <a:lstStyle/>
        <a:p>
          <a:endParaRPr lang="zh-TW" altLang="en-US">
            <a:latin typeface="微軟正黑體" pitchFamily="34" charset="-120"/>
            <a:ea typeface="微軟正黑體" pitchFamily="34" charset="-120"/>
          </a:endParaRPr>
        </a:p>
      </dgm:t>
    </dgm:pt>
    <dgm:pt modelId="{6BB9EDD5-B541-4E5A-979B-64BA022F0719}">
      <dgm:prSet phldrT="[文字]" custT="1"/>
      <dgm:spPr>
        <a:solidFill>
          <a:srgbClr val="FFFF00"/>
        </a:solidFill>
      </dgm:spPr>
      <dgm:t>
        <a:bodyPr/>
        <a:lstStyle/>
        <a:p>
          <a:r>
            <a:rPr lang="zh-TW" sz="3200" dirty="0" smtClean="0">
              <a:solidFill>
                <a:schemeClr val="tx1"/>
              </a:solidFill>
              <a:latin typeface="微軟正黑體" pitchFamily="34" charset="-120"/>
              <a:ea typeface="微軟正黑體" pitchFamily="34" charset="-120"/>
            </a:rPr>
            <a:t>高二開始適性選讀相關課程</a:t>
          </a:r>
          <a:endParaRPr lang="zh-TW" altLang="en-US" sz="3200" dirty="0">
            <a:solidFill>
              <a:schemeClr val="tx1"/>
            </a:solidFill>
            <a:latin typeface="微軟正黑體" pitchFamily="34" charset="-120"/>
            <a:ea typeface="微軟正黑體" pitchFamily="34" charset="-120"/>
          </a:endParaRPr>
        </a:p>
      </dgm:t>
    </dgm:pt>
    <dgm:pt modelId="{F68BA4F5-C065-4B9A-AFCC-D702AA5083D5}" type="parTrans" cxnId="{D5E3FD43-A953-43D2-A462-3B04B33A6CAF}">
      <dgm:prSet/>
      <dgm:spPr/>
      <dgm:t>
        <a:bodyPr/>
        <a:lstStyle/>
        <a:p>
          <a:endParaRPr lang="zh-TW" altLang="en-US">
            <a:latin typeface="微軟正黑體" pitchFamily="34" charset="-120"/>
            <a:ea typeface="微軟正黑體" pitchFamily="34" charset="-120"/>
          </a:endParaRPr>
        </a:p>
      </dgm:t>
    </dgm:pt>
    <dgm:pt modelId="{F4AEC6F3-3A1C-4D9A-8A40-D913EEFA8854}" type="sibTrans" cxnId="{D5E3FD43-A953-43D2-A462-3B04B33A6CAF}">
      <dgm:prSet/>
      <dgm:spPr/>
      <dgm:t>
        <a:bodyPr/>
        <a:lstStyle/>
        <a:p>
          <a:endParaRPr lang="zh-TW" altLang="en-US">
            <a:latin typeface="微軟正黑體" pitchFamily="34" charset="-120"/>
            <a:ea typeface="微軟正黑體" pitchFamily="34" charset="-120"/>
          </a:endParaRPr>
        </a:p>
      </dgm:t>
    </dgm:pt>
    <dgm:pt modelId="{3CC98999-EFDD-406B-93CA-A4AA6B4EF0C5}" type="pres">
      <dgm:prSet presAssocID="{E4BEB201-4CE1-45BD-A736-2C57DEB25F40}" presName="cycle" presStyleCnt="0">
        <dgm:presLayoutVars>
          <dgm:chMax val="1"/>
          <dgm:dir/>
          <dgm:animLvl val="ctr"/>
          <dgm:resizeHandles val="exact"/>
        </dgm:presLayoutVars>
      </dgm:prSet>
      <dgm:spPr/>
      <dgm:t>
        <a:bodyPr/>
        <a:lstStyle/>
        <a:p>
          <a:endParaRPr lang="zh-TW" altLang="en-US"/>
        </a:p>
      </dgm:t>
    </dgm:pt>
    <dgm:pt modelId="{1BC0326B-D35F-4680-8728-9795BD7174FA}" type="pres">
      <dgm:prSet presAssocID="{F5BE8C1A-37C9-4CBC-918A-81D5F58E99C7}" presName="centerShape" presStyleLbl="node0" presStyleIdx="0" presStyleCnt="1"/>
      <dgm:spPr/>
      <dgm:t>
        <a:bodyPr/>
        <a:lstStyle/>
        <a:p>
          <a:endParaRPr lang="zh-TW" altLang="en-US"/>
        </a:p>
      </dgm:t>
    </dgm:pt>
    <dgm:pt modelId="{0A6D1CA5-54A7-4EB6-8CCB-77D92086C4D5}" type="pres">
      <dgm:prSet presAssocID="{4A4E9FE1-0DE9-4CA8-AE49-6F18B68ACC35}" presName="parTrans" presStyleLbl="bgSibTrans2D1" presStyleIdx="0" presStyleCnt="3"/>
      <dgm:spPr/>
      <dgm:t>
        <a:bodyPr/>
        <a:lstStyle/>
        <a:p>
          <a:endParaRPr lang="zh-TW" altLang="en-US"/>
        </a:p>
      </dgm:t>
    </dgm:pt>
    <dgm:pt modelId="{1069F552-2CCF-4689-B6C4-3C3DA9E3DE5A}" type="pres">
      <dgm:prSet presAssocID="{038E89FA-0FA4-4A57-8ECB-EB212C480E5C}" presName="node" presStyleLbl="node1" presStyleIdx="0" presStyleCnt="3">
        <dgm:presLayoutVars>
          <dgm:bulletEnabled val="1"/>
        </dgm:presLayoutVars>
      </dgm:prSet>
      <dgm:spPr/>
      <dgm:t>
        <a:bodyPr/>
        <a:lstStyle/>
        <a:p>
          <a:endParaRPr lang="zh-TW" altLang="en-US"/>
        </a:p>
      </dgm:t>
    </dgm:pt>
    <dgm:pt modelId="{78591AC9-B5FA-4A02-B7FE-D0CC8363C635}" type="pres">
      <dgm:prSet presAssocID="{2BB342B9-7952-42A5-949A-2122D016D385}" presName="parTrans" presStyleLbl="bgSibTrans2D1" presStyleIdx="1" presStyleCnt="3"/>
      <dgm:spPr/>
      <dgm:t>
        <a:bodyPr/>
        <a:lstStyle/>
        <a:p>
          <a:endParaRPr lang="zh-TW" altLang="en-US"/>
        </a:p>
      </dgm:t>
    </dgm:pt>
    <dgm:pt modelId="{B6BA4BEB-DE04-403B-9AA0-F6DD57CA8173}" type="pres">
      <dgm:prSet presAssocID="{84A5208B-63F7-407B-A266-4B793D3515EC}" presName="node" presStyleLbl="node1" presStyleIdx="1" presStyleCnt="3">
        <dgm:presLayoutVars>
          <dgm:bulletEnabled val="1"/>
        </dgm:presLayoutVars>
      </dgm:prSet>
      <dgm:spPr/>
      <dgm:t>
        <a:bodyPr/>
        <a:lstStyle/>
        <a:p>
          <a:endParaRPr lang="zh-TW" altLang="en-US"/>
        </a:p>
      </dgm:t>
    </dgm:pt>
    <dgm:pt modelId="{DF0FFC31-24F5-4BEF-B69E-FE874F057E05}" type="pres">
      <dgm:prSet presAssocID="{F68BA4F5-C065-4B9A-AFCC-D702AA5083D5}" presName="parTrans" presStyleLbl="bgSibTrans2D1" presStyleIdx="2" presStyleCnt="3"/>
      <dgm:spPr/>
      <dgm:t>
        <a:bodyPr/>
        <a:lstStyle/>
        <a:p>
          <a:endParaRPr lang="zh-TW" altLang="en-US"/>
        </a:p>
      </dgm:t>
    </dgm:pt>
    <dgm:pt modelId="{CC3BB413-FD70-4419-825D-AA0B60B81D99}" type="pres">
      <dgm:prSet presAssocID="{6BB9EDD5-B541-4E5A-979B-64BA022F0719}" presName="node" presStyleLbl="node1" presStyleIdx="2" presStyleCnt="3" custScaleY="139626">
        <dgm:presLayoutVars>
          <dgm:bulletEnabled val="1"/>
        </dgm:presLayoutVars>
      </dgm:prSet>
      <dgm:spPr/>
      <dgm:t>
        <a:bodyPr/>
        <a:lstStyle/>
        <a:p>
          <a:endParaRPr lang="zh-TW" altLang="en-US"/>
        </a:p>
      </dgm:t>
    </dgm:pt>
  </dgm:ptLst>
  <dgm:cxnLst>
    <dgm:cxn modelId="{5CFC9E12-24BA-48DE-BAED-46246A90BE1E}" type="presOf" srcId="{84A5208B-63F7-407B-A266-4B793D3515EC}" destId="{B6BA4BEB-DE04-403B-9AA0-F6DD57CA8173}" srcOrd="0" destOrd="0" presId="urn:microsoft.com/office/officeart/2005/8/layout/radial4"/>
    <dgm:cxn modelId="{0CC6B35F-7015-45A2-B732-B4A2578EBAA4}" type="presOf" srcId="{4A4E9FE1-0DE9-4CA8-AE49-6F18B68ACC35}" destId="{0A6D1CA5-54A7-4EB6-8CCB-77D92086C4D5}" srcOrd="0" destOrd="0" presId="urn:microsoft.com/office/officeart/2005/8/layout/radial4"/>
    <dgm:cxn modelId="{8B6EB6BD-257E-4DCD-BFF9-7DA40926C0C5}" type="presOf" srcId="{6BB9EDD5-B541-4E5A-979B-64BA022F0719}" destId="{CC3BB413-FD70-4419-825D-AA0B60B81D99}" srcOrd="0" destOrd="0" presId="urn:microsoft.com/office/officeart/2005/8/layout/radial4"/>
    <dgm:cxn modelId="{527E3108-EE9F-4199-A6F4-92A358912EC0}" srcId="{F5BE8C1A-37C9-4CBC-918A-81D5F58E99C7}" destId="{84A5208B-63F7-407B-A266-4B793D3515EC}" srcOrd="1" destOrd="0" parTransId="{2BB342B9-7952-42A5-949A-2122D016D385}" sibTransId="{E7D59A13-0F1C-451D-BE64-68F70FBC17AF}"/>
    <dgm:cxn modelId="{2A0EC14F-3EC6-41BC-B09A-09F2F1C7E34C}" type="presOf" srcId="{2BB342B9-7952-42A5-949A-2122D016D385}" destId="{78591AC9-B5FA-4A02-B7FE-D0CC8363C635}" srcOrd="0" destOrd="0" presId="urn:microsoft.com/office/officeart/2005/8/layout/radial4"/>
    <dgm:cxn modelId="{F7EA2504-B568-4A66-AC35-09AE5050BB88}" type="presOf" srcId="{E4BEB201-4CE1-45BD-A736-2C57DEB25F40}" destId="{3CC98999-EFDD-406B-93CA-A4AA6B4EF0C5}" srcOrd="0" destOrd="0" presId="urn:microsoft.com/office/officeart/2005/8/layout/radial4"/>
    <dgm:cxn modelId="{0F9476F5-24AE-4AB8-9CE4-13BF7DD54833}" type="presOf" srcId="{F5BE8C1A-37C9-4CBC-918A-81D5F58E99C7}" destId="{1BC0326B-D35F-4680-8728-9795BD7174FA}" srcOrd="0" destOrd="0" presId="urn:microsoft.com/office/officeart/2005/8/layout/radial4"/>
    <dgm:cxn modelId="{606D45D6-29D3-4E1E-A567-F094E8B645A8}" type="presOf" srcId="{F68BA4F5-C065-4B9A-AFCC-D702AA5083D5}" destId="{DF0FFC31-24F5-4BEF-B69E-FE874F057E05}" srcOrd="0" destOrd="0" presId="urn:microsoft.com/office/officeart/2005/8/layout/radial4"/>
    <dgm:cxn modelId="{A0636D43-3E6A-43C9-8581-80E2FD5764F6}" type="presOf" srcId="{038E89FA-0FA4-4A57-8ECB-EB212C480E5C}" destId="{1069F552-2CCF-4689-B6C4-3C3DA9E3DE5A}" srcOrd="0" destOrd="0" presId="urn:microsoft.com/office/officeart/2005/8/layout/radial4"/>
    <dgm:cxn modelId="{D5E3FD43-A953-43D2-A462-3B04B33A6CAF}" srcId="{F5BE8C1A-37C9-4CBC-918A-81D5F58E99C7}" destId="{6BB9EDD5-B541-4E5A-979B-64BA022F0719}" srcOrd="2" destOrd="0" parTransId="{F68BA4F5-C065-4B9A-AFCC-D702AA5083D5}" sibTransId="{F4AEC6F3-3A1C-4D9A-8A40-D913EEFA8854}"/>
    <dgm:cxn modelId="{ECD467C2-9228-48F4-B760-29D865907C05}" srcId="{F5BE8C1A-37C9-4CBC-918A-81D5F58E99C7}" destId="{038E89FA-0FA4-4A57-8ECB-EB212C480E5C}" srcOrd="0" destOrd="0" parTransId="{4A4E9FE1-0DE9-4CA8-AE49-6F18B68ACC35}" sibTransId="{B3907DB4-3510-44AC-98BC-4C3B74B82AAB}"/>
    <dgm:cxn modelId="{106BFF45-BBC9-44B0-BBE8-04A5E23384CD}" srcId="{E4BEB201-4CE1-45BD-A736-2C57DEB25F40}" destId="{F5BE8C1A-37C9-4CBC-918A-81D5F58E99C7}" srcOrd="0" destOrd="0" parTransId="{B802B3F4-A526-4A72-A8F1-3F7775AEE489}" sibTransId="{586853C3-0E02-4951-B52A-F5014C51F9B3}"/>
    <dgm:cxn modelId="{84F01BC5-F4B7-4CBA-95BF-1E7D8CFB802B}" type="presParOf" srcId="{3CC98999-EFDD-406B-93CA-A4AA6B4EF0C5}" destId="{1BC0326B-D35F-4680-8728-9795BD7174FA}" srcOrd="0" destOrd="0" presId="urn:microsoft.com/office/officeart/2005/8/layout/radial4"/>
    <dgm:cxn modelId="{20600F3D-8399-44A6-A88A-9B4EBD07B6F8}" type="presParOf" srcId="{3CC98999-EFDD-406B-93CA-A4AA6B4EF0C5}" destId="{0A6D1CA5-54A7-4EB6-8CCB-77D92086C4D5}" srcOrd="1" destOrd="0" presId="urn:microsoft.com/office/officeart/2005/8/layout/radial4"/>
    <dgm:cxn modelId="{3E80B5B7-4B38-4E7F-9D98-3BF01E4E01EA}" type="presParOf" srcId="{3CC98999-EFDD-406B-93CA-A4AA6B4EF0C5}" destId="{1069F552-2CCF-4689-B6C4-3C3DA9E3DE5A}" srcOrd="2" destOrd="0" presId="urn:microsoft.com/office/officeart/2005/8/layout/radial4"/>
    <dgm:cxn modelId="{3876B6D9-C14D-4350-9610-21EB37191254}" type="presParOf" srcId="{3CC98999-EFDD-406B-93CA-A4AA6B4EF0C5}" destId="{78591AC9-B5FA-4A02-B7FE-D0CC8363C635}" srcOrd="3" destOrd="0" presId="urn:microsoft.com/office/officeart/2005/8/layout/radial4"/>
    <dgm:cxn modelId="{D38B1DD2-7373-4F16-8DFD-985547D8E00D}" type="presParOf" srcId="{3CC98999-EFDD-406B-93CA-A4AA6B4EF0C5}" destId="{B6BA4BEB-DE04-403B-9AA0-F6DD57CA8173}" srcOrd="4" destOrd="0" presId="urn:microsoft.com/office/officeart/2005/8/layout/radial4"/>
    <dgm:cxn modelId="{CB169A1F-A633-4216-9248-57913D552EF3}" type="presParOf" srcId="{3CC98999-EFDD-406B-93CA-A4AA6B4EF0C5}" destId="{DF0FFC31-24F5-4BEF-B69E-FE874F057E05}" srcOrd="5" destOrd="0" presId="urn:microsoft.com/office/officeart/2005/8/layout/radial4"/>
    <dgm:cxn modelId="{8F1D881E-57A8-4621-8FC8-831E88ED4913}" type="presParOf" srcId="{3CC98999-EFDD-406B-93CA-A4AA6B4EF0C5}" destId="{CC3BB413-FD70-4419-825D-AA0B60B81D99}" srcOrd="6"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kumimoji="0" sz="1200">
                <a:ea typeface="SimSun"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kumimoji="0" sz="1200">
                <a:ea typeface="SimSun" panose="02010600030101010101" pitchFamily="2" charset="-122"/>
              </a:defRPr>
            </a:lvl1pPr>
          </a:lstStyle>
          <a:p>
            <a:pPr>
              <a:defRPr/>
            </a:pPr>
            <a:fld id="{6F53ABF9-9D9E-44BE-A3EE-F7AB439BA91C}" type="datetimeFigureOut">
              <a:rPr lang="zh-CN" altLang="en-US"/>
              <a:pPr>
                <a:defRPr/>
              </a:pPr>
              <a:t>2020/3/18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kumimoji="0" sz="1200">
                <a:ea typeface="SimSun"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ea typeface="SimSun" pitchFamily="2" charset="-122"/>
              </a:defRPr>
            </a:lvl1pPr>
          </a:lstStyle>
          <a:p>
            <a:pPr>
              <a:defRPr/>
            </a:pPr>
            <a:fld id="{4ED30C04-0B57-4904-B370-09E91D8E718E}" type="slidenum">
              <a:rPr lang="zh-CN" altLang="en-US"/>
              <a:pPr>
                <a:defRPr/>
              </a:pPr>
              <a:t>‹#›</a:t>
            </a:fld>
            <a:endParaRPr lang="en-US" altLang="zh-CN"/>
          </a:p>
        </p:txBody>
      </p:sp>
    </p:spTree>
    <p:extLst>
      <p:ext uri="{BB962C8B-B14F-4D97-AF65-F5344CB8AC3E}">
        <p14:creationId xmlns:p14="http://schemas.microsoft.com/office/powerpoint/2010/main" xmlns="" val="27488169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SimSun"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mn-lt"/>
        <a:ea typeface="SimSun"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mn-lt"/>
        <a:ea typeface="SimSun"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mn-lt"/>
        <a:ea typeface="SimSun"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mn-lt"/>
        <a:ea typeface="SimSun"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zh-TW" altLang="en-US" smtClean="0"/>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DB0C8E7E-0591-4EC4-B378-537BE0AEE6C3}" type="slidenum">
              <a:rPr kumimoji="0" lang="zh-TW" altLang="en-US" smtClean="0">
                <a:latin typeface="Calibri" pitchFamily="34" charset="0"/>
              </a:rPr>
              <a:pPr/>
              <a:t>1</a:t>
            </a:fld>
            <a:endParaRPr kumimoji="0" lang="en-US" altLang="zh-TW" smtClean="0">
              <a:latin typeface="Calibri" pitchFamily="34" charset="0"/>
            </a:endParaRPr>
          </a:p>
        </p:txBody>
      </p:sp>
    </p:spTree>
    <p:extLst>
      <p:ext uri="{BB962C8B-B14F-4D97-AF65-F5344CB8AC3E}">
        <p14:creationId xmlns:p14="http://schemas.microsoft.com/office/powerpoint/2010/main" xmlns="" val="2202178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a:t>所謂的優先免試就是公立高中「自行決定」是否先框列一些名額給區域內的國中</a:t>
            </a:r>
            <a:endParaRPr kumimoji="1" lang="en-US" altLang="zh-TW"/>
          </a:p>
          <a:p>
            <a:r>
              <a:rPr kumimoji="1" lang="zh-TW" altLang="en-US"/>
              <a:t>苗栗高中</a:t>
            </a:r>
            <a:r>
              <a:rPr kumimoji="1" lang="en-US" altLang="zh-TW"/>
              <a:t>9</a:t>
            </a:r>
            <a:r>
              <a:rPr kumimoji="1" lang="zh-TW" altLang="en-US"/>
              <a:t>成在地的孩子，假設開出三成的名額，按照歷年入學人數換算，例如給</a:t>
            </a:r>
            <a:r>
              <a:rPr kumimoji="1" lang="en-US" altLang="zh-TW"/>
              <a:t>A</a:t>
            </a:r>
            <a:r>
              <a:rPr kumimoji="1" lang="zh-TW" altLang="en-US"/>
              <a:t>校</a:t>
            </a:r>
            <a:r>
              <a:rPr kumimoji="1" lang="en-US" altLang="zh-TW"/>
              <a:t>5</a:t>
            </a:r>
            <a:r>
              <a:rPr kumimoji="1" lang="zh-TW" altLang="en-US"/>
              <a:t>個名額</a:t>
            </a:r>
            <a:r>
              <a:rPr kumimoji="1" lang="en-US" altLang="zh-TW"/>
              <a:t>…</a:t>
            </a:r>
          </a:p>
          <a:p>
            <a:r>
              <a:rPr kumimoji="1" lang="zh-TW" altLang="en-US"/>
              <a:t>如果</a:t>
            </a:r>
            <a:r>
              <a:rPr kumimoji="1" lang="en-US" altLang="zh-TW"/>
              <a:t>A</a:t>
            </a:r>
            <a:r>
              <a:rPr kumimoji="1" lang="zh-TW" altLang="en-US"/>
              <a:t>校有</a:t>
            </a:r>
            <a:r>
              <a:rPr kumimoji="1" lang="en-US" altLang="zh-TW"/>
              <a:t>10</a:t>
            </a:r>
            <a:r>
              <a:rPr kumimoji="1" lang="zh-TW" altLang="en-US"/>
              <a:t>個人要搶，那就是依照竹苗區的比序方式，但是就是</a:t>
            </a:r>
            <a:r>
              <a:rPr kumimoji="1" lang="en-US" altLang="zh-TW"/>
              <a:t>A</a:t>
            </a:r>
            <a:r>
              <a:rPr kumimoji="1" lang="zh-TW" altLang="en-US"/>
              <a:t>校的人自己比。</a:t>
            </a:r>
            <a:endParaRPr kumimoji="1" lang="en-US" altLang="zh-TW"/>
          </a:p>
          <a:p>
            <a:endParaRPr kumimoji="1" lang="en-US" altLang="zh-TW"/>
          </a:p>
          <a:p>
            <a:r>
              <a:rPr kumimoji="1" lang="en-US" altLang="zh-TW"/>
              <a:t>107</a:t>
            </a:r>
            <a:r>
              <a:rPr kumimoji="1" lang="zh-TW" altLang="en-US"/>
              <a:t>年是試辦，各學校可以自行決定。</a:t>
            </a:r>
            <a:endParaRPr kumimoji="1" lang="en-US" altLang="zh-TW"/>
          </a:p>
          <a:p>
            <a:endParaRPr kumimoji="1" lang="en-US" altLang="zh-TW"/>
          </a:p>
          <a:p>
            <a:r>
              <a:rPr kumimoji="1" lang="zh-TW" altLang="en-US"/>
              <a:t>基北、桃連、高雄</a:t>
            </a:r>
            <a:r>
              <a:rPr kumimoji="1" lang="en-US" altLang="zh-TW"/>
              <a:t>105</a:t>
            </a:r>
            <a:r>
              <a:rPr kumimoji="1" lang="zh-TW" altLang="en-US"/>
              <a:t>學年度已經辦理。</a:t>
            </a:r>
            <a:endParaRPr kumimoji="1" lang="en-US" altLang="zh-TW"/>
          </a:p>
          <a:p>
            <a:endParaRPr kumimoji="1" lang="en-US" altLang="zh-TW"/>
          </a:p>
          <a:p>
            <a:r>
              <a:rPr kumimoji="1" lang="zh-TW" altLang="en-US"/>
              <a:t>不採計在校成績（如段考）</a:t>
            </a:r>
            <a:endParaRPr kumimoji="1" lang="en-US" altLang="zh-TW"/>
          </a:p>
          <a:p>
            <a:endParaRPr kumimoji="1" lang="en-US" altLang="zh-TW"/>
          </a:p>
          <a:p>
            <a:r>
              <a:rPr kumimoji="1" lang="zh-TW" altLang="en-US"/>
              <a:t>以各國中的分配名額為限（有餘額時榴回全區免試名額）學生一樣在系統平台上填志願</a:t>
            </a:r>
            <a:r>
              <a:rPr kumimoji="1" lang="en-US" altLang="zh-TW"/>
              <a:t> </a:t>
            </a:r>
          </a:p>
          <a:p>
            <a:r>
              <a:rPr kumimoji="1" lang="zh-TW" altLang="en-US"/>
              <a:t>若該校報名人數超過分配名額的話要按照「竹苗區比序方式」進行比序決定錄取名單（不採計在校成績！）</a:t>
            </a:r>
          </a:p>
          <a:p>
            <a:endParaRPr kumimoji="1"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2481FC6-1D9E-48F7-975E-28E283F03FD2}" type="slidenum">
              <a:rPr kumimoji="0" lang="zh-CN" altLang="en-US" smtClean="0">
                <a:ea typeface="SimSun" pitchFamily="2" charset="-122"/>
              </a:rPr>
              <a:pPr/>
              <a:t>13</a:t>
            </a:fld>
            <a:endParaRPr kumimoji="0" lang="en-US" altLang="zh-CN">
              <a:ea typeface="SimSun" pitchFamily="2" charset="-122"/>
            </a:endParaRPr>
          </a:p>
        </p:txBody>
      </p:sp>
    </p:spTree>
    <p:extLst>
      <p:ext uri="{BB962C8B-B14F-4D97-AF65-F5344CB8AC3E}">
        <p14:creationId xmlns:p14="http://schemas.microsoft.com/office/powerpoint/2010/main" xmlns="" val="2289114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投影片圖像版面配置區 1"/>
          <p:cNvSpPr>
            <a:spLocks noGrp="1" noRot="1" noChangeAspect="1" noTextEdit="1"/>
          </p:cNvSpPr>
          <p:nvPr>
            <p:ph type="sldImg"/>
          </p:nvPr>
        </p:nvSpPr>
        <p:spPr>
          <a:ln/>
        </p:spPr>
      </p:sp>
      <p:sp>
        <p:nvSpPr>
          <p:cNvPr id="304131"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zh-TW" altLang="en-US" smtClean="0"/>
          </a:p>
        </p:txBody>
      </p:sp>
      <p:sp>
        <p:nvSpPr>
          <p:cNvPr id="304132"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a:defRPr kumimoji="1" sz="3200">
                <a:solidFill>
                  <a:schemeClr val="tx1"/>
                </a:solidFill>
                <a:latin typeface="Calibri" panose="020F0502020204030204" pitchFamily="34" charset="0"/>
                <a:ea typeface="新細明體" panose="02020500000000000000" pitchFamily="18" charset="-120"/>
              </a:defRPr>
            </a:lvl1pPr>
            <a:lvl2pPr marL="742950" indent="-285750" defTabSz="912813">
              <a:defRPr kumimoji="1" sz="3200">
                <a:solidFill>
                  <a:schemeClr val="tx1"/>
                </a:solidFill>
                <a:latin typeface="Calibri" panose="020F0502020204030204" pitchFamily="34" charset="0"/>
                <a:ea typeface="新細明體" panose="02020500000000000000" pitchFamily="18" charset="-120"/>
              </a:defRPr>
            </a:lvl2pPr>
            <a:lvl3pPr marL="1143000" indent="-228600" defTabSz="912813">
              <a:defRPr kumimoji="1" sz="3200">
                <a:solidFill>
                  <a:schemeClr val="tx1"/>
                </a:solidFill>
                <a:latin typeface="Calibri" panose="020F0502020204030204" pitchFamily="34" charset="0"/>
                <a:ea typeface="新細明體" panose="02020500000000000000" pitchFamily="18" charset="-120"/>
              </a:defRPr>
            </a:lvl3pPr>
            <a:lvl4pPr marL="1600200" indent="-228600" defTabSz="912813">
              <a:defRPr kumimoji="1" sz="3200">
                <a:solidFill>
                  <a:schemeClr val="tx1"/>
                </a:solidFill>
                <a:latin typeface="Calibri" panose="020F0502020204030204" pitchFamily="34" charset="0"/>
                <a:ea typeface="新細明體" panose="02020500000000000000" pitchFamily="18" charset="-120"/>
              </a:defRPr>
            </a:lvl4pPr>
            <a:lvl5pPr marL="2057400" indent="-228600" defTabSz="912813">
              <a:defRPr kumimoji="1" sz="3200">
                <a:solidFill>
                  <a:schemeClr val="tx1"/>
                </a:solidFill>
                <a:latin typeface="Calibri" panose="020F050202020403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fld id="{D86A2896-88A5-45C4-BF6E-F11DD008C9FC}" type="slidenum">
              <a:rPr lang="zh-TW" altLang="en-US" sz="1200" smtClean="0">
                <a:solidFill>
                  <a:prstClr val="black"/>
                </a:solidFill>
                <a:latin typeface="Arial" panose="020B0604020202020204" pitchFamily="34" charset="0"/>
              </a:rPr>
              <a:pPr/>
              <a:t>14</a:t>
            </a:fld>
            <a:endParaRPr lang="en-US" altLang="zh-TW" sz="1200" smtClean="0">
              <a:solidFill>
                <a:prstClr val="black"/>
              </a:solidFill>
              <a:latin typeface="Arial" panose="020B0604020202020204" pitchFamily="34" charset="0"/>
            </a:endParaRPr>
          </a:p>
        </p:txBody>
      </p:sp>
    </p:spTree>
    <p:extLst>
      <p:ext uri="{BB962C8B-B14F-4D97-AF65-F5344CB8AC3E}">
        <p14:creationId xmlns:p14="http://schemas.microsoft.com/office/powerpoint/2010/main" xmlns="" val="194896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solidFill>
                  <a:prstClr val="black"/>
                </a:solidFill>
              </a:rPr>
              <a:pPr>
                <a:defRPr/>
              </a:pPr>
              <a:t>16</a:t>
            </a:fld>
            <a:endParaRPr lang="zh-TW" altLang="en-US">
              <a:solidFill>
                <a:prstClr val="black"/>
              </a:solidFill>
            </a:endParaRPr>
          </a:p>
        </p:txBody>
      </p:sp>
    </p:spTree>
    <p:extLst>
      <p:ext uri="{BB962C8B-B14F-4D97-AF65-F5344CB8AC3E}">
        <p14:creationId xmlns:p14="http://schemas.microsoft.com/office/powerpoint/2010/main" xmlns="" val="3373288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smtClean="0"/>
              <a:t>所謂的優先免試就是公立高中「自行決定」是否先框列一些名額給區域內的國中</a:t>
            </a:r>
            <a:endParaRPr kumimoji="1" lang="en-US" altLang="zh-TW" smtClean="0"/>
          </a:p>
          <a:p>
            <a:r>
              <a:rPr kumimoji="1" lang="zh-TW" altLang="en-US" smtClean="0"/>
              <a:t>苗栗高中</a:t>
            </a:r>
            <a:r>
              <a:rPr kumimoji="1" lang="en-US" altLang="zh-TW" smtClean="0"/>
              <a:t>9</a:t>
            </a:r>
            <a:r>
              <a:rPr kumimoji="1" lang="zh-TW" altLang="en-US" smtClean="0"/>
              <a:t>成在地的孩子，假設開出三成的名額，按照歷年入學人數換算，例如給</a:t>
            </a:r>
            <a:r>
              <a:rPr kumimoji="1" lang="en-US" altLang="zh-TW" smtClean="0"/>
              <a:t>A</a:t>
            </a:r>
            <a:r>
              <a:rPr kumimoji="1" lang="zh-TW" altLang="en-US" smtClean="0"/>
              <a:t>校</a:t>
            </a:r>
            <a:r>
              <a:rPr kumimoji="1" lang="en-US" altLang="zh-TW" smtClean="0"/>
              <a:t>5</a:t>
            </a:r>
            <a:r>
              <a:rPr kumimoji="1" lang="zh-TW" altLang="en-US" smtClean="0"/>
              <a:t>個名額</a:t>
            </a:r>
            <a:r>
              <a:rPr kumimoji="1" lang="en-US" altLang="zh-TW" smtClean="0"/>
              <a:t>…</a:t>
            </a:r>
          </a:p>
          <a:p>
            <a:r>
              <a:rPr kumimoji="1" lang="zh-TW" altLang="en-US" smtClean="0"/>
              <a:t>如果</a:t>
            </a:r>
            <a:r>
              <a:rPr kumimoji="1" lang="en-US" altLang="zh-TW" smtClean="0"/>
              <a:t>A</a:t>
            </a:r>
            <a:r>
              <a:rPr kumimoji="1" lang="zh-TW" altLang="en-US" smtClean="0"/>
              <a:t>校有</a:t>
            </a:r>
            <a:r>
              <a:rPr kumimoji="1" lang="en-US" altLang="zh-TW" smtClean="0"/>
              <a:t>10</a:t>
            </a:r>
            <a:r>
              <a:rPr kumimoji="1" lang="zh-TW" altLang="en-US" smtClean="0"/>
              <a:t>個人要搶，那就是依照竹苗區的比序方式，但是就是</a:t>
            </a:r>
            <a:r>
              <a:rPr kumimoji="1" lang="en-US" altLang="zh-TW" smtClean="0"/>
              <a:t>A</a:t>
            </a:r>
            <a:r>
              <a:rPr kumimoji="1" lang="zh-TW" altLang="en-US" smtClean="0"/>
              <a:t>校的人自己比。</a:t>
            </a:r>
            <a:endParaRPr kumimoji="1" lang="en-US" altLang="zh-TW" smtClean="0"/>
          </a:p>
          <a:p>
            <a:endParaRPr kumimoji="1" lang="en-US" altLang="zh-TW" smtClean="0"/>
          </a:p>
          <a:p>
            <a:r>
              <a:rPr kumimoji="1" lang="en-US" altLang="zh-TW" smtClean="0"/>
              <a:t>107</a:t>
            </a:r>
            <a:r>
              <a:rPr kumimoji="1" lang="zh-TW" altLang="en-US" smtClean="0"/>
              <a:t>年是試辦，各學校可以自行決定。</a:t>
            </a:r>
            <a:endParaRPr kumimoji="1" lang="en-US" altLang="zh-TW" smtClean="0"/>
          </a:p>
          <a:p>
            <a:endParaRPr kumimoji="1" lang="en-US" altLang="zh-TW" smtClean="0"/>
          </a:p>
          <a:p>
            <a:r>
              <a:rPr kumimoji="1" lang="zh-TW" altLang="en-US" smtClean="0"/>
              <a:t>基北、桃連、高雄</a:t>
            </a:r>
            <a:r>
              <a:rPr kumimoji="1" lang="en-US" altLang="zh-TW" smtClean="0"/>
              <a:t>105</a:t>
            </a:r>
            <a:r>
              <a:rPr kumimoji="1" lang="zh-TW" altLang="en-US" smtClean="0"/>
              <a:t>學年度已經辦理。</a:t>
            </a:r>
            <a:endParaRPr kumimoji="1" lang="en-US" altLang="zh-TW" smtClean="0"/>
          </a:p>
          <a:p>
            <a:endParaRPr kumimoji="1" lang="en-US" altLang="zh-TW" smtClean="0"/>
          </a:p>
          <a:p>
            <a:r>
              <a:rPr kumimoji="1" lang="zh-TW" altLang="en-US" smtClean="0"/>
              <a:t>不採計在校成績（如段考）</a:t>
            </a:r>
            <a:endParaRPr kumimoji="1" lang="en-US" altLang="zh-TW" smtClean="0"/>
          </a:p>
          <a:p>
            <a:endParaRPr kumimoji="1" lang="en-US" altLang="zh-TW" smtClean="0"/>
          </a:p>
          <a:p>
            <a:r>
              <a:rPr kumimoji="1" lang="zh-TW" altLang="en-US" smtClean="0"/>
              <a:t>以各國中的分配名額為限（有餘額時榴回全區免試名額）學生一樣在系統平台上填志願</a:t>
            </a:r>
            <a:r>
              <a:rPr kumimoji="1" lang="en-US" altLang="zh-TW" smtClean="0"/>
              <a:t> </a:t>
            </a:r>
          </a:p>
          <a:p>
            <a:r>
              <a:rPr kumimoji="1" lang="zh-TW" altLang="en-US" smtClean="0"/>
              <a:t>若該校報名人數超過分配名額的話要按照「竹苗區比序方式」進行比序決定錄取名單（不採計在校成績！）</a:t>
            </a:r>
          </a:p>
          <a:p>
            <a:endParaRPr kumimoji="1"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2481FC6-1D9E-48F7-975E-28E283F03FD2}" type="slidenum">
              <a:rPr kumimoji="0" lang="zh-CN" altLang="en-US" smtClean="0">
                <a:solidFill>
                  <a:prstClr val="black"/>
                </a:solidFill>
                <a:ea typeface="SimSun" pitchFamily="2" charset="-122"/>
              </a:rPr>
              <a:pPr/>
              <a:t>17</a:t>
            </a:fld>
            <a:endParaRPr kumimoji="0" lang="en-US" altLang="zh-CN" smtClean="0">
              <a:solidFill>
                <a:prstClr val="black"/>
              </a:solidFill>
              <a:ea typeface="SimSun" pitchFamily="2" charset="-122"/>
            </a:endParaRPr>
          </a:p>
        </p:txBody>
      </p:sp>
    </p:spTree>
    <p:extLst>
      <p:ext uri="{BB962C8B-B14F-4D97-AF65-F5344CB8AC3E}">
        <p14:creationId xmlns:p14="http://schemas.microsoft.com/office/powerpoint/2010/main" xmlns="" val="2102023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865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en-US" altLang="zh-TW"/>
              <a:t>105</a:t>
            </a:r>
            <a:r>
              <a:rPr kumimoji="1" lang="zh-TW" altLang="en-US"/>
              <a:t>學年度時間流程大致如上，確定時間待教育部公告</a:t>
            </a:r>
            <a:endParaRPr kumimoji="1" lang="en-US" altLang="zh-TW"/>
          </a:p>
          <a:p>
            <a:r>
              <a:rPr kumimoji="1" lang="zh-TW" altLang="en-US"/>
              <a:t>除藝才班與適性安置外，其他各管道報到後未放棄，就不能報免試</a:t>
            </a:r>
            <a:endParaRPr kumimoji="1" lang="en-US" altLang="zh-TW"/>
          </a:p>
          <a:p>
            <a:endParaRPr kumimoji="1" lang="en-US" altLang="zh-TW"/>
          </a:p>
          <a:p>
            <a:r>
              <a:rPr kumimoji="1" lang="zh-TW" altLang="en-US"/>
              <a:t>會考：檢定會不會</a:t>
            </a:r>
            <a:endParaRPr kumimoji="1" lang="en-US" altLang="zh-TW"/>
          </a:p>
        </p:txBody>
      </p:sp>
      <p:sp>
        <p:nvSpPr>
          <p:cNvPr id="19866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C6B5F5F-6BE8-4FAA-81D3-29616D61892C}" type="slidenum">
              <a:rPr kumimoji="0" lang="zh-TW" altLang="en-US" smtClean="0">
                <a:solidFill>
                  <a:srgbClr val="000000"/>
                </a:solidFill>
                <a:latin typeface="Calibri" pitchFamily="34" charset="0"/>
              </a:rPr>
              <a:pPr/>
              <a:t>18</a:t>
            </a:fld>
            <a:endParaRPr kumimoji="0" lang="en-US" altLang="zh-TW">
              <a:solidFill>
                <a:srgbClr val="000000"/>
              </a:solidFill>
              <a:latin typeface="Calibri" pitchFamily="34" charset="0"/>
            </a:endParaRPr>
          </a:p>
        </p:txBody>
      </p:sp>
    </p:spTree>
    <p:extLst>
      <p:ext uri="{BB962C8B-B14F-4D97-AF65-F5344CB8AC3E}">
        <p14:creationId xmlns:p14="http://schemas.microsoft.com/office/powerpoint/2010/main" xmlns="" val="204303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zh-TW" altLang="en-US" smtClean="0"/>
          </a:p>
        </p:txBody>
      </p:sp>
      <p:sp>
        <p:nvSpPr>
          <p:cNvPr id="276484"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a:defRPr kumimoji="1" sz="3200">
                <a:solidFill>
                  <a:schemeClr val="tx1"/>
                </a:solidFill>
                <a:latin typeface="Calibri" panose="020F0502020204030204" pitchFamily="34" charset="0"/>
                <a:ea typeface="新細明體" panose="02020500000000000000" pitchFamily="18" charset="-120"/>
              </a:defRPr>
            </a:lvl1pPr>
            <a:lvl2pPr marL="742950" indent="-285750" defTabSz="912813">
              <a:defRPr kumimoji="1" sz="3200">
                <a:solidFill>
                  <a:schemeClr val="tx1"/>
                </a:solidFill>
                <a:latin typeface="Calibri" panose="020F0502020204030204" pitchFamily="34" charset="0"/>
                <a:ea typeface="新細明體" panose="02020500000000000000" pitchFamily="18" charset="-120"/>
              </a:defRPr>
            </a:lvl2pPr>
            <a:lvl3pPr marL="1143000" indent="-228600" defTabSz="912813">
              <a:defRPr kumimoji="1" sz="3200">
                <a:solidFill>
                  <a:schemeClr val="tx1"/>
                </a:solidFill>
                <a:latin typeface="Calibri" panose="020F0502020204030204" pitchFamily="34" charset="0"/>
                <a:ea typeface="新細明體" panose="02020500000000000000" pitchFamily="18" charset="-120"/>
              </a:defRPr>
            </a:lvl3pPr>
            <a:lvl4pPr marL="1600200" indent="-228600" defTabSz="912813">
              <a:defRPr kumimoji="1" sz="3200">
                <a:solidFill>
                  <a:schemeClr val="tx1"/>
                </a:solidFill>
                <a:latin typeface="Calibri" panose="020F0502020204030204" pitchFamily="34" charset="0"/>
                <a:ea typeface="新細明體" panose="02020500000000000000" pitchFamily="18" charset="-120"/>
              </a:defRPr>
            </a:lvl4pPr>
            <a:lvl5pPr marL="2057400" indent="-228600" defTabSz="912813">
              <a:defRPr kumimoji="1" sz="3200">
                <a:solidFill>
                  <a:schemeClr val="tx1"/>
                </a:solidFill>
                <a:latin typeface="Calibri" panose="020F050202020403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fld id="{1D6CDC6C-A9E4-4F7E-A9C4-E5C4745D2267}" type="slidenum">
              <a:rPr lang="zh-TW" altLang="en-US" sz="1200" smtClean="0">
                <a:solidFill>
                  <a:prstClr val="black"/>
                </a:solidFill>
                <a:latin typeface="Arial" panose="020B0604020202020204" pitchFamily="34" charset="0"/>
              </a:rPr>
              <a:pPr/>
              <a:t>21</a:t>
            </a:fld>
            <a:endParaRPr lang="en-US" altLang="zh-TW" sz="1200" smtClean="0">
              <a:solidFill>
                <a:prstClr val="black"/>
              </a:solidFill>
              <a:latin typeface="Arial" panose="020B0604020202020204" pitchFamily="34" charset="0"/>
            </a:endParaRPr>
          </a:p>
        </p:txBody>
      </p:sp>
    </p:spTree>
    <p:extLst>
      <p:ext uri="{BB962C8B-B14F-4D97-AF65-F5344CB8AC3E}">
        <p14:creationId xmlns:p14="http://schemas.microsoft.com/office/powerpoint/2010/main" xmlns="" val="1825666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968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zh-TW" altLang="en-US">
                <a:ea typeface="新細明體" pitchFamily="18" charset="-120"/>
              </a:rPr>
              <a:t>*供過於求</a:t>
            </a:r>
            <a:r>
              <a:rPr lang="en-US" altLang="zh-TW">
                <a:ea typeface="新細明體" pitchFamily="18" charset="-120"/>
              </a:rPr>
              <a:t>-</a:t>
            </a:r>
            <a:r>
              <a:rPr lang="zh-TW" altLang="en-US">
                <a:ea typeface="新細明體" pitchFamily="18" charset="-120"/>
              </a:rPr>
              <a:t>直接錄取、供不應求</a:t>
            </a:r>
            <a:r>
              <a:rPr lang="en-US" altLang="zh-TW">
                <a:ea typeface="新細明體" pitchFamily="18" charset="-120"/>
              </a:rPr>
              <a:t>-</a:t>
            </a:r>
            <a:r>
              <a:rPr lang="zh-TW" altLang="en-US">
                <a:ea typeface="新細明體" pitchFamily="18" charset="-120"/>
              </a:rPr>
              <a:t>進行超額比序</a:t>
            </a:r>
            <a:endParaRPr lang="en-US" altLang="zh-TW">
              <a:ea typeface="新細明體" pitchFamily="18" charset="-120"/>
            </a:endParaRPr>
          </a:p>
          <a:p>
            <a:pPr>
              <a:spcBef>
                <a:spcPct val="0"/>
              </a:spcBef>
            </a:pPr>
            <a:r>
              <a:rPr lang="zh-TW" altLang="en-US">
                <a:ea typeface="新細明體" pitchFamily="18" charset="-120"/>
              </a:rPr>
              <a:t>*本區超額比序共</a:t>
            </a:r>
            <a:r>
              <a:rPr lang="en-US" altLang="zh-TW">
                <a:ea typeface="新細明體" pitchFamily="18" charset="-120"/>
              </a:rPr>
              <a:t>100</a:t>
            </a:r>
            <a:r>
              <a:rPr lang="zh-TW" altLang="en-US">
                <a:ea typeface="新細明體" pitchFamily="18" charset="-120"/>
              </a:rPr>
              <a:t>分，其中均衡發展</a:t>
            </a:r>
            <a:r>
              <a:rPr lang="en-US" altLang="zh-TW">
                <a:ea typeface="新細明體" pitchFamily="18" charset="-120"/>
              </a:rPr>
              <a:t>30</a:t>
            </a:r>
            <a:r>
              <a:rPr lang="zh-TW" altLang="en-US">
                <a:ea typeface="新細明體" pitchFamily="18" charset="-120"/>
              </a:rPr>
              <a:t>分、多元學習</a:t>
            </a:r>
            <a:r>
              <a:rPr lang="en-US" altLang="zh-TW">
                <a:ea typeface="新細明體" pitchFamily="18" charset="-120"/>
              </a:rPr>
              <a:t>40</a:t>
            </a:r>
            <a:r>
              <a:rPr lang="zh-TW" altLang="en-US">
                <a:ea typeface="新細明體" pitchFamily="18" charset="-120"/>
              </a:rPr>
              <a:t>分、會考</a:t>
            </a:r>
            <a:r>
              <a:rPr lang="en-US" altLang="zh-TW">
                <a:ea typeface="新細明體" pitchFamily="18" charset="-120"/>
              </a:rPr>
              <a:t>30</a:t>
            </a:r>
            <a:r>
              <a:rPr lang="zh-TW" altLang="en-US">
                <a:ea typeface="新細明體" pitchFamily="18" charset="-120"/>
              </a:rPr>
              <a:t>分。</a:t>
            </a:r>
          </a:p>
        </p:txBody>
      </p:sp>
      <p:sp>
        <p:nvSpPr>
          <p:cNvPr id="19968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138588F-BB6B-4B63-92C7-BF1308B8D6AB}" type="slidenum">
              <a:rPr lang="zh-TW" altLang="en-US" smtClean="0">
                <a:solidFill>
                  <a:srgbClr val="000000"/>
                </a:solidFill>
              </a:rPr>
              <a:pPr/>
              <a:t>22</a:t>
            </a:fld>
            <a:endParaRPr lang="en-US" altLang="zh-TW">
              <a:solidFill>
                <a:srgbClr val="000000"/>
              </a:solidFill>
            </a:endParaRPr>
          </a:p>
        </p:txBody>
      </p:sp>
    </p:spTree>
    <p:extLst>
      <p:ext uri="{BB962C8B-B14F-4D97-AF65-F5344CB8AC3E}">
        <p14:creationId xmlns:p14="http://schemas.microsoft.com/office/powerpoint/2010/main" xmlns="" val="4274847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zh-TW" altLang="en-US">
                <a:ea typeface="新細明體" pitchFamily="18" charset="-120"/>
              </a:rPr>
              <a:t>*扶助弱勢：</a:t>
            </a:r>
            <a:endParaRPr lang="en-US" altLang="zh-TW">
              <a:ea typeface="新細明體" pitchFamily="18" charset="-120"/>
            </a:endParaRPr>
          </a:p>
          <a:p>
            <a:pPr>
              <a:spcBef>
                <a:spcPct val="0"/>
              </a:spcBef>
            </a:pPr>
            <a:r>
              <a:rPr lang="zh-TW" altLang="en-US">
                <a:ea typeface="新細明體" pitchFamily="18" charset="-120"/>
              </a:rPr>
              <a:t>  偏遠鄉鎮國中定義為教育部核定之偏遠地區國民中學</a:t>
            </a:r>
            <a:r>
              <a:rPr lang="en-US" altLang="zh-TW">
                <a:ea typeface="新細明體" pitchFamily="18" charset="-120"/>
              </a:rPr>
              <a:t>(</a:t>
            </a:r>
            <a:r>
              <a:rPr lang="zh-TW" altLang="en-US">
                <a:ea typeface="新細明體" pitchFamily="18" charset="-120"/>
              </a:rPr>
              <a:t>本市只有內湖國中</a:t>
            </a:r>
            <a:r>
              <a:rPr lang="en-US" altLang="zh-TW">
                <a:ea typeface="新細明體" pitchFamily="18" charset="-120"/>
              </a:rPr>
              <a:t>)</a:t>
            </a:r>
            <a:r>
              <a:rPr lang="zh-TW" altLang="en-US">
                <a:ea typeface="新細明體" pitchFamily="18" charset="-120"/>
              </a:rPr>
              <a:t>，且需於國二下前轉入才算數（就讀滿</a:t>
            </a:r>
            <a:r>
              <a:rPr lang="en-US" altLang="zh-TW">
                <a:ea typeface="新細明體" pitchFamily="18" charset="-120"/>
              </a:rPr>
              <a:t>3</a:t>
            </a:r>
            <a:r>
              <a:rPr lang="zh-TW" altLang="en-US">
                <a:ea typeface="新細明體" pitchFamily="18" charset="-120"/>
              </a:rPr>
              <a:t>學期，且於該校畢業）。</a:t>
            </a:r>
            <a:endParaRPr lang="en-US" altLang="zh-TW">
              <a:ea typeface="新細明體" pitchFamily="18" charset="-120"/>
            </a:endParaRPr>
          </a:p>
          <a:p>
            <a:pPr>
              <a:spcBef>
                <a:spcPct val="0"/>
              </a:spcBef>
            </a:pPr>
            <a:r>
              <a:rPr lang="zh-TW" altLang="en-US" sz="1400">
                <a:solidFill>
                  <a:srgbClr val="0000FF"/>
                </a:solidFill>
                <a:ea typeface="新細明體" pitchFamily="18" charset="-120"/>
              </a:rPr>
              <a:t>*就近入學：所有竹苗區學生及變更就學區學生均可得分。</a:t>
            </a:r>
            <a:endParaRPr lang="en-US" altLang="zh-TW" sz="1400">
              <a:solidFill>
                <a:srgbClr val="0000FF"/>
              </a:solidFill>
              <a:ea typeface="新細明體" pitchFamily="18" charset="-120"/>
            </a:endParaRPr>
          </a:p>
          <a:p>
            <a:pPr>
              <a:spcBef>
                <a:spcPct val="0"/>
              </a:spcBef>
            </a:pPr>
            <a:r>
              <a:rPr lang="zh-TW" altLang="en-US" sz="1400">
                <a:solidFill>
                  <a:srgbClr val="0000FF"/>
                </a:solidFill>
                <a:ea typeface="新細明體" pitchFamily="18" charset="-120"/>
              </a:rPr>
              <a:t>*志願序位：</a:t>
            </a:r>
            <a:endParaRPr lang="en-US" altLang="zh-TW" sz="1400">
              <a:solidFill>
                <a:srgbClr val="0000FF"/>
              </a:solidFill>
              <a:ea typeface="新細明體" pitchFamily="18" charset="-120"/>
            </a:endParaRPr>
          </a:p>
          <a:p>
            <a:pPr>
              <a:spcBef>
                <a:spcPct val="0"/>
              </a:spcBef>
            </a:pPr>
            <a:r>
              <a:rPr lang="zh-TW" altLang="en-US" sz="1400">
                <a:solidFill>
                  <a:srgbClr val="0000FF"/>
                </a:solidFill>
                <a:ea typeface="新細明體" pitchFamily="18" charset="-120"/>
              </a:rPr>
              <a:t>  共可填</a:t>
            </a:r>
            <a:r>
              <a:rPr lang="en-US" altLang="zh-TW" sz="1400">
                <a:solidFill>
                  <a:srgbClr val="0000FF"/>
                </a:solidFill>
                <a:ea typeface="新細明體" pitchFamily="18" charset="-120"/>
              </a:rPr>
              <a:t>15</a:t>
            </a:r>
            <a:r>
              <a:rPr lang="zh-TW" altLang="en-US" sz="1400">
                <a:solidFill>
                  <a:srgbClr val="0000FF"/>
                </a:solidFill>
                <a:ea typeface="新細明體" pitchFamily="18" charset="-120"/>
              </a:rPr>
              <a:t>個志願序位（不是志願數）</a:t>
            </a:r>
            <a:endParaRPr lang="en-US" altLang="zh-TW" sz="1400">
              <a:solidFill>
                <a:srgbClr val="0000FF"/>
              </a:solidFill>
              <a:ea typeface="新細明體" pitchFamily="18" charset="-120"/>
            </a:endParaRPr>
          </a:p>
          <a:p>
            <a:pPr>
              <a:spcBef>
                <a:spcPct val="0"/>
              </a:spcBef>
            </a:pPr>
            <a:r>
              <a:rPr lang="zh-TW" altLang="en-US" sz="1400">
                <a:solidFill>
                  <a:srgbClr val="0000FF"/>
                </a:solidFill>
                <a:ea typeface="新細明體" pitchFamily="18" charset="-120"/>
              </a:rPr>
              <a:t>  每</a:t>
            </a:r>
            <a:r>
              <a:rPr lang="en-US" altLang="zh-TW" sz="1400">
                <a:solidFill>
                  <a:srgbClr val="0000FF"/>
                </a:solidFill>
                <a:ea typeface="新細明體" pitchFamily="18" charset="-120"/>
              </a:rPr>
              <a:t>3</a:t>
            </a:r>
            <a:r>
              <a:rPr lang="zh-TW" altLang="en-US" sz="1400">
                <a:solidFill>
                  <a:srgbClr val="0000FF"/>
                </a:solidFill>
                <a:ea typeface="新細明體" pitchFamily="18" charset="-120"/>
              </a:rPr>
              <a:t>個志願序位積分相同，積分依序為</a:t>
            </a:r>
            <a:r>
              <a:rPr lang="en-US" altLang="zh-TW" sz="1400">
                <a:solidFill>
                  <a:srgbClr val="0000FF"/>
                </a:solidFill>
                <a:ea typeface="新細明體" pitchFamily="18" charset="-120"/>
              </a:rPr>
              <a:t>10</a:t>
            </a:r>
            <a:r>
              <a:rPr lang="zh-TW" altLang="en-US" sz="1400">
                <a:solidFill>
                  <a:srgbClr val="0000FF"/>
                </a:solidFill>
                <a:ea typeface="新細明體" pitchFamily="18" charset="-120"/>
              </a:rPr>
              <a:t>、</a:t>
            </a:r>
            <a:r>
              <a:rPr lang="en-US" altLang="zh-TW" sz="1400">
                <a:solidFill>
                  <a:srgbClr val="0000FF"/>
                </a:solidFill>
                <a:ea typeface="新細明體" pitchFamily="18" charset="-120"/>
              </a:rPr>
              <a:t>7</a:t>
            </a:r>
            <a:r>
              <a:rPr lang="zh-TW" altLang="en-US" sz="1400">
                <a:solidFill>
                  <a:srgbClr val="0000FF"/>
                </a:solidFill>
                <a:ea typeface="新細明體" pitchFamily="18" charset="-120"/>
              </a:rPr>
              <a:t>、</a:t>
            </a:r>
            <a:r>
              <a:rPr lang="en-US" altLang="zh-TW" sz="1400">
                <a:solidFill>
                  <a:srgbClr val="0000FF"/>
                </a:solidFill>
                <a:ea typeface="新細明體" pitchFamily="18" charset="-120"/>
              </a:rPr>
              <a:t>5</a:t>
            </a:r>
            <a:r>
              <a:rPr lang="zh-TW" altLang="en-US" sz="1400">
                <a:solidFill>
                  <a:srgbClr val="0000FF"/>
                </a:solidFill>
                <a:ea typeface="新細明體" pitchFamily="18" charset="-120"/>
              </a:rPr>
              <a:t>、</a:t>
            </a:r>
            <a:r>
              <a:rPr lang="en-US" altLang="zh-TW" sz="1400">
                <a:solidFill>
                  <a:srgbClr val="0000FF"/>
                </a:solidFill>
                <a:ea typeface="新細明體" pitchFamily="18" charset="-120"/>
              </a:rPr>
              <a:t>3</a:t>
            </a:r>
            <a:r>
              <a:rPr lang="zh-TW" altLang="en-US" sz="1400">
                <a:solidFill>
                  <a:srgbClr val="0000FF"/>
                </a:solidFill>
                <a:ea typeface="新細明體" pitchFamily="18" charset="-120"/>
              </a:rPr>
              <a:t>、</a:t>
            </a:r>
            <a:r>
              <a:rPr lang="en-US" altLang="zh-TW" sz="1400">
                <a:solidFill>
                  <a:srgbClr val="0000FF"/>
                </a:solidFill>
                <a:ea typeface="新細明體" pitchFamily="18" charset="-120"/>
              </a:rPr>
              <a:t>1</a:t>
            </a:r>
            <a:r>
              <a:rPr lang="zh-TW" altLang="en-US" sz="1400">
                <a:solidFill>
                  <a:srgbClr val="0000FF"/>
                </a:solidFill>
                <a:ea typeface="新細明體" pitchFamily="18" charset="-120"/>
              </a:rPr>
              <a:t>。</a:t>
            </a:r>
            <a:endParaRPr lang="en-US" altLang="zh-TW" sz="1400">
              <a:solidFill>
                <a:srgbClr val="0000FF"/>
              </a:solidFill>
              <a:ea typeface="新細明體" pitchFamily="18" charset="-120"/>
            </a:endParaRPr>
          </a:p>
          <a:p>
            <a:pPr>
              <a:spcBef>
                <a:spcPct val="0"/>
              </a:spcBef>
            </a:pPr>
            <a:r>
              <a:rPr lang="zh-TW" altLang="en-US" sz="1400">
                <a:solidFill>
                  <a:srgbClr val="0000FF"/>
                </a:solidFill>
                <a:ea typeface="新細明體" pitchFamily="18" charset="-120"/>
              </a:rPr>
              <a:t>  志願選填方式為「高中以校、高職以同校同職群連填視為同一志願序位」</a:t>
            </a:r>
            <a:r>
              <a:rPr lang="en-US" altLang="zh-TW" sz="1400">
                <a:solidFill>
                  <a:srgbClr val="0000FF"/>
                </a:solidFill>
                <a:ea typeface="新細明體" pitchFamily="18" charset="-120"/>
              </a:rPr>
              <a:t>(</a:t>
            </a:r>
            <a:r>
              <a:rPr lang="zh-TW" altLang="en-US" sz="1400">
                <a:solidFill>
                  <a:srgbClr val="0000FF"/>
                </a:solidFill>
                <a:ea typeface="新細明體" pitchFamily="18" charset="-120"/>
              </a:rPr>
              <a:t>細節於後舉例說明</a:t>
            </a:r>
            <a:r>
              <a:rPr lang="en-US" altLang="zh-TW" sz="1400">
                <a:solidFill>
                  <a:srgbClr val="0000FF"/>
                </a:solidFill>
                <a:ea typeface="新細明體" pitchFamily="18" charset="-120"/>
              </a:rPr>
              <a:t>)</a:t>
            </a:r>
          </a:p>
          <a:p>
            <a:pPr>
              <a:spcBef>
                <a:spcPct val="0"/>
              </a:spcBef>
            </a:pPr>
            <a:r>
              <a:rPr lang="zh-TW" altLang="en-US" sz="1400">
                <a:solidFill>
                  <a:srgbClr val="0000FF"/>
                </a:solidFill>
                <a:ea typeface="新細明體" pitchFamily="18" charset="-120"/>
              </a:rPr>
              <a:t>*均衡學習僅看健藝綜三領域，而且只要各領域平均及格就可以得分，採計國一上</a:t>
            </a:r>
            <a:r>
              <a:rPr lang="en-US" altLang="zh-TW" sz="1400">
                <a:solidFill>
                  <a:srgbClr val="0000FF"/>
                </a:solidFill>
                <a:ea typeface="新細明體" pitchFamily="18" charset="-120"/>
              </a:rPr>
              <a:t>~</a:t>
            </a:r>
            <a:r>
              <a:rPr lang="zh-TW" altLang="en-US" sz="1400">
                <a:solidFill>
                  <a:srgbClr val="0000FF"/>
                </a:solidFill>
                <a:ea typeface="新細明體" pitchFamily="18" charset="-120"/>
              </a:rPr>
              <a:t>國三上。</a:t>
            </a:r>
            <a:endParaRPr lang="en-US" altLang="zh-TW" sz="1400">
              <a:solidFill>
                <a:srgbClr val="0000FF"/>
              </a:solidFill>
              <a:ea typeface="新細明體" pitchFamily="18" charset="-120"/>
            </a:endParaRPr>
          </a:p>
          <a:p>
            <a:pPr>
              <a:spcBef>
                <a:spcPct val="0"/>
              </a:spcBef>
            </a:pPr>
            <a:r>
              <a:rPr lang="zh-TW" altLang="en-US" sz="1400">
                <a:solidFill>
                  <a:srgbClr val="0000FF"/>
                </a:solidFill>
                <a:ea typeface="新細明體" pitchFamily="18" charset="-120"/>
              </a:rPr>
              <a:t>*總分</a:t>
            </a:r>
            <a:r>
              <a:rPr lang="en-US" altLang="zh-TW" sz="1400">
                <a:solidFill>
                  <a:srgbClr val="0000FF"/>
                </a:solidFill>
                <a:ea typeface="新細明體" pitchFamily="18" charset="-120"/>
              </a:rPr>
              <a:t>35</a:t>
            </a:r>
            <a:r>
              <a:rPr lang="zh-TW" altLang="en-US" sz="1400">
                <a:solidFill>
                  <a:srgbClr val="0000FF"/>
                </a:solidFill>
                <a:ea typeface="新細明體" pitchFamily="18" charset="-120"/>
              </a:rPr>
              <a:t>分，採計</a:t>
            </a:r>
            <a:r>
              <a:rPr lang="en-US" altLang="zh-TW" sz="1400">
                <a:solidFill>
                  <a:srgbClr val="0000FF"/>
                </a:solidFill>
                <a:ea typeface="新細明體" pitchFamily="18" charset="-120"/>
              </a:rPr>
              <a:t>30</a:t>
            </a:r>
            <a:r>
              <a:rPr lang="zh-TW" altLang="en-US" sz="1400">
                <a:solidFill>
                  <a:srgbClr val="0000FF"/>
                </a:solidFill>
                <a:ea typeface="新細明體" pitchFamily="18" charset="-120"/>
              </a:rPr>
              <a:t>分。</a:t>
            </a:r>
            <a:endParaRPr lang="en-US" altLang="zh-TW" sz="1400" b="1">
              <a:solidFill>
                <a:srgbClr val="0000FF"/>
              </a:solidFill>
              <a:latin typeface="Arial" pitchFamily="34" charset="0"/>
              <a:ea typeface="新細明體" pitchFamily="18" charset="-120"/>
            </a:endParaRPr>
          </a:p>
          <a:p>
            <a:pPr>
              <a:spcBef>
                <a:spcPct val="0"/>
              </a:spcBef>
            </a:pPr>
            <a:endParaRPr lang="zh-TW" altLang="en-US">
              <a:ea typeface="新細明體" pitchFamily="18" charset="-120"/>
            </a:endParaRPr>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a:defRPr kumimoji="1">
                <a:solidFill>
                  <a:schemeClr val="tx1"/>
                </a:solidFill>
                <a:latin typeface="Arial" pitchFamily="34" charset="0"/>
                <a:ea typeface="新細明體" pitchFamily="18" charset="-120"/>
              </a:defRPr>
            </a:lvl1pPr>
            <a:lvl2pPr marL="742950" indent="-285750" defTabSz="915988">
              <a:defRPr kumimoji="1">
                <a:solidFill>
                  <a:schemeClr val="tx1"/>
                </a:solidFill>
                <a:latin typeface="Arial" pitchFamily="34" charset="0"/>
                <a:ea typeface="新細明體" pitchFamily="18" charset="-120"/>
              </a:defRPr>
            </a:lvl2pPr>
            <a:lvl3pPr marL="1143000" indent="-228600" defTabSz="915988">
              <a:defRPr kumimoji="1">
                <a:solidFill>
                  <a:schemeClr val="tx1"/>
                </a:solidFill>
                <a:latin typeface="Arial" pitchFamily="34" charset="0"/>
                <a:ea typeface="新細明體" pitchFamily="18" charset="-120"/>
              </a:defRPr>
            </a:lvl3pPr>
            <a:lvl4pPr marL="1600200" indent="-228600" defTabSz="915988">
              <a:defRPr kumimoji="1">
                <a:solidFill>
                  <a:schemeClr val="tx1"/>
                </a:solidFill>
                <a:latin typeface="Arial" pitchFamily="34" charset="0"/>
                <a:ea typeface="新細明體" pitchFamily="18" charset="-120"/>
              </a:defRPr>
            </a:lvl4pPr>
            <a:lvl5pPr marL="2057400" indent="-228600" defTabSz="915988">
              <a:defRPr kumimoji="1">
                <a:solidFill>
                  <a:schemeClr val="tx1"/>
                </a:solidFill>
                <a:latin typeface="Arial" pitchFamily="34" charset="0"/>
                <a:ea typeface="新細明體" pitchFamily="18" charset="-120"/>
              </a:defRPr>
            </a:lvl5pPr>
            <a:lvl6pPr marL="25146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71E4994-BB15-4CD6-A168-6153B6A34718}" type="slidenum">
              <a:rPr lang="zh-TW" altLang="en-US" smtClean="0">
                <a:solidFill>
                  <a:srgbClr val="000000"/>
                </a:solidFill>
              </a:rPr>
              <a:pPr/>
              <a:t>23</a:t>
            </a:fld>
            <a:endParaRPr lang="en-US" altLang="zh-TW">
              <a:solidFill>
                <a:srgbClr val="000000"/>
              </a:solidFill>
            </a:endParaRPr>
          </a:p>
        </p:txBody>
      </p:sp>
    </p:spTree>
    <p:extLst>
      <p:ext uri="{BB962C8B-B14F-4D97-AF65-F5344CB8AC3E}">
        <p14:creationId xmlns:p14="http://schemas.microsoft.com/office/powerpoint/2010/main" xmlns="" val="3721138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173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0"/>
              </a:spcBef>
            </a:pPr>
            <a:r>
              <a:rPr lang="zh-TW" altLang="en-US">
                <a:solidFill>
                  <a:srgbClr val="000000"/>
                </a:solidFill>
                <a:ea typeface="新細明體" pitchFamily="18" charset="-120"/>
              </a:rPr>
              <a:t>*</a:t>
            </a:r>
            <a:r>
              <a:rPr lang="zh-TW" altLang="en-US">
                <a:solidFill>
                  <a:srgbClr val="000000"/>
                </a:solidFill>
                <a:latin typeface="標楷體" pitchFamily="65" charset="-120"/>
                <a:ea typeface="標楷體" pitchFamily="65" charset="-120"/>
              </a:rPr>
              <a:t>功過相抵及銷過後的</a:t>
            </a:r>
            <a:r>
              <a:rPr lang="en-US" altLang="zh-TW">
                <a:solidFill>
                  <a:srgbClr val="000000"/>
                </a:solidFill>
                <a:latin typeface="標楷體" pitchFamily="65" charset="-120"/>
                <a:ea typeface="標楷體" pitchFamily="65" charset="-120"/>
              </a:rPr>
              <a:t>10</a:t>
            </a:r>
            <a:r>
              <a:rPr lang="zh-TW" altLang="en-US">
                <a:solidFill>
                  <a:srgbClr val="000000"/>
                </a:solidFill>
                <a:latin typeface="標楷體" pitchFamily="65" charset="-120"/>
                <a:ea typeface="標楷體" pitchFamily="65" charset="-120"/>
              </a:rPr>
              <a:t>分</a:t>
            </a:r>
            <a:r>
              <a:rPr lang="en-US" altLang="zh-TW">
                <a:solidFill>
                  <a:srgbClr val="000000"/>
                </a:solidFill>
                <a:latin typeface="標楷體" pitchFamily="65" charset="-120"/>
                <a:ea typeface="標楷體" pitchFamily="65" charset="-120"/>
              </a:rPr>
              <a:t>(</a:t>
            </a:r>
            <a:r>
              <a:rPr lang="zh-TW" altLang="en-US">
                <a:solidFill>
                  <a:srgbClr val="000000"/>
                </a:solidFill>
                <a:latin typeface="標楷體" pitchFamily="65" charset="-120"/>
                <a:ea typeface="標楷體" pitchFamily="65" charset="-120"/>
              </a:rPr>
              <a:t>強調給孩子知錯能改的機會</a:t>
            </a:r>
            <a:r>
              <a:rPr lang="en-US" altLang="zh-TW">
                <a:solidFill>
                  <a:srgbClr val="000000"/>
                </a:solidFill>
                <a:latin typeface="標楷體" pitchFamily="65" charset="-120"/>
                <a:ea typeface="標楷體" pitchFamily="65" charset="-120"/>
              </a:rPr>
              <a:t>)</a:t>
            </a:r>
            <a:r>
              <a:rPr lang="zh-TW" altLang="en-US">
                <a:solidFill>
                  <a:srgbClr val="000000"/>
                </a:solidFill>
                <a:latin typeface="標楷體" pitchFamily="65" charset="-120"/>
                <a:ea typeface="標楷體" pitchFamily="65" charset="-120"/>
              </a:rPr>
              <a:t>。</a:t>
            </a:r>
            <a:endParaRPr lang="en-US" altLang="zh-TW">
              <a:solidFill>
                <a:srgbClr val="000000"/>
              </a:solidFill>
              <a:latin typeface="標楷體" pitchFamily="65" charset="-120"/>
              <a:ea typeface="標楷體" pitchFamily="65" charset="-120"/>
            </a:endParaRPr>
          </a:p>
          <a:p>
            <a:pPr>
              <a:lnSpc>
                <a:spcPct val="90000"/>
              </a:lnSpc>
              <a:spcBef>
                <a:spcPct val="0"/>
              </a:spcBef>
            </a:pPr>
            <a:r>
              <a:rPr lang="zh-TW" altLang="en-US">
                <a:solidFill>
                  <a:srgbClr val="000000"/>
                </a:solidFill>
                <a:latin typeface="標楷體" pitchFamily="65" charset="-120"/>
                <a:ea typeface="標楷體" pitchFamily="65" charset="-120"/>
              </a:rPr>
              <a:t>*無曠課紀錄不是都不能請假，主要是提醒學生負責任，完成自己的請假手續。</a:t>
            </a:r>
            <a:endParaRPr lang="en-US" altLang="zh-TW">
              <a:solidFill>
                <a:srgbClr val="000000"/>
              </a:solidFill>
              <a:latin typeface="標楷體" pitchFamily="65" charset="-120"/>
              <a:ea typeface="標楷體" pitchFamily="65" charset="-120"/>
            </a:endParaRPr>
          </a:p>
          <a:p>
            <a:pPr>
              <a:lnSpc>
                <a:spcPct val="90000"/>
              </a:lnSpc>
              <a:spcBef>
                <a:spcPct val="0"/>
              </a:spcBef>
            </a:pPr>
            <a:r>
              <a:rPr lang="zh-TW" altLang="en-US">
                <a:solidFill>
                  <a:srgbClr val="000000"/>
                </a:solidFill>
                <a:latin typeface="標楷體" pitchFamily="65" charset="-120"/>
                <a:ea typeface="標楷體" pitchFamily="65" charset="-120"/>
              </a:rPr>
              <a:t>*若功過相抵後還有獎勵，最多可再加</a:t>
            </a:r>
            <a:r>
              <a:rPr lang="en-US" altLang="zh-TW">
                <a:solidFill>
                  <a:srgbClr val="000000"/>
                </a:solidFill>
                <a:latin typeface="標楷體" pitchFamily="65" charset="-120"/>
                <a:ea typeface="標楷體" pitchFamily="65" charset="-120"/>
              </a:rPr>
              <a:t>20</a:t>
            </a:r>
            <a:r>
              <a:rPr lang="zh-TW" altLang="en-US">
                <a:solidFill>
                  <a:srgbClr val="000000"/>
                </a:solidFill>
                <a:latin typeface="標楷體" pitchFamily="65" charset="-120"/>
                <a:ea typeface="標楷體" pitchFamily="65" charset="-120"/>
              </a:rPr>
              <a:t>分，可鼓勵孩子多加付出或參與競賽。</a:t>
            </a:r>
            <a:endParaRPr lang="en-US" altLang="zh-TW">
              <a:solidFill>
                <a:srgbClr val="000000"/>
              </a:solidFill>
              <a:latin typeface="標楷體" pitchFamily="65" charset="-120"/>
              <a:ea typeface="標楷體" pitchFamily="65" charset="-120"/>
            </a:endParaRPr>
          </a:p>
          <a:p>
            <a:pPr>
              <a:lnSpc>
                <a:spcPct val="90000"/>
              </a:lnSpc>
              <a:spcBef>
                <a:spcPct val="0"/>
              </a:spcBef>
            </a:pPr>
            <a:r>
              <a:rPr lang="zh-TW" altLang="en-US">
                <a:solidFill>
                  <a:srgbClr val="000000"/>
                </a:solidFill>
                <a:latin typeface="標楷體" pitchFamily="65" charset="-120"/>
                <a:ea typeface="標楷體" pitchFamily="65" charset="-120"/>
              </a:rPr>
              <a:t>*各校皆會提供足量的服務學習，若時數不足也可經學校同意後，到校外做服務學習再回校採認。</a:t>
            </a:r>
            <a:endParaRPr lang="en-US" altLang="zh-TW">
              <a:solidFill>
                <a:srgbClr val="000000"/>
              </a:solidFill>
              <a:latin typeface="標楷體" pitchFamily="65" charset="-120"/>
              <a:ea typeface="標楷體" pitchFamily="65" charset="-120"/>
            </a:endParaRPr>
          </a:p>
          <a:p>
            <a:pPr eaLnBrk="1" hangingPunct="1">
              <a:lnSpc>
                <a:spcPct val="90000"/>
              </a:lnSpc>
              <a:spcBef>
                <a:spcPct val="0"/>
              </a:spcBef>
            </a:pPr>
            <a:r>
              <a:rPr lang="zh-TW" altLang="en-US">
                <a:solidFill>
                  <a:srgbClr val="000000"/>
                </a:solidFill>
                <a:latin typeface="標楷體" pitchFamily="65" charset="-120"/>
                <a:ea typeface="標楷體" pitchFamily="65" charset="-120"/>
              </a:rPr>
              <a:t>*生活表現採計期間是國中三年</a:t>
            </a:r>
            <a:r>
              <a:rPr lang="en-US" altLang="zh-TW">
                <a:solidFill>
                  <a:srgbClr val="000000"/>
                </a:solidFill>
                <a:latin typeface="標楷體" pitchFamily="65" charset="-120"/>
                <a:ea typeface="標楷體" pitchFamily="65" charset="-120"/>
              </a:rPr>
              <a:t>(</a:t>
            </a:r>
            <a:r>
              <a:rPr lang="zh-TW" altLang="en-US">
                <a:solidFill>
                  <a:srgbClr val="000000"/>
                </a:solidFill>
                <a:latin typeface="標楷體" pitchFamily="65" charset="-120"/>
                <a:ea typeface="標楷體" pitchFamily="65" charset="-120"/>
              </a:rPr>
              <a:t>到</a:t>
            </a:r>
            <a:r>
              <a:rPr lang="en-US" altLang="zh-TW">
                <a:solidFill>
                  <a:srgbClr val="000000"/>
                </a:solidFill>
                <a:latin typeface="標楷體" pitchFamily="65" charset="-120"/>
                <a:ea typeface="標楷體" pitchFamily="65" charset="-120"/>
              </a:rPr>
              <a:t>5/10</a:t>
            </a:r>
            <a:r>
              <a:rPr lang="zh-TW" altLang="en-US">
                <a:solidFill>
                  <a:srgbClr val="000000"/>
                </a:solidFill>
                <a:latin typeface="標楷體" pitchFamily="65" charset="-120"/>
                <a:ea typeface="標楷體" pitchFamily="65" charset="-120"/>
              </a:rPr>
              <a:t>止</a:t>
            </a:r>
            <a:r>
              <a:rPr lang="en-US" altLang="zh-TW">
                <a:solidFill>
                  <a:srgbClr val="000000"/>
                </a:solidFill>
                <a:latin typeface="標楷體" pitchFamily="65" charset="-120"/>
                <a:ea typeface="標楷體" pitchFamily="65" charset="-120"/>
              </a:rPr>
              <a:t>)</a:t>
            </a:r>
            <a:r>
              <a:rPr lang="zh-TW" altLang="en-US">
                <a:solidFill>
                  <a:srgbClr val="000000"/>
                </a:solidFill>
                <a:latin typeface="標楷體" pitchFamily="65" charset="-120"/>
                <a:ea typeface="標楷體" pitchFamily="65" charset="-120"/>
              </a:rPr>
              <a:t>。</a:t>
            </a:r>
            <a:endParaRPr lang="en-US" altLang="zh-TW">
              <a:solidFill>
                <a:srgbClr val="000000"/>
              </a:solidFill>
              <a:latin typeface="標楷體" pitchFamily="65" charset="-120"/>
              <a:ea typeface="標楷體" pitchFamily="65" charset="-120"/>
            </a:endParaRPr>
          </a:p>
          <a:p>
            <a:pPr eaLnBrk="1" hangingPunct="1">
              <a:lnSpc>
                <a:spcPct val="90000"/>
              </a:lnSpc>
              <a:spcBef>
                <a:spcPct val="0"/>
              </a:spcBef>
            </a:pPr>
            <a:r>
              <a:rPr lang="en-US" altLang="zh-TW">
                <a:solidFill>
                  <a:srgbClr val="000000"/>
                </a:solidFill>
                <a:latin typeface="標楷體" pitchFamily="65" charset="-120"/>
                <a:ea typeface="標楷體" pitchFamily="65" charset="-120"/>
              </a:rPr>
              <a:t>*</a:t>
            </a:r>
            <a:r>
              <a:rPr lang="zh-TW" altLang="en-US">
                <a:solidFill>
                  <a:srgbClr val="000000"/>
                </a:solidFill>
                <a:latin typeface="標楷體" pitchFamily="65" charset="-120"/>
                <a:ea typeface="標楷體" pitchFamily="65" charset="-120"/>
              </a:rPr>
              <a:t>服務學習只採計到國三上。</a:t>
            </a:r>
            <a:endParaRPr lang="en-US" altLang="zh-TW">
              <a:solidFill>
                <a:srgbClr val="000000"/>
              </a:solidFill>
              <a:latin typeface="標楷體" pitchFamily="65" charset="-120"/>
              <a:ea typeface="標楷體" pitchFamily="65" charset="-120"/>
            </a:endParaRPr>
          </a:p>
          <a:p>
            <a:pPr>
              <a:lnSpc>
                <a:spcPct val="90000"/>
              </a:lnSpc>
              <a:spcBef>
                <a:spcPct val="0"/>
              </a:spcBef>
            </a:pPr>
            <a:r>
              <a:rPr lang="zh-TW" altLang="en-US">
                <a:solidFill>
                  <a:srgbClr val="000000"/>
                </a:solidFill>
                <a:latin typeface="標楷體" pitchFamily="65" charset="-120"/>
                <a:ea typeface="標楷體" pitchFamily="65" charset="-120"/>
              </a:rPr>
              <a:t>*總分</a:t>
            </a:r>
            <a:r>
              <a:rPr lang="en-US" altLang="zh-TW">
                <a:solidFill>
                  <a:srgbClr val="000000"/>
                </a:solidFill>
                <a:latin typeface="標楷體" pitchFamily="65" charset="-120"/>
                <a:ea typeface="標楷體" pitchFamily="65" charset="-120"/>
              </a:rPr>
              <a:t>52</a:t>
            </a:r>
            <a:r>
              <a:rPr lang="zh-TW" altLang="en-US">
                <a:solidFill>
                  <a:srgbClr val="000000"/>
                </a:solidFill>
                <a:latin typeface="標楷體" pitchFamily="65" charset="-120"/>
                <a:ea typeface="標楷體" pitchFamily="65" charset="-120"/>
              </a:rPr>
              <a:t>、採計</a:t>
            </a:r>
            <a:r>
              <a:rPr lang="en-US" altLang="zh-TW">
                <a:solidFill>
                  <a:srgbClr val="000000"/>
                </a:solidFill>
                <a:latin typeface="標楷體" pitchFamily="65" charset="-120"/>
                <a:ea typeface="標楷體" pitchFamily="65" charset="-120"/>
              </a:rPr>
              <a:t>40</a:t>
            </a:r>
            <a:r>
              <a:rPr lang="zh-TW" altLang="en-US">
                <a:solidFill>
                  <a:srgbClr val="000000"/>
                </a:solidFill>
                <a:latin typeface="標楷體" pitchFamily="65" charset="-120"/>
                <a:ea typeface="標楷體" pitchFamily="65" charset="-120"/>
              </a:rPr>
              <a:t>。</a:t>
            </a:r>
            <a:endParaRPr lang="zh-TW" altLang="en-US">
              <a:ea typeface="新細明體" pitchFamily="18" charset="-120"/>
            </a:endParaRPr>
          </a:p>
        </p:txBody>
      </p:sp>
      <p:sp>
        <p:nvSpPr>
          <p:cNvPr id="20173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a:defRPr kumimoji="1">
                <a:solidFill>
                  <a:schemeClr val="tx1"/>
                </a:solidFill>
                <a:latin typeface="Arial" pitchFamily="34" charset="0"/>
                <a:ea typeface="新細明體" pitchFamily="18" charset="-120"/>
              </a:defRPr>
            </a:lvl1pPr>
            <a:lvl2pPr marL="742950" indent="-285750" defTabSz="915988">
              <a:defRPr kumimoji="1">
                <a:solidFill>
                  <a:schemeClr val="tx1"/>
                </a:solidFill>
                <a:latin typeface="Arial" pitchFamily="34" charset="0"/>
                <a:ea typeface="新細明體" pitchFamily="18" charset="-120"/>
              </a:defRPr>
            </a:lvl2pPr>
            <a:lvl3pPr marL="1143000" indent="-228600" defTabSz="915988">
              <a:defRPr kumimoji="1">
                <a:solidFill>
                  <a:schemeClr val="tx1"/>
                </a:solidFill>
                <a:latin typeface="Arial" pitchFamily="34" charset="0"/>
                <a:ea typeface="新細明體" pitchFamily="18" charset="-120"/>
              </a:defRPr>
            </a:lvl3pPr>
            <a:lvl4pPr marL="1600200" indent="-228600" defTabSz="915988">
              <a:defRPr kumimoji="1">
                <a:solidFill>
                  <a:schemeClr val="tx1"/>
                </a:solidFill>
                <a:latin typeface="Arial" pitchFamily="34" charset="0"/>
                <a:ea typeface="新細明體" pitchFamily="18" charset="-120"/>
              </a:defRPr>
            </a:lvl4pPr>
            <a:lvl5pPr marL="2057400" indent="-228600" defTabSz="915988">
              <a:defRPr kumimoji="1">
                <a:solidFill>
                  <a:schemeClr val="tx1"/>
                </a:solidFill>
                <a:latin typeface="Arial" pitchFamily="34" charset="0"/>
                <a:ea typeface="新細明體" pitchFamily="18" charset="-120"/>
              </a:defRPr>
            </a:lvl5pPr>
            <a:lvl6pPr marL="25146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9E94DCA1-2D5A-456A-9BDA-5CA486177F14}" type="slidenum">
              <a:rPr lang="zh-TW" altLang="en-US" smtClean="0">
                <a:solidFill>
                  <a:srgbClr val="000000"/>
                </a:solidFill>
              </a:rPr>
              <a:pPr/>
              <a:t>24</a:t>
            </a:fld>
            <a:endParaRPr lang="en-US" altLang="zh-TW">
              <a:solidFill>
                <a:srgbClr val="000000"/>
              </a:solidFill>
            </a:endParaRPr>
          </a:p>
        </p:txBody>
      </p:sp>
    </p:spTree>
    <p:extLst>
      <p:ext uri="{BB962C8B-B14F-4D97-AF65-F5344CB8AC3E}">
        <p14:creationId xmlns:p14="http://schemas.microsoft.com/office/powerpoint/2010/main" xmlns="" val="3379440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275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zh-TW">
                <a:solidFill>
                  <a:srgbClr val="000090"/>
                </a:solidFill>
                <a:latin typeface="BiauKai"/>
                <a:ea typeface="BiauKai"/>
                <a:cs typeface="BiauKai"/>
              </a:rPr>
              <a:t>*</a:t>
            </a:r>
            <a:r>
              <a:rPr lang="zh-TW" altLang="en-US">
                <a:solidFill>
                  <a:srgbClr val="000090"/>
                </a:solidFill>
                <a:latin typeface="BiauKai"/>
                <a:ea typeface="BiauKai"/>
                <a:cs typeface="BiauKai"/>
              </a:rPr>
              <a:t>超額比序時</a:t>
            </a:r>
            <a:r>
              <a:rPr lang="en-US" altLang="zh-TW">
                <a:solidFill>
                  <a:srgbClr val="000090"/>
                </a:solidFill>
                <a:latin typeface="BiauKai"/>
                <a:ea typeface="BiauKai"/>
                <a:cs typeface="BiauKai"/>
              </a:rPr>
              <a:t>A++</a:t>
            </a:r>
            <a:r>
              <a:rPr lang="zh-TW" altLang="en-US">
                <a:solidFill>
                  <a:srgbClr val="000090"/>
                </a:solidFill>
                <a:latin typeface="BiauKai"/>
                <a:ea typeface="BiauKai"/>
                <a:cs typeface="BiauKai"/>
              </a:rPr>
              <a:t>和</a:t>
            </a:r>
            <a:r>
              <a:rPr lang="en-US" altLang="zh-TW">
                <a:solidFill>
                  <a:srgbClr val="000090"/>
                </a:solidFill>
                <a:latin typeface="BiauKai"/>
                <a:ea typeface="BiauKai"/>
                <a:cs typeface="BiauKai"/>
              </a:rPr>
              <a:t>A</a:t>
            </a:r>
            <a:r>
              <a:rPr lang="zh-TW" altLang="en-US">
                <a:solidFill>
                  <a:srgbClr val="000090"/>
                </a:solidFill>
                <a:latin typeface="BiauKai"/>
                <a:ea typeface="BiauKai"/>
                <a:cs typeface="BiauKai"/>
              </a:rPr>
              <a:t>都是</a:t>
            </a:r>
            <a:r>
              <a:rPr lang="en-US" altLang="zh-TW">
                <a:solidFill>
                  <a:srgbClr val="000090"/>
                </a:solidFill>
                <a:latin typeface="BiauKai"/>
                <a:ea typeface="BiauKai"/>
                <a:cs typeface="BiauKai"/>
              </a:rPr>
              <a:t>6</a:t>
            </a:r>
            <a:r>
              <a:rPr lang="zh-TW" altLang="en-US">
                <a:solidFill>
                  <a:srgbClr val="000090"/>
                </a:solidFill>
                <a:latin typeface="BiauKai"/>
                <a:ea typeface="BiauKai"/>
                <a:cs typeface="BiauKai"/>
              </a:rPr>
              <a:t>分，</a:t>
            </a:r>
            <a:r>
              <a:rPr lang="en-US" altLang="zh-TW">
                <a:solidFill>
                  <a:srgbClr val="000090"/>
                </a:solidFill>
                <a:latin typeface="BiauKai"/>
                <a:ea typeface="BiauKai"/>
                <a:cs typeface="BiauKai"/>
              </a:rPr>
              <a:t>B++</a:t>
            </a:r>
            <a:r>
              <a:rPr lang="zh-TW" altLang="en-US">
                <a:solidFill>
                  <a:srgbClr val="000090"/>
                </a:solidFill>
                <a:latin typeface="BiauKai"/>
                <a:ea typeface="BiauKai"/>
                <a:cs typeface="BiauKai"/>
              </a:rPr>
              <a:t>和</a:t>
            </a:r>
            <a:r>
              <a:rPr lang="en-US" altLang="zh-TW">
                <a:solidFill>
                  <a:srgbClr val="000090"/>
                </a:solidFill>
                <a:latin typeface="BiauKai"/>
                <a:ea typeface="BiauKai"/>
                <a:cs typeface="BiauKai"/>
              </a:rPr>
              <a:t>B</a:t>
            </a:r>
            <a:r>
              <a:rPr lang="zh-TW" altLang="en-US">
                <a:solidFill>
                  <a:srgbClr val="000090"/>
                </a:solidFill>
                <a:latin typeface="BiauKai"/>
                <a:ea typeface="BiauKai"/>
                <a:cs typeface="BiauKai"/>
              </a:rPr>
              <a:t>，已不再是題題計較的，應思考、統整應用重於反覆練習作答</a:t>
            </a:r>
            <a:endParaRPr lang="en-US" altLang="zh-TW">
              <a:solidFill>
                <a:srgbClr val="000090"/>
              </a:solidFill>
              <a:latin typeface="BiauKai"/>
              <a:ea typeface="BiauKai"/>
              <a:cs typeface="BiauKai"/>
            </a:endParaRPr>
          </a:p>
          <a:p>
            <a:pPr eaLnBrk="1" hangingPunct="1">
              <a:spcBef>
                <a:spcPct val="0"/>
              </a:spcBef>
            </a:pPr>
            <a:r>
              <a:rPr lang="zh-TW" altLang="en-US">
                <a:solidFill>
                  <a:srgbClr val="000090"/>
                </a:solidFill>
                <a:latin typeface="BiauKai"/>
                <a:ea typeface="BiauKai"/>
                <a:cs typeface="BiauKai"/>
              </a:rPr>
              <a:t>*寫作測驗在同分比序時才會用到。</a:t>
            </a:r>
            <a:r>
              <a:rPr lang="en-US" altLang="zh-TW">
                <a:solidFill>
                  <a:srgbClr val="000090"/>
                </a:solidFill>
                <a:latin typeface="BiauKai"/>
                <a:ea typeface="BiauKai"/>
                <a:cs typeface="BiauKai"/>
              </a:rPr>
              <a:t>(</a:t>
            </a:r>
            <a:r>
              <a:rPr lang="zh-TW" altLang="en-US">
                <a:solidFill>
                  <a:srgbClr val="000090"/>
                </a:solidFill>
                <a:latin typeface="BiauKai"/>
                <a:ea typeface="BiauKai"/>
                <a:cs typeface="BiauKai"/>
              </a:rPr>
              <a:t>曾有媒體說過某些區用寫作決定了學生的學校，本區從</a:t>
            </a:r>
            <a:r>
              <a:rPr lang="en-US" altLang="zh-TW">
                <a:solidFill>
                  <a:srgbClr val="000090"/>
                </a:solidFill>
                <a:latin typeface="BiauKai"/>
                <a:ea typeface="BiauKai"/>
                <a:cs typeface="BiauKai"/>
              </a:rPr>
              <a:t>12</a:t>
            </a:r>
            <a:r>
              <a:rPr lang="zh-TW" altLang="en-US">
                <a:solidFill>
                  <a:srgbClr val="000090"/>
                </a:solidFill>
                <a:latin typeface="BiauKai"/>
                <a:ea typeface="BiauKai"/>
                <a:cs typeface="BiauKai"/>
              </a:rPr>
              <a:t>國教的第一年就沒有這樣的問題，因為我們同分比序很後面才比到寫作</a:t>
            </a:r>
            <a:r>
              <a:rPr lang="en-US" altLang="zh-TW">
                <a:solidFill>
                  <a:srgbClr val="000090"/>
                </a:solidFill>
                <a:latin typeface="BiauKai"/>
                <a:ea typeface="BiauKai"/>
                <a:cs typeface="BiauKai"/>
              </a:rPr>
              <a:t>)</a:t>
            </a:r>
          </a:p>
          <a:p>
            <a:endParaRPr lang="zh-TW" altLang="en-US">
              <a:ea typeface="新細明體" pitchFamily="18" charset="-120"/>
            </a:endParaRPr>
          </a:p>
        </p:txBody>
      </p:sp>
      <p:sp>
        <p:nvSpPr>
          <p:cNvPr id="20275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AA6E597B-8852-486C-A3D9-7292C5341C40}" type="slidenum">
              <a:rPr lang="zh-TW" altLang="en-US" smtClean="0">
                <a:solidFill>
                  <a:srgbClr val="000000"/>
                </a:solidFill>
              </a:rPr>
              <a:pPr/>
              <a:t>25</a:t>
            </a:fld>
            <a:endParaRPr lang="en-US" altLang="zh-TW">
              <a:solidFill>
                <a:srgbClr val="000000"/>
              </a:solidFill>
            </a:endParaRPr>
          </a:p>
        </p:txBody>
      </p:sp>
    </p:spTree>
    <p:extLst>
      <p:ext uri="{BB962C8B-B14F-4D97-AF65-F5344CB8AC3E}">
        <p14:creationId xmlns:p14="http://schemas.microsoft.com/office/powerpoint/2010/main" xmlns="" val="228572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影像版面配置區 1"/>
          <p:cNvSpPr>
            <a:spLocks noGrp="1" noRot="1" noChangeAspect="1" noTextEdit="1"/>
          </p:cNvSpPr>
          <p:nvPr>
            <p:ph type="sldImg"/>
          </p:nvPr>
        </p:nvSpPr>
        <p:spPr bwMode="auto">
          <a:xfrm>
            <a:off x="381000" y="685800"/>
            <a:ext cx="6097588" cy="34305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numCol="1" anchor="t" anchorCtr="0" compatLnSpc="1">
            <a:prstTxWarp prst="textNoShape">
              <a:avLst/>
            </a:prstTxWarp>
          </a:bodyPr>
          <a:lstStyle/>
          <a:p>
            <a:r>
              <a:rPr lang="zh-TW" altLang="en-US" smtClean="0"/>
              <a:t>因為台灣說起來自然資源不多、但是天然災害不少，因此人力的培育工作刻不容緩</a:t>
            </a:r>
            <a:endParaRPr lang="en-US" altLang="zh-TW" smtClean="0"/>
          </a:p>
          <a:p>
            <a:r>
              <a:rPr lang="zh-TW" altLang="en-US" smtClean="0"/>
              <a:t>如果我們再用過去舊時代的思維教育孩子去面對未來不可知的世代</a:t>
            </a:r>
            <a:endParaRPr lang="en-US" altLang="zh-TW" smtClean="0"/>
          </a:p>
          <a:p>
            <a:r>
              <a:rPr lang="zh-TW" altLang="zh-TW" smtClean="0"/>
              <a:t>6</a:t>
            </a:r>
            <a:r>
              <a:rPr lang="en-US" altLang="zh-TW" smtClean="0"/>
              <a:t>0</a:t>
            </a:r>
            <a:r>
              <a:rPr lang="zh-TW" altLang="en-US" smtClean="0"/>
              <a:t>％的工作都還未出現！比起單純知識灌輸，</a:t>
            </a:r>
            <a:r>
              <a:rPr lang="en-US" altLang="zh-TW" smtClean="0"/>
              <a:t> </a:t>
            </a:r>
            <a:r>
              <a:rPr lang="zh-TW" altLang="en-US" smtClean="0"/>
              <a:t>更重要的是應變能力與創造力的培養</a:t>
            </a:r>
            <a:endParaRPr lang="en-US" altLang="zh-TW" smtClean="0"/>
          </a:p>
          <a:p>
            <a:endParaRPr lang="zh-TW" altLang="en-US" smtClean="0"/>
          </a:p>
        </p:txBody>
      </p:sp>
      <p:sp>
        <p:nvSpPr>
          <p:cNvPr id="55300"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nchor="b"/>
          <a:lstStyle>
            <a:lvl1pPr defTabSz="915988">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5988">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9E7B10B8-855D-41FB-94C6-DC8AB92DB4C0}" type="slidenum">
              <a:rPr lang="zh-TW" altLang="en-US" smtClean="0">
                <a:solidFill>
                  <a:prstClr val="black"/>
                </a:solidFill>
                <a:latin typeface="Arial" panose="020B0604020202020204" pitchFamily="34" charset="0"/>
              </a:rPr>
              <a:pPr algn="r" eaLnBrk="1" hangingPunct="1">
                <a:spcBef>
                  <a:spcPct val="0"/>
                </a:spcBef>
              </a:pPr>
              <a:t>2</a:t>
            </a:fld>
            <a:endParaRPr lang="en-US" altLang="zh-TW" smtClean="0">
              <a:solidFill>
                <a:prstClr val="black"/>
              </a:solidFill>
              <a:latin typeface="Arial" panose="020B0604020202020204" pitchFamily="34" charset="0"/>
            </a:endParaRPr>
          </a:p>
        </p:txBody>
      </p:sp>
    </p:spTree>
    <p:extLst>
      <p:ext uri="{BB962C8B-B14F-4D97-AF65-F5344CB8AC3E}">
        <p14:creationId xmlns:p14="http://schemas.microsoft.com/office/powerpoint/2010/main" xmlns="" val="4183937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377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kumimoji="1" lang="zh-TW" altLang="en-US"/>
              <a:t>英語聽力是獨立一節考，而且第二天要考到</a:t>
            </a:r>
            <a:r>
              <a:rPr kumimoji="1" lang="en-US" altLang="zh-TW"/>
              <a:t>12:30</a:t>
            </a:r>
            <a:r>
              <a:rPr kumimoji="1" lang="zh-TW" altLang="en-US"/>
              <a:t>，早餐要吃飽一點。</a:t>
            </a:r>
            <a:endParaRPr kumimoji="1" lang="en-US" altLang="zh-TW"/>
          </a:p>
        </p:txBody>
      </p:sp>
      <p:sp>
        <p:nvSpPr>
          <p:cNvPr id="20378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8E3A58C-87AF-4BC5-AB00-4BEA9879A701}" type="slidenum">
              <a:rPr kumimoji="0" lang="zh-TW" altLang="en-US" smtClean="0">
                <a:solidFill>
                  <a:srgbClr val="4D3E2F"/>
                </a:solidFill>
                <a:latin typeface="Corbel" pitchFamily="34" charset="0"/>
              </a:rPr>
              <a:pPr/>
              <a:t>26</a:t>
            </a:fld>
            <a:endParaRPr kumimoji="0" lang="en-US" altLang="zh-TW">
              <a:solidFill>
                <a:srgbClr val="4D3E2F"/>
              </a:solidFill>
              <a:latin typeface="Corbel" pitchFamily="34" charset="0"/>
            </a:endParaRPr>
          </a:p>
        </p:txBody>
      </p:sp>
    </p:spTree>
    <p:extLst>
      <p:ext uri="{BB962C8B-B14F-4D97-AF65-F5344CB8AC3E}">
        <p14:creationId xmlns:p14="http://schemas.microsoft.com/office/powerpoint/2010/main" xmlns="" val="968174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0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a:t>*會考考那些科目</a:t>
            </a:r>
            <a:r>
              <a:rPr kumimoji="1" lang="en-US" altLang="zh-TW"/>
              <a:t>?</a:t>
            </a:r>
          </a:p>
          <a:p>
            <a:r>
              <a:rPr kumimoji="1" lang="zh-TW" altLang="en-US"/>
              <a:t>  國數英社自。強調：數學加考非選擇題、英文加考聽力測驗。</a:t>
            </a:r>
            <a:endParaRPr kumimoji="1" lang="en-US" altLang="zh-TW"/>
          </a:p>
          <a:p>
            <a:endParaRPr kumimoji="1" lang="en-US" altLang="zh-TW"/>
          </a:p>
          <a:p>
            <a:r>
              <a:rPr kumimoji="1" lang="zh-TW" altLang="en-US"/>
              <a:t>*會考如何計分呢</a:t>
            </a:r>
            <a:r>
              <a:rPr kumimoji="1" lang="en-US" altLang="zh-TW"/>
              <a:t>?</a:t>
            </a:r>
          </a:p>
          <a:p>
            <a:r>
              <a:rPr kumimoji="1" lang="zh-TW" altLang="en-US"/>
              <a:t>  大致來說，各科分為精熟</a:t>
            </a:r>
            <a:r>
              <a:rPr kumimoji="1" lang="en-US" altLang="zh-TW"/>
              <a:t>(A)</a:t>
            </a:r>
            <a:r>
              <a:rPr kumimoji="1" lang="zh-TW" altLang="en-US"/>
              <a:t>、基礎</a:t>
            </a:r>
            <a:r>
              <a:rPr kumimoji="1" lang="en-US" altLang="zh-TW"/>
              <a:t>(B)</a:t>
            </a:r>
            <a:r>
              <a:rPr kumimoji="1" lang="zh-TW" altLang="en-US"/>
              <a:t>、待加強</a:t>
            </a:r>
            <a:r>
              <a:rPr kumimoji="1" lang="en-US" altLang="zh-TW"/>
              <a:t>(C)</a:t>
            </a:r>
            <a:r>
              <a:rPr kumimoji="1" lang="zh-TW" altLang="en-US"/>
              <a:t>。</a:t>
            </a:r>
            <a:endParaRPr kumimoji="1" lang="en-US" altLang="zh-TW"/>
          </a:p>
          <a:p>
            <a:r>
              <a:rPr kumimoji="1" lang="zh-TW" altLang="en-US"/>
              <a:t>  數學選擇與非選的計分比例各佔 </a:t>
            </a:r>
            <a:r>
              <a:rPr kumimoji="1" lang="en-US" altLang="zh-TW"/>
              <a:t>85</a:t>
            </a:r>
            <a:r>
              <a:rPr kumimoji="1" lang="zh-TW" altLang="en-US"/>
              <a:t>、</a:t>
            </a:r>
            <a:r>
              <a:rPr kumimoji="1" lang="en-US" altLang="zh-TW"/>
              <a:t>15%</a:t>
            </a:r>
          </a:p>
          <a:p>
            <a:r>
              <a:rPr kumimoji="1" lang="zh-TW" altLang="en-US"/>
              <a:t>  英語閱讀與聽力的計分比例各佔 </a:t>
            </a:r>
            <a:r>
              <a:rPr kumimoji="1" lang="en-US" altLang="zh-TW"/>
              <a:t>80</a:t>
            </a:r>
            <a:r>
              <a:rPr kumimoji="1" lang="zh-TW" altLang="en-US"/>
              <a:t>、</a:t>
            </a:r>
            <a:r>
              <a:rPr kumimoji="1" lang="en-US" altLang="zh-TW"/>
              <a:t>20%</a:t>
            </a:r>
          </a:p>
          <a:p>
            <a:r>
              <a:rPr kumimoji="1" lang="zh-TW" altLang="en-US"/>
              <a:t>  寫作計分為 </a:t>
            </a:r>
            <a:r>
              <a:rPr kumimoji="1" lang="en-US" altLang="zh-TW"/>
              <a:t>0-6</a:t>
            </a:r>
            <a:r>
              <a:rPr kumimoji="1" lang="zh-TW" altLang="en-US"/>
              <a:t>計分 </a:t>
            </a:r>
            <a:endParaRPr kumimoji="1" lang="en-US" altLang="zh-TW"/>
          </a:p>
          <a:p>
            <a:endParaRPr kumimoji="1" lang="en-US" altLang="zh-TW"/>
          </a:p>
          <a:p>
            <a:r>
              <a:rPr kumimoji="1" lang="en-US" altLang="zh-TW"/>
              <a:t>(</a:t>
            </a:r>
            <a:r>
              <a:rPr kumimoji="1" lang="zh-TW" altLang="en-US"/>
              <a:t>補充：數選、數非選、英閱</a:t>
            </a:r>
            <a:r>
              <a:rPr kumimoji="1" lang="en-US" altLang="zh-TW"/>
              <a:t>---</a:t>
            </a:r>
            <a:r>
              <a:rPr kumimoji="1" lang="zh-TW" altLang="en-US"/>
              <a:t>精熟、基礎、待加強；英聽</a:t>
            </a:r>
            <a:r>
              <a:rPr kumimoji="1" lang="en-US" altLang="zh-TW"/>
              <a:t>--</a:t>
            </a:r>
            <a:r>
              <a:rPr kumimoji="1" lang="zh-TW" altLang="en-US"/>
              <a:t>基礎、待加強</a:t>
            </a:r>
            <a:r>
              <a:rPr kumimoji="1" lang="en-US" altLang="zh-TW"/>
              <a:t>)</a:t>
            </a:r>
            <a:endParaRPr kumimoji="1" lang="zh-TW" altLang="en-US"/>
          </a:p>
        </p:txBody>
      </p:sp>
      <p:sp>
        <p:nvSpPr>
          <p:cNvPr id="20480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ED812CD-3F90-4A67-9004-C1447B970633}" type="slidenum">
              <a:rPr kumimoji="0" lang="zh-TW" altLang="en-US" smtClean="0">
                <a:solidFill>
                  <a:srgbClr val="4D3E2F"/>
                </a:solidFill>
                <a:latin typeface="Corbel" pitchFamily="34" charset="0"/>
              </a:rPr>
              <a:pPr/>
              <a:t>28</a:t>
            </a:fld>
            <a:endParaRPr kumimoji="0" lang="en-US" altLang="zh-TW">
              <a:solidFill>
                <a:srgbClr val="4D3E2F"/>
              </a:solidFill>
              <a:latin typeface="Corbel" pitchFamily="34" charset="0"/>
            </a:endParaRPr>
          </a:p>
        </p:txBody>
      </p:sp>
    </p:spTree>
    <p:extLst>
      <p:ext uri="{BB962C8B-B14F-4D97-AF65-F5344CB8AC3E}">
        <p14:creationId xmlns:p14="http://schemas.microsoft.com/office/powerpoint/2010/main" xmlns="" val="184566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2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a:t>*會考考那些科目</a:t>
            </a:r>
            <a:r>
              <a:rPr kumimoji="1" lang="en-US" altLang="zh-TW"/>
              <a:t>?</a:t>
            </a:r>
          </a:p>
          <a:p>
            <a:r>
              <a:rPr kumimoji="1" lang="zh-TW" altLang="en-US"/>
              <a:t>  國數英社自。強調：數學加考非選擇題、英文加考聽力測驗。</a:t>
            </a:r>
            <a:endParaRPr kumimoji="1" lang="en-US" altLang="zh-TW"/>
          </a:p>
          <a:p>
            <a:endParaRPr kumimoji="1" lang="en-US" altLang="zh-TW"/>
          </a:p>
          <a:p>
            <a:r>
              <a:rPr kumimoji="1" lang="zh-TW" altLang="en-US"/>
              <a:t>*會考如何計分呢</a:t>
            </a:r>
            <a:r>
              <a:rPr kumimoji="1" lang="en-US" altLang="zh-TW"/>
              <a:t>?</a:t>
            </a:r>
          </a:p>
          <a:p>
            <a:r>
              <a:rPr kumimoji="1" lang="zh-TW" altLang="en-US"/>
              <a:t>  大致來說，各科分為精熟</a:t>
            </a:r>
            <a:r>
              <a:rPr kumimoji="1" lang="en-US" altLang="zh-TW"/>
              <a:t>(A)</a:t>
            </a:r>
            <a:r>
              <a:rPr kumimoji="1" lang="zh-TW" altLang="en-US"/>
              <a:t>、基礎</a:t>
            </a:r>
            <a:r>
              <a:rPr kumimoji="1" lang="en-US" altLang="zh-TW"/>
              <a:t>(B)</a:t>
            </a:r>
            <a:r>
              <a:rPr kumimoji="1" lang="zh-TW" altLang="en-US"/>
              <a:t>、待加強</a:t>
            </a:r>
            <a:r>
              <a:rPr kumimoji="1" lang="en-US" altLang="zh-TW"/>
              <a:t>(C)</a:t>
            </a:r>
            <a:r>
              <a:rPr kumimoji="1" lang="zh-TW" altLang="en-US"/>
              <a:t>。</a:t>
            </a:r>
            <a:endParaRPr kumimoji="1" lang="en-US" altLang="zh-TW"/>
          </a:p>
          <a:p>
            <a:r>
              <a:rPr kumimoji="1" lang="zh-TW" altLang="en-US"/>
              <a:t>  數學選擇與非選的計分比例各佔 </a:t>
            </a:r>
            <a:r>
              <a:rPr kumimoji="1" lang="en-US" altLang="zh-TW"/>
              <a:t>85</a:t>
            </a:r>
            <a:r>
              <a:rPr kumimoji="1" lang="zh-TW" altLang="en-US"/>
              <a:t>、</a:t>
            </a:r>
            <a:r>
              <a:rPr kumimoji="1" lang="en-US" altLang="zh-TW"/>
              <a:t>15%</a:t>
            </a:r>
          </a:p>
          <a:p>
            <a:r>
              <a:rPr kumimoji="1" lang="zh-TW" altLang="en-US"/>
              <a:t>  英語閱讀與聽力的計分比例各佔 </a:t>
            </a:r>
            <a:r>
              <a:rPr kumimoji="1" lang="en-US" altLang="zh-TW"/>
              <a:t>80</a:t>
            </a:r>
            <a:r>
              <a:rPr kumimoji="1" lang="zh-TW" altLang="en-US"/>
              <a:t>、</a:t>
            </a:r>
            <a:r>
              <a:rPr kumimoji="1" lang="en-US" altLang="zh-TW"/>
              <a:t>20%</a:t>
            </a:r>
          </a:p>
          <a:p>
            <a:r>
              <a:rPr kumimoji="1" lang="zh-TW" altLang="en-US"/>
              <a:t>  寫作計分為 </a:t>
            </a:r>
            <a:r>
              <a:rPr kumimoji="1" lang="en-US" altLang="zh-TW"/>
              <a:t>0-6</a:t>
            </a:r>
            <a:r>
              <a:rPr kumimoji="1" lang="zh-TW" altLang="en-US"/>
              <a:t>計分 </a:t>
            </a:r>
            <a:endParaRPr kumimoji="1" lang="en-US" altLang="zh-TW"/>
          </a:p>
          <a:p>
            <a:endParaRPr kumimoji="1" lang="en-US" altLang="zh-TW"/>
          </a:p>
          <a:p>
            <a:r>
              <a:rPr kumimoji="1" lang="en-US" altLang="zh-TW"/>
              <a:t>(</a:t>
            </a:r>
            <a:r>
              <a:rPr kumimoji="1" lang="zh-TW" altLang="en-US"/>
              <a:t>補充：數選、數非選、英閱</a:t>
            </a:r>
            <a:r>
              <a:rPr kumimoji="1" lang="en-US" altLang="zh-TW"/>
              <a:t>---</a:t>
            </a:r>
            <a:r>
              <a:rPr kumimoji="1" lang="zh-TW" altLang="en-US"/>
              <a:t>精熟、基礎、待加強；英聽</a:t>
            </a:r>
            <a:r>
              <a:rPr kumimoji="1" lang="en-US" altLang="zh-TW"/>
              <a:t>--</a:t>
            </a:r>
            <a:r>
              <a:rPr kumimoji="1" lang="zh-TW" altLang="en-US"/>
              <a:t>基礎、待加強</a:t>
            </a:r>
            <a:r>
              <a:rPr kumimoji="1" lang="en-US" altLang="zh-TW"/>
              <a:t>)</a:t>
            </a:r>
            <a:endParaRPr kumimoji="1" lang="zh-TW" altLang="en-US"/>
          </a:p>
        </p:txBody>
      </p:sp>
      <p:sp>
        <p:nvSpPr>
          <p:cNvPr id="20582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F0DC6AD-27A9-4FA8-A69E-C8DDA9460F11}" type="slidenum">
              <a:rPr kumimoji="0" lang="zh-TW" altLang="en-US" smtClean="0">
                <a:solidFill>
                  <a:srgbClr val="4D3E2F"/>
                </a:solidFill>
                <a:latin typeface="Corbel" pitchFamily="34" charset="0"/>
              </a:rPr>
              <a:pPr/>
              <a:t>29</a:t>
            </a:fld>
            <a:endParaRPr kumimoji="0" lang="en-US" altLang="zh-TW">
              <a:solidFill>
                <a:srgbClr val="4D3E2F"/>
              </a:solidFill>
              <a:latin typeface="Corbel" pitchFamily="34" charset="0"/>
            </a:endParaRPr>
          </a:p>
        </p:txBody>
      </p:sp>
    </p:spTree>
    <p:extLst>
      <p:ext uri="{BB962C8B-B14F-4D97-AF65-F5344CB8AC3E}">
        <p14:creationId xmlns:p14="http://schemas.microsoft.com/office/powerpoint/2010/main" xmlns="" val="2115956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685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先逐一介紹同分比序的內容</a:t>
            </a:r>
            <a:endParaRPr lang="en-US" altLang="zh-TW"/>
          </a:p>
          <a:p>
            <a:r>
              <a:rPr lang="zh-TW" altLang="en-US"/>
              <a:t>然後強調今年微調志願序位積分（每三個同分）</a:t>
            </a:r>
            <a:endParaRPr lang="en-US" altLang="zh-TW"/>
          </a:p>
          <a:p>
            <a:r>
              <a:rPr lang="zh-TW" altLang="en-US"/>
              <a:t>再說明明年（</a:t>
            </a:r>
            <a:r>
              <a:rPr lang="en-US" altLang="zh-TW"/>
              <a:t>107</a:t>
            </a:r>
            <a:r>
              <a:rPr lang="zh-TW" altLang="en-US"/>
              <a:t>學年）</a:t>
            </a:r>
            <a:r>
              <a:rPr lang="en-US" altLang="zh-TW"/>
              <a:t>[</a:t>
            </a:r>
            <a:r>
              <a:rPr lang="zh-TW" altLang="en-US"/>
              <a:t>微調</a:t>
            </a:r>
            <a:r>
              <a:rPr lang="en-US" altLang="zh-TW"/>
              <a:t>] </a:t>
            </a:r>
            <a:r>
              <a:rPr lang="zh-TW" altLang="en-US"/>
              <a:t>先比標示加總再比各科積分</a:t>
            </a:r>
            <a:endParaRPr lang="en-US" altLang="zh-TW"/>
          </a:p>
          <a:p>
            <a:r>
              <a:rPr lang="zh-TW" altLang="en-US"/>
              <a:t>主要的目的是不要有科目重要性高低的偏差觀念（自然被放棄？）</a:t>
            </a:r>
            <a:endParaRPr lang="en-US" altLang="zh-TW"/>
          </a:p>
          <a:p>
            <a:r>
              <a:rPr lang="zh-TW" altLang="en-US"/>
              <a:t>並且讓孩子強項可以彌補弱項</a:t>
            </a:r>
            <a:endParaRPr lang="en-US" altLang="zh-TW"/>
          </a:p>
        </p:txBody>
      </p:sp>
      <p:sp>
        <p:nvSpPr>
          <p:cNvPr id="20685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F623C6AB-6DF1-4902-A23A-845C0D706D65}" type="slidenum">
              <a:rPr lang="zh-TW" altLang="en-US" smtClean="0">
                <a:solidFill>
                  <a:srgbClr val="000000"/>
                </a:solidFill>
                <a:ea typeface="SimSun" pitchFamily="2" charset="-122"/>
              </a:rPr>
              <a:pPr/>
              <a:t>31</a:t>
            </a:fld>
            <a:endParaRPr lang="en-US" altLang="zh-TW">
              <a:solidFill>
                <a:srgbClr val="000000"/>
              </a:solidFill>
              <a:ea typeface="SimSun" pitchFamily="2" charset="-122"/>
            </a:endParaRPr>
          </a:p>
        </p:txBody>
      </p:sp>
    </p:spTree>
    <p:extLst>
      <p:ext uri="{BB962C8B-B14F-4D97-AF65-F5344CB8AC3E}">
        <p14:creationId xmlns:p14="http://schemas.microsoft.com/office/powerpoint/2010/main" xmlns="" val="3812304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7331"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zh-TW" altLang="en-US">
                <a:ea typeface="新細明體" pitchFamily="18" charset="-120"/>
              </a:rPr>
              <a:t>這張是免試入學的日程表，請家長要注意，如果要安排出國等行程建議還是要在</a:t>
            </a:r>
            <a:r>
              <a:rPr lang="en-US" altLang="zh-TW">
                <a:ea typeface="新細明體" pitchFamily="18" charset="-120"/>
              </a:rPr>
              <a:t>7/7</a:t>
            </a:r>
            <a:r>
              <a:rPr lang="zh-TW" altLang="en-US">
                <a:ea typeface="新細明體" pitchFamily="18" charset="-120"/>
              </a:rPr>
              <a:t>報到完畢後再出國。</a:t>
            </a:r>
          </a:p>
          <a:p>
            <a:pPr>
              <a:spcBef>
                <a:spcPct val="0"/>
              </a:spcBef>
            </a:pPr>
            <a:endParaRPr lang="zh-TW" altLang="en-US">
              <a:ea typeface="新細明體" pitchFamily="18" charset="-120"/>
            </a:endParaRPr>
          </a:p>
        </p:txBody>
      </p:sp>
      <p:sp>
        <p:nvSpPr>
          <p:cNvPr id="227332"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01E7034D-A28E-455C-B3C0-73C68B7276BF}" type="slidenum">
              <a:rPr kumimoji="0" lang="zh-TW" altLang="en-US" sz="1200">
                <a:latin typeface="Calibri" pitchFamily="34" charset="0"/>
              </a:rPr>
              <a:pPr algn="r" eaLnBrk="1" hangingPunct="1"/>
              <a:t>34</a:t>
            </a:fld>
            <a:endParaRPr kumimoji="0" lang="en-US" altLang="zh-TW" sz="1200">
              <a:latin typeface="Calibri" pitchFamily="34" charset="0"/>
            </a:endParaRPr>
          </a:p>
        </p:txBody>
      </p:sp>
    </p:spTree>
    <p:extLst>
      <p:ext uri="{BB962C8B-B14F-4D97-AF65-F5344CB8AC3E}">
        <p14:creationId xmlns:p14="http://schemas.microsoft.com/office/powerpoint/2010/main" xmlns="" val="1049731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8355"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zh-TW" altLang="en-US">
                <a:ea typeface="新細明體" pitchFamily="18" charset="-120"/>
              </a:rPr>
              <a:t>這張是免試入學的日程表，請家長要注意，如果要安排出國等行程建議還是要在</a:t>
            </a:r>
            <a:r>
              <a:rPr lang="en-US" altLang="zh-TW">
                <a:ea typeface="新細明體" pitchFamily="18" charset="-120"/>
              </a:rPr>
              <a:t>7/7</a:t>
            </a:r>
            <a:r>
              <a:rPr lang="zh-TW" altLang="en-US">
                <a:ea typeface="新細明體" pitchFamily="18" charset="-120"/>
              </a:rPr>
              <a:t>報到完畢後再出國。</a:t>
            </a:r>
          </a:p>
          <a:p>
            <a:pPr>
              <a:spcBef>
                <a:spcPct val="0"/>
              </a:spcBef>
            </a:pPr>
            <a:endParaRPr lang="zh-TW" altLang="en-US">
              <a:ea typeface="新細明體" pitchFamily="18" charset="-120"/>
            </a:endParaRPr>
          </a:p>
        </p:txBody>
      </p:sp>
      <p:sp>
        <p:nvSpPr>
          <p:cNvPr id="228356"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2F09ED7D-E61E-446D-84A9-89AC580988A0}" type="slidenum">
              <a:rPr kumimoji="0" lang="zh-TW" altLang="en-US" sz="1200">
                <a:latin typeface="Calibri" pitchFamily="34" charset="0"/>
              </a:rPr>
              <a:pPr algn="r" eaLnBrk="1" hangingPunct="1"/>
              <a:t>35</a:t>
            </a:fld>
            <a:endParaRPr kumimoji="0" lang="en-US" altLang="zh-TW" sz="1200">
              <a:latin typeface="Calibri" pitchFamily="34" charset="0"/>
            </a:endParaRPr>
          </a:p>
        </p:txBody>
      </p:sp>
    </p:spTree>
    <p:extLst>
      <p:ext uri="{BB962C8B-B14F-4D97-AF65-F5344CB8AC3E}">
        <p14:creationId xmlns:p14="http://schemas.microsoft.com/office/powerpoint/2010/main" xmlns="" val="2565831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8365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31748" name="投影片編號版面配置區 3"/>
          <p:cNvSpPr>
            <a:spLocks noGrp="1"/>
          </p:cNvSpPr>
          <p:nvPr>
            <p:ph type="sldNum" sz="quarter" idx="5"/>
          </p:nvPr>
        </p:nvSpPr>
        <p:spPr bwMode="auto">
          <a:ln>
            <a:miter lim="800000"/>
            <a:headEnd/>
            <a:tailEnd/>
          </a:ln>
        </p:spPr>
        <p:txBody>
          <a:bodyPr/>
          <a:lstStyle/>
          <a:p>
            <a:pPr>
              <a:defRPr/>
            </a:pPr>
            <a:fld id="{1C384240-C81B-4CFB-9C41-D7BA0BBA3566}" type="slidenum">
              <a:rPr lang="zh-TW" altLang="en-US" smtClean="0">
                <a:solidFill>
                  <a:prstClr val="black"/>
                </a:solidFill>
              </a:rPr>
              <a:pPr>
                <a:defRPr/>
              </a:pPr>
              <a:t>37</a:t>
            </a:fld>
            <a:endParaRPr lang="en-US" altLang="zh-TW">
              <a:solidFill>
                <a:prstClr val="black"/>
              </a:solidFill>
            </a:endParaRPr>
          </a:p>
        </p:txBody>
      </p:sp>
    </p:spTree>
    <p:extLst>
      <p:ext uri="{BB962C8B-B14F-4D97-AF65-F5344CB8AC3E}">
        <p14:creationId xmlns:p14="http://schemas.microsoft.com/office/powerpoint/2010/main" xmlns="" val="317508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4441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
        <p:nvSpPr>
          <p:cNvPr id="444420" name="投影片編號版面配置區 3"/>
          <p:cNvSpPr txBox="1">
            <a:spLocks noGrp="1"/>
          </p:cNvSpPr>
          <p:nvPr/>
        </p:nvSpPr>
        <p:spPr bwMode="auto">
          <a:xfrm>
            <a:off x="3851276" y="9429751"/>
            <a:ext cx="2944813" cy="496888"/>
          </a:xfrm>
          <a:prstGeom prst="rect">
            <a:avLst/>
          </a:prstGeom>
          <a:noFill/>
          <a:ln w="9525">
            <a:noFill/>
            <a:miter lim="800000"/>
            <a:headEnd/>
            <a:tailEnd/>
          </a:ln>
        </p:spPr>
        <p:txBody>
          <a:bodyPr lIns="91431" tIns="45716" rIns="91431" bIns="45716" anchor="b"/>
          <a:lstStyle/>
          <a:p>
            <a:pPr algn="r"/>
            <a:fld id="{12AB351C-B3EB-4230-BFA6-7626E8081793}" type="slidenum">
              <a:rPr kumimoji="0" lang="zh-TW" altLang="en-US" sz="1200">
                <a:solidFill>
                  <a:prstClr val="black"/>
                </a:solidFill>
                <a:latin typeface="Calibri" pitchFamily="34" charset="0"/>
              </a:rPr>
              <a:pPr algn="r"/>
              <a:t>38</a:t>
            </a:fld>
            <a:endParaRPr kumimoji="0" lang="en-US" altLang="zh-TW" sz="1200">
              <a:solidFill>
                <a:prstClr val="black"/>
              </a:solidFill>
              <a:latin typeface="Calibri" pitchFamily="34" charset="0"/>
            </a:endParaRPr>
          </a:p>
        </p:txBody>
      </p:sp>
    </p:spTree>
    <p:extLst>
      <p:ext uri="{BB962C8B-B14F-4D97-AF65-F5344CB8AC3E}">
        <p14:creationId xmlns:p14="http://schemas.microsoft.com/office/powerpoint/2010/main" xmlns="" val="893297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4544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
        <p:nvSpPr>
          <p:cNvPr id="445444" name="投影片編號版面配置區 3"/>
          <p:cNvSpPr txBox="1">
            <a:spLocks noGrp="1"/>
          </p:cNvSpPr>
          <p:nvPr/>
        </p:nvSpPr>
        <p:spPr bwMode="auto">
          <a:xfrm>
            <a:off x="3851276" y="9429751"/>
            <a:ext cx="2944813" cy="496888"/>
          </a:xfrm>
          <a:prstGeom prst="rect">
            <a:avLst/>
          </a:prstGeom>
          <a:noFill/>
          <a:ln w="9525">
            <a:noFill/>
            <a:miter lim="800000"/>
            <a:headEnd/>
            <a:tailEnd/>
          </a:ln>
        </p:spPr>
        <p:txBody>
          <a:bodyPr lIns="91431" tIns="45716" rIns="91431" bIns="45716" anchor="b"/>
          <a:lstStyle/>
          <a:p>
            <a:pPr algn="r"/>
            <a:fld id="{E39E1624-D945-4752-B5F1-C05C286945D5}" type="slidenum">
              <a:rPr kumimoji="0" lang="zh-TW" altLang="en-US" sz="1200">
                <a:solidFill>
                  <a:prstClr val="black"/>
                </a:solidFill>
                <a:latin typeface="Calibri" pitchFamily="34" charset="0"/>
              </a:rPr>
              <a:pPr algn="r"/>
              <a:t>39</a:t>
            </a:fld>
            <a:endParaRPr kumimoji="0" lang="en-US" altLang="zh-TW" sz="1200">
              <a:solidFill>
                <a:prstClr val="black"/>
              </a:solidFill>
              <a:latin typeface="Calibri" pitchFamily="34" charset="0"/>
            </a:endParaRPr>
          </a:p>
        </p:txBody>
      </p:sp>
    </p:spTree>
    <p:extLst>
      <p:ext uri="{BB962C8B-B14F-4D97-AF65-F5344CB8AC3E}">
        <p14:creationId xmlns:p14="http://schemas.microsoft.com/office/powerpoint/2010/main" xmlns="" val="77812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2451"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zh-TW" altLang="en-US">
              <a:ea typeface="新細明體" pitchFamily="18" charset="-120"/>
            </a:endParaRPr>
          </a:p>
        </p:txBody>
      </p:sp>
      <p:sp>
        <p:nvSpPr>
          <p:cNvPr id="232452"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407A57B2-62F1-46A0-AB67-3501A6C4D958}" type="slidenum">
              <a:rPr kumimoji="0" lang="en-US" altLang="zh-TW" sz="1200">
                <a:solidFill>
                  <a:srgbClr val="000000"/>
                </a:solidFill>
              </a:rPr>
              <a:pPr algn="r" eaLnBrk="1" hangingPunct="1"/>
              <a:t>43</a:t>
            </a:fld>
            <a:endParaRPr kumimoji="0" lang="en-US" altLang="zh-TW" sz="1200">
              <a:solidFill>
                <a:srgbClr val="000000"/>
              </a:solidFill>
            </a:endParaRPr>
          </a:p>
        </p:txBody>
      </p:sp>
    </p:spTree>
    <p:extLst>
      <p:ext uri="{BB962C8B-B14F-4D97-AF65-F5344CB8AC3E}">
        <p14:creationId xmlns:p14="http://schemas.microsoft.com/office/powerpoint/2010/main" xmlns="" val="954061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8307" name="備忘稿版面配置區 2"/>
          <p:cNvSpPr>
            <a:spLocks noGrp="1"/>
          </p:cNvSpPr>
          <p:nvPr>
            <p:ph type="body" idx="1"/>
          </p:nvPr>
        </p:nvSpPr>
        <p:spPr>
          <a:noFill/>
        </p:spPr>
        <p:txBody>
          <a:bodyPr/>
          <a:lstStyle/>
          <a:p>
            <a:pPr eaLnBrk="1" hangingPunct="1"/>
            <a:r>
              <a:rPr lang="zh-TW" altLang="en-US" dirty="0">
                <a:solidFill>
                  <a:srgbClr val="A50021"/>
                </a:solidFill>
                <a:latin typeface="Times New Roman" pitchFamily="18" charset="0"/>
                <a:ea typeface="標楷體" pitchFamily="65" charset="-120"/>
                <a:cs typeface="Times New Roman" pitchFamily="18" charset="0"/>
              </a:rPr>
              <a:t>生育率僅顯示</a:t>
            </a:r>
            <a:r>
              <a:rPr lang="en-US" altLang="zh-TW" dirty="0">
                <a:solidFill>
                  <a:srgbClr val="A50021"/>
                </a:solidFill>
                <a:latin typeface="Times New Roman" pitchFamily="18" charset="0"/>
                <a:ea typeface="標楷體" pitchFamily="65" charset="-120"/>
                <a:cs typeface="Times New Roman" pitchFamily="18" charset="0"/>
              </a:rPr>
              <a:t>2008</a:t>
            </a:r>
            <a:r>
              <a:rPr lang="zh-TW" altLang="en-US" dirty="0">
                <a:solidFill>
                  <a:srgbClr val="A50021"/>
                </a:solidFill>
                <a:latin typeface="Times New Roman" pitchFamily="18" charset="0"/>
                <a:ea typeface="標楷體" pitchFamily="65" charset="-120"/>
                <a:cs typeface="Times New Roman" pitchFamily="18" charset="0"/>
              </a:rPr>
              <a:t>年的數據，正是因為民國</a:t>
            </a:r>
            <a:r>
              <a:rPr lang="en-US" altLang="zh-TW" dirty="0">
                <a:solidFill>
                  <a:srgbClr val="A50021"/>
                </a:solidFill>
                <a:latin typeface="Times New Roman" pitchFamily="18" charset="0"/>
                <a:ea typeface="標楷體" pitchFamily="65" charset="-120"/>
                <a:cs typeface="Times New Roman" pitchFamily="18" charset="0"/>
              </a:rPr>
              <a:t>97</a:t>
            </a:r>
            <a:r>
              <a:rPr lang="zh-TW" altLang="en-US" dirty="0">
                <a:solidFill>
                  <a:srgbClr val="A50021"/>
                </a:solidFill>
                <a:latin typeface="Times New Roman" pitchFamily="18" charset="0"/>
                <a:ea typeface="標楷體" pitchFamily="65" charset="-120"/>
                <a:cs typeface="Times New Roman" pitchFamily="18" charset="0"/>
              </a:rPr>
              <a:t>年本國生育率跌至全球倒數第一，也因此必須啟動教育改革的工程。</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zh-TW" altLang="en-US" dirty="0">
                <a:solidFill>
                  <a:srgbClr val="A50021"/>
                </a:solidFill>
                <a:latin typeface="Times New Roman" pitchFamily="18" charset="0"/>
                <a:ea typeface="標楷體" pitchFamily="65" charset="-120"/>
                <a:cs typeface="Times New Roman" pitchFamily="18" charset="0"/>
              </a:rPr>
              <a:t>本頁所要敘述的並非最新數據，而是社會變遷所帶來的衝擊與影響。</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zh-TW" altLang="en-US" dirty="0">
                <a:solidFill>
                  <a:srgbClr val="A50021"/>
                </a:solidFill>
                <a:latin typeface="Times New Roman" pitchFamily="18" charset="0"/>
                <a:ea typeface="標楷體" pitchFamily="65" charset="-120"/>
                <a:cs typeface="Times New Roman" pitchFamily="18" charset="0"/>
              </a:rPr>
              <a:t>社會變遷帶來的教育挑戰：</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en-US" altLang="zh-TW" dirty="0">
                <a:solidFill>
                  <a:srgbClr val="A50021"/>
                </a:solidFill>
                <a:latin typeface="Times New Roman" pitchFamily="18" charset="0"/>
                <a:ea typeface="標楷體" pitchFamily="65" charset="-120"/>
                <a:cs typeface="Times New Roman" pitchFamily="18" charset="0"/>
              </a:rPr>
              <a:t>1.</a:t>
            </a:r>
            <a:r>
              <a:rPr lang="zh-TW" altLang="en-US" dirty="0">
                <a:solidFill>
                  <a:srgbClr val="A50021"/>
                </a:solidFill>
                <a:latin typeface="Times New Roman" pitchFamily="18" charset="0"/>
                <a:ea typeface="標楷體" pitchFamily="65" charset="-120"/>
                <a:cs typeface="Times New Roman" pitchFamily="18" charset="0"/>
              </a:rPr>
              <a:t>新住民人數增加、出生率降低、變動不斷的環境等等的衝擊。</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en-US" altLang="zh-TW" dirty="0">
                <a:solidFill>
                  <a:srgbClr val="A50021"/>
                </a:solidFill>
                <a:latin typeface="Times New Roman" pitchFamily="18" charset="0"/>
                <a:ea typeface="標楷體" pitchFamily="65" charset="-120"/>
                <a:cs typeface="Times New Roman" pitchFamily="18" charset="0"/>
              </a:rPr>
              <a:t>2.</a:t>
            </a:r>
            <a:r>
              <a:rPr lang="zh-TW" altLang="en-US" dirty="0">
                <a:latin typeface="新細明體" pitchFamily="18" charset="-120"/>
                <a:ea typeface="標楷體" pitchFamily="65" charset="-120"/>
                <a:cs typeface="Times New Roman" pitchFamily="18" charset="0"/>
              </a:rPr>
              <a:t>現行課程實施至今已超過</a:t>
            </a:r>
            <a:r>
              <a:rPr lang="en-US" altLang="zh-TW" dirty="0">
                <a:latin typeface="新細明體" pitchFamily="18" charset="-120"/>
                <a:ea typeface="標楷體" pitchFamily="65" charset="-120"/>
                <a:cs typeface="Times New Roman" pitchFamily="18" charset="0"/>
              </a:rPr>
              <a:t>10</a:t>
            </a:r>
            <a:r>
              <a:rPr lang="zh-TW" altLang="en-US" dirty="0">
                <a:latin typeface="新細明體" pitchFamily="18" charset="-120"/>
                <a:ea typeface="標楷體" pitchFamily="65" charset="-120"/>
                <a:cs typeface="Times New Roman" pitchFamily="18" charset="0"/>
              </a:rPr>
              <a:t>年，面對巨大的挑戰，以及因應十二年國教的銜接，是該做調整的時刻了。</a:t>
            </a:r>
            <a:endParaRPr lang="en-US" altLang="zh-TW" dirty="0">
              <a:latin typeface="新細明體" pitchFamily="18" charset="-120"/>
              <a:ea typeface="標楷體" pitchFamily="65" charset="-120"/>
              <a:cs typeface="Times New Roman" pitchFamily="18" charset="0"/>
            </a:endParaRPr>
          </a:p>
          <a:p>
            <a:pPr eaLnBrk="1" hangingPunct="1"/>
            <a:endParaRPr lang="zh-TW" altLang="en-US" dirty="0">
              <a:ea typeface="標楷體" pitchFamily="65" charset="-120"/>
              <a:cs typeface="Times New Roman" pitchFamily="18" charset="0"/>
            </a:endParaRPr>
          </a:p>
        </p:txBody>
      </p:sp>
      <p:sp>
        <p:nvSpPr>
          <p:cNvPr id="98308" name="投影片編號版面配置區 3"/>
          <p:cNvSpPr>
            <a:spLocks noGrp="1"/>
          </p:cNvSpPr>
          <p:nvPr>
            <p:ph type="sldNum" sz="quarter" idx="5"/>
          </p:nvPr>
        </p:nvSpPr>
        <p:spPr>
          <a:noFill/>
          <a:ln>
            <a:miter lim="800000"/>
            <a:headEnd/>
            <a:tailEnd/>
          </a:ln>
        </p:spPr>
        <p:txBody>
          <a:bodyPr/>
          <a:lstStyle/>
          <a:p>
            <a:fld id="{15012287-59C5-4D3A-8432-3AA327241C60}" type="slidenum">
              <a:rPr lang="zh-TW" altLang="en-US">
                <a:solidFill>
                  <a:prstClr val="black"/>
                </a:solidFill>
              </a:rPr>
              <a:pPr/>
              <a:t>3</a:t>
            </a:fld>
            <a:endParaRPr lang="en-US" altLang="zh-TW">
              <a:solidFill>
                <a:prstClr val="black"/>
              </a:solidFill>
            </a:endParaRPr>
          </a:p>
        </p:txBody>
      </p:sp>
    </p:spTree>
    <p:extLst>
      <p:ext uri="{BB962C8B-B14F-4D97-AF65-F5344CB8AC3E}">
        <p14:creationId xmlns:p14="http://schemas.microsoft.com/office/powerpoint/2010/main" xmlns="" val="134991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558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95588" name="日期版面配置區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kumimoji="0" lang="zh-TW" altLang="en-US">
              <a:ea typeface="SimSun" pitchFamily="2" charset="-122"/>
            </a:endParaRPr>
          </a:p>
        </p:txBody>
      </p:sp>
    </p:spTree>
    <p:extLst>
      <p:ext uri="{BB962C8B-B14F-4D97-AF65-F5344CB8AC3E}">
        <p14:creationId xmlns:p14="http://schemas.microsoft.com/office/powerpoint/2010/main" xmlns="" val="3711594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Tree>
    <p:extLst>
      <p:ext uri="{BB962C8B-B14F-4D97-AF65-F5344CB8AC3E}">
        <p14:creationId xmlns:p14="http://schemas.microsoft.com/office/powerpoint/2010/main" xmlns="" val="1095814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Tree>
    <p:extLst>
      <p:ext uri="{BB962C8B-B14F-4D97-AF65-F5344CB8AC3E}">
        <p14:creationId xmlns:p14="http://schemas.microsoft.com/office/powerpoint/2010/main" xmlns="" val="3337465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992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209924" name="日期版面配置區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kumimoji="0" lang="zh-TW" altLang="en-US">
              <a:ea typeface="SimSun" pitchFamily="2" charset="-122"/>
            </a:endParaRPr>
          </a:p>
        </p:txBody>
      </p:sp>
    </p:spTree>
    <p:extLst>
      <p:ext uri="{BB962C8B-B14F-4D97-AF65-F5344CB8AC3E}">
        <p14:creationId xmlns:p14="http://schemas.microsoft.com/office/powerpoint/2010/main" xmlns="" val="1474268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3475"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kumimoji="1" lang="en-US" altLang="zh-TW">
              <a:ea typeface="新細明體" pitchFamily="18" charset="-120"/>
            </a:endParaRPr>
          </a:p>
        </p:txBody>
      </p:sp>
      <p:sp>
        <p:nvSpPr>
          <p:cNvPr id="233476"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450B2540-29D6-4B9D-AE66-B4934E5B003F}" type="slidenum">
              <a:rPr kumimoji="0" lang="zh-TW" altLang="en-US" sz="1200">
                <a:solidFill>
                  <a:srgbClr val="000000"/>
                </a:solidFill>
                <a:latin typeface="Calibri" pitchFamily="34" charset="0"/>
              </a:rPr>
              <a:pPr algn="r" eaLnBrk="1" hangingPunct="1"/>
              <a:t>56</a:t>
            </a:fld>
            <a:endParaRPr kumimoji="0" lang="en-US" altLang="zh-TW" sz="1200">
              <a:solidFill>
                <a:srgbClr val="000000"/>
              </a:solidFill>
              <a:latin typeface="Calibri" pitchFamily="34" charset="0"/>
            </a:endParaRPr>
          </a:p>
        </p:txBody>
      </p:sp>
    </p:spTree>
    <p:extLst>
      <p:ext uri="{BB962C8B-B14F-4D97-AF65-F5344CB8AC3E}">
        <p14:creationId xmlns:p14="http://schemas.microsoft.com/office/powerpoint/2010/main" xmlns="" val="3123670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4499"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kumimoji="1" lang="zh-TW" altLang="en-US">
                <a:ea typeface="新細明體" pitchFamily="18" charset="-120"/>
              </a:rPr>
              <a:t>如果每個人的第一志願都不同，</a:t>
            </a:r>
            <a:endParaRPr kumimoji="1" lang="en-US" altLang="zh-TW">
              <a:ea typeface="新細明體" pitchFamily="18" charset="-120"/>
            </a:endParaRPr>
          </a:p>
          <a:p>
            <a:pPr>
              <a:spcBef>
                <a:spcPct val="0"/>
              </a:spcBef>
            </a:pPr>
            <a:r>
              <a:rPr kumimoji="1" lang="zh-TW" altLang="en-US">
                <a:ea typeface="新細明體" pitchFamily="18" charset="-120"/>
              </a:rPr>
              <a:t>而我們心中都有一個屬於自己的「第一志願」，</a:t>
            </a:r>
            <a:endParaRPr kumimoji="1" lang="en-US" altLang="zh-TW">
              <a:ea typeface="新細明體" pitchFamily="18" charset="-120"/>
            </a:endParaRPr>
          </a:p>
          <a:p>
            <a:pPr>
              <a:spcBef>
                <a:spcPct val="0"/>
              </a:spcBef>
            </a:pPr>
            <a:r>
              <a:rPr kumimoji="1" lang="zh-TW" altLang="en-US">
                <a:ea typeface="新細明體" pitchFamily="18" charset="-120"/>
              </a:rPr>
              <a:t>不管這個「第一志願」是怎麼被發現、被決定、被認定的，</a:t>
            </a:r>
            <a:endParaRPr kumimoji="1" lang="en-US" altLang="zh-TW">
              <a:ea typeface="新細明體" pitchFamily="18" charset="-120"/>
            </a:endParaRPr>
          </a:p>
          <a:p>
            <a:pPr>
              <a:spcBef>
                <a:spcPct val="0"/>
              </a:spcBef>
            </a:pPr>
            <a:r>
              <a:rPr kumimoji="1" lang="zh-TW" altLang="en-US">
                <a:ea typeface="新細明體" pitchFamily="18" charset="-120"/>
              </a:rPr>
              <a:t>我們都希望能夠透過努力、真的可以進入自己的第一志願學校和科系。</a:t>
            </a:r>
            <a:endParaRPr kumimoji="1" lang="en-US" altLang="zh-TW">
              <a:ea typeface="新細明體" pitchFamily="18" charset="-120"/>
            </a:endParaRPr>
          </a:p>
          <a:p>
            <a:pPr>
              <a:spcBef>
                <a:spcPct val="0"/>
              </a:spcBef>
            </a:pPr>
            <a:r>
              <a:rPr kumimoji="1" lang="zh-TW" altLang="en-US">
                <a:ea typeface="新細明體" pitchFamily="18" charset="-120"/>
              </a:rPr>
              <a:t>剛剛提到的超額比序裡，同學們應該有發現，</a:t>
            </a:r>
            <a:endParaRPr kumimoji="1" lang="en-US" altLang="zh-TW">
              <a:ea typeface="新細明體" pitchFamily="18" charset="-120"/>
            </a:endParaRPr>
          </a:p>
          <a:p>
            <a:pPr>
              <a:spcBef>
                <a:spcPct val="0"/>
              </a:spcBef>
            </a:pPr>
            <a:r>
              <a:rPr kumimoji="1" lang="zh-TW" altLang="en-US">
                <a:ea typeface="新細明體" pitchFamily="18" charset="-120"/>
              </a:rPr>
              <a:t>如果志願序積分拿得到足夠高的分數，</a:t>
            </a:r>
            <a:endParaRPr kumimoji="1" lang="en-US" altLang="zh-TW">
              <a:ea typeface="新細明體" pitchFamily="18" charset="-120"/>
            </a:endParaRPr>
          </a:p>
          <a:p>
            <a:pPr>
              <a:spcBef>
                <a:spcPct val="0"/>
              </a:spcBef>
            </a:pPr>
            <a:r>
              <a:rPr kumimoji="1" lang="zh-TW" altLang="en-US">
                <a:ea typeface="新細明體" pitchFamily="18" charset="-120"/>
              </a:rPr>
              <a:t>能夠上第一志願的機會就可能提高。</a:t>
            </a:r>
            <a:endParaRPr kumimoji="1" lang="en-US" altLang="zh-TW">
              <a:ea typeface="新細明體" pitchFamily="18" charset="-120"/>
            </a:endParaRPr>
          </a:p>
          <a:p>
            <a:pPr>
              <a:spcBef>
                <a:spcPct val="0"/>
              </a:spcBef>
            </a:pPr>
            <a:r>
              <a:rPr kumimoji="1" lang="zh-TW" altLang="en-US">
                <a:ea typeface="新細明體" pitchFamily="18" charset="-120"/>
              </a:rPr>
              <a:t>那麼，志願序要怎麼排？！</a:t>
            </a:r>
            <a:endParaRPr lang="zh-TW" altLang="en-US">
              <a:latin typeface="Corbel" pitchFamily="34" charset="0"/>
              <a:ea typeface="新細明體" pitchFamily="18" charset="-120"/>
            </a:endParaRPr>
          </a:p>
        </p:txBody>
      </p:sp>
      <p:sp>
        <p:nvSpPr>
          <p:cNvPr id="234500"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A71AC6BD-3F38-4C3A-B300-A708E5B57BCB}" type="slidenum">
              <a:rPr kumimoji="0" lang="en-US" altLang="zh-TW" sz="1200">
                <a:solidFill>
                  <a:srgbClr val="4D3E2F"/>
                </a:solidFill>
                <a:latin typeface="Corbel" pitchFamily="34" charset="0"/>
              </a:rPr>
              <a:pPr algn="r" eaLnBrk="1" hangingPunct="1"/>
              <a:t>57</a:t>
            </a:fld>
            <a:endParaRPr kumimoji="0" lang="en-US" altLang="zh-TW" sz="1200">
              <a:solidFill>
                <a:srgbClr val="4D3E2F"/>
              </a:solidFill>
              <a:latin typeface="Corbel" pitchFamily="34" charset="0"/>
            </a:endParaRPr>
          </a:p>
        </p:txBody>
      </p:sp>
    </p:spTree>
    <p:extLst>
      <p:ext uri="{BB962C8B-B14F-4D97-AF65-F5344CB8AC3E}">
        <p14:creationId xmlns:p14="http://schemas.microsoft.com/office/powerpoint/2010/main" xmlns="" val="2195402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23"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kumimoji="1" lang="zh-TW" altLang="en-US">
                <a:ea typeface="新細明體" pitchFamily="18" charset="-120"/>
              </a:rPr>
              <a:t>講到選填策略四步驟，每個步驟四個字，總共是十六字真言</a:t>
            </a:r>
            <a:endParaRPr kumimoji="1" lang="en-US" altLang="zh-TW">
              <a:ea typeface="新細明體" pitchFamily="18" charset="-120"/>
            </a:endParaRPr>
          </a:p>
          <a:p>
            <a:pPr>
              <a:spcBef>
                <a:spcPct val="0"/>
              </a:spcBef>
            </a:pPr>
            <a:r>
              <a:rPr kumimoji="1" lang="zh-TW" altLang="en-US">
                <a:ea typeface="新細明體" pitchFamily="18" charset="-120"/>
              </a:rPr>
              <a:t>我們一個一個步驟來看</a:t>
            </a:r>
          </a:p>
        </p:txBody>
      </p:sp>
      <p:sp>
        <p:nvSpPr>
          <p:cNvPr id="235524"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69D8550C-1D0E-4E92-ACE9-7A1558212037}" type="slidenum">
              <a:rPr lang="zh-TW" altLang="en-US" sz="1200">
                <a:solidFill>
                  <a:srgbClr val="000000"/>
                </a:solidFill>
                <a:latin typeface="Calibri" pitchFamily="34" charset="0"/>
              </a:rPr>
              <a:pPr algn="r" eaLnBrk="1" hangingPunct="1"/>
              <a:t>59</a:t>
            </a:fld>
            <a:endParaRPr lang="en-US" altLang="zh-TW" sz="1200">
              <a:solidFill>
                <a:srgbClr val="000000"/>
              </a:solidFill>
              <a:latin typeface="Calibri" pitchFamily="34" charset="0"/>
            </a:endParaRPr>
          </a:p>
        </p:txBody>
      </p:sp>
    </p:spTree>
    <p:extLst>
      <p:ext uri="{BB962C8B-B14F-4D97-AF65-F5344CB8AC3E}">
        <p14:creationId xmlns:p14="http://schemas.microsoft.com/office/powerpoint/2010/main" xmlns="" val="3127930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zh-TW" altLang="zh-TW" b="1">
                <a:solidFill>
                  <a:srgbClr val="203864"/>
                </a:solidFill>
                <a:latin typeface="微軟正黑體" pitchFamily="34" charset="-120"/>
                <a:ea typeface="微軟正黑體" pitchFamily="34" charset="-120"/>
              </a:rPr>
              <a:t>依據生涯輔導紀錄手冊，</a:t>
            </a:r>
            <a:r>
              <a:rPr lang="zh-TW" altLang="en-US" b="1">
                <a:solidFill>
                  <a:srgbClr val="203864"/>
                </a:solidFill>
                <a:latin typeface="微軟正黑體" pitchFamily="34" charset="-120"/>
                <a:ea typeface="微軟正黑體" pitchFamily="34" charset="-120"/>
              </a:rPr>
              <a:t>找出自己有興趣、有意願持續學習的科系選項，並找</a:t>
            </a:r>
            <a:r>
              <a:rPr lang="zh-TW" altLang="zh-TW" b="1">
                <a:solidFill>
                  <a:srgbClr val="203864"/>
                </a:solidFill>
                <a:latin typeface="微軟正黑體" pitchFamily="34" charset="-120"/>
                <a:ea typeface="微軟正黑體" pitchFamily="34" charset="-120"/>
              </a:rPr>
              <a:t>出</a:t>
            </a:r>
            <a:r>
              <a:rPr lang="zh-TW" altLang="en-US" b="1">
                <a:solidFill>
                  <a:srgbClr val="203864"/>
                </a:solidFill>
                <a:latin typeface="微軟正黑體" pitchFamily="34" charset="-120"/>
                <a:ea typeface="微軟正黑體" pitchFamily="34" charset="-120"/>
              </a:rPr>
              <a:t>符合</a:t>
            </a:r>
            <a:r>
              <a:rPr lang="zh-TW" altLang="zh-TW" b="1">
                <a:solidFill>
                  <a:srgbClr val="203864"/>
                </a:solidFill>
                <a:latin typeface="微軟正黑體" pitchFamily="34" charset="-120"/>
                <a:ea typeface="微軟正黑體" pitchFamily="34" charset="-120"/>
              </a:rPr>
              <a:t>的「職群」選項</a:t>
            </a:r>
            <a:r>
              <a:rPr lang="zh-TW" altLang="en-US" b="1">
                <a:solidFill>
                  <a:srgbClr val="203864"/>
                </a:solidFill>
                <a:latin typeface="微軟正黑體" pitchFamily="34" charset="-120"/>
                <a:ea typeface="微軟正黑體" pitchFamily="34" charset="-120"/>
              </a:rPr>
              <a:t>。</a:t>
            </a:r>
            <a:endParaRPr lang="zh-TW" altLang="zh-TW">
              <a:solidFill>
                <a:srgbClr val="203864"/>
              </a:solidFill>
              <a:latin typeface="微軟正黑體" pitchFamily="34" charset="-120"/>
              <a:ea typeface="微軟正黑體" pitchFamily="34" charset="-120"/>
            </a:endParaRPr>
          </a:p>
          <a:p>
            <a:pPr>
              <a:spcBef>
                <a:spcPct val="0"/>
              </a:spcBef>
            </a:pPr>
            <a:endParaRPr kumimoji="1" lang="zh-TW" altLang="en-US">
              <a:ea typeface="新細明體" pitchFamily="18" charset="-120"/>
            </a:endParaRPr>
          </a:p>
        </p:txBody>
      </p:sp>
      <p:sp>
        <p:nvSpPr>
          <p:cNvPr id="236548"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A9D9AF6-6BAF-42BA-B72C-F7BE60F00A23}" type="slidenum">
              <a:rPr kumimoji="0" lang="zh-TW" altLang="en-US" sz="1200">
                <a:solidFill>
                  <a:srgbClr val="000000"/>
                </a:solidFill>
                <a:latin typeface="Calibri" pitchFamily="34" charset="0"/>
              </a:rPr>
              <a:pPr algn="r" eaLnBrk="1" hangingPunct="1"/>
              <a:t>60</a:t>
            </a:fld>
            <a:endParaRPr kumimoji="0" lang="en-US" altLang="zh-TW" sz="1200">
              <a:solidFill>
                <a:srgbClr val="000000"/>
              </a:solidFill>
              <a:latin typeface="Calibri" pitchFamily="34" charset="0"/>
            </a:endParaRPr>
          </a:p>
        </p:txBody>
      </p:sp>
    </p:spTree>
    <p:extLst>
      <p:ext uri="{BB962C8B-B14F-4D97-AF65-F5344CB8AC3E}">
        <p14:creationId xmlns:p14="http://schemas.microsoft.com/office/powerpoint/2010/main" xmlns="" val="165704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757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23757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17E86B5-E21B-4D03-BFB0-DE0F9E43EC11}" type="slidenum">
              <a:rPr kumimoji="0" lang="zh-CN" altLang="en-US" smtClean="0">
                <a:ea typeface="SimSun" pitchFamily="2" charset="-122"/>
              </a:rPr>
              <a:pPr/>
              <a:t>62</a:t>
            </a:fld>
            <a:endParaRPr kumimoji="0" lang="en-US" altLang="zh-CN">
              <a:ea typeface="SimSun" pitchFamily="2" charset="-122"/>
            </a:endParaRPr>
          </a:p>
        </p:txBody>
      </p:sp>
    </p:spTree>
    <p:extLst>
      <p:ext uri="{BB962C8B-B14F-4D97-AF65-F5344CB8AC3E}">
        <p14:creationId xmlns:p14="http://schemas.microsoft.com/office/powerpoint/2010/main" xmlns="" val="2363085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8595"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zh-TW" altLang="en-US" b="1">
                <a:solidFill>
                  <a:srgbClr val="000000"/>
                </a:solidFill>
                <a:latin typeface="微軟正黑體" pitchFamily="34" charset="-120"/>
                <a:ea typeface="微軟正黑體" pitchFamily="34" charset="-120"/>
              </a:rPr>
              <a:t>考量</a:t>
            </a:r>
            <a:r>
              <a:rPr lang="zh-TW" altLang="zh-TW" b="1">
                <a:solidFill>
                  <a:srgbClr val="000000"/>
                </a:solidFill>
                <a:latin typeface="微軟正黑體" pitchFamily="34" charset="-120"/>
                <a:ea typeface="微軟正黑體" pitchFamily="34" charset="-120"/>
              </a:rPr>
              <a:t>「志願選填參考因素」</a:t>
            </a:r>
            <a:r>
              <a:rPr lang="zh-TW" altLang="en-US" b="1">
                <a:solidFill>
                  <a:srgbClr val="000000"/>
                </a:solidFill>
                <a:latin typeface="微軟正黑體" pitchFamily="34" charset="-120"/>
                <a:ea typeface="微軟正黑體" pitchFamily="34" charset="-120"/>
              </a:rPr>
              <a:t>後</a:t>
            </a:r>
            <a:r>
              <a:rPr lang="en-US" altLang="zh-TW" b="1">
                <a:solidFill>
                  <a:srgbClr val="000000"/>
                </a:solidFill>
                <a:latin typeface="微軟正黑體" pitchFamily="34" charset="-120"/>
                <a:ea typeface="微軟正黑體" pitchFamily="34" charset="-120"/>
              </a:rPr>
              <a:t/>
            </a:r>
            <a:br>
              <a:rPr lang="en-US" altLang="zh-TW" b="1">
                <a:solidFill>
                  <a:srgbClr val="000000"/>
                </a:solidFill>
                <a:latin typeface="微軟正黑體" pitchFamily="34" charset="-120"/>
                <a:ea typeface="微軟正黑體" pitchFamily="34" charset="-120"/>
              </a:rPr>
            </a:br>
            <a:r>
              <a:rPr lang="zh-TW" altLang="zh-TW" b="1">
                <a:solidFill>
                  <a:srgbClr val="000000"/>
                </a:solidFill>
                <a:latin typeface="微軟正黑體" pitchFamily="34" charset="-120"/>
                <a:ea typeface="微軟正黑體" pitchFamily="34" charset="-120"/>
              </a:rPr>
              <a:t>依「</a:t>
            </a:r>
            <a:r>
              <a:rPr lang="zh-TW" altLang="en-US" b="1">
                <a:solidFill>
                  <a:srgbClr val="000000"/>
                </a:solidFill>
                <a:latin typeface="微軟正黑體" pitchFamily="34" charset="-120"/>
                <a:ea typeface="微軟正黑體" pitchFamily="34" charset="-120"/>
              </a:rPr>
              <a:t>期望程度</a:t>
            </a:r>
            <a:r>
              <a:rPr lang="zh-TW" altLang="zh-TW" b="1">
                <a:solidFill>
                  <a:srgbClr val="000000"/>
                </a:solidFill>
                <a:latin typeface="微軟正黑體" pitchFamily="34" charset="-120"/>
                <a:ea typeface="微軟正黑體" pitchFamily="34" charset="-120"/>
              </a:rPr>
              <a:t>」排序</a:t>
            </a:r>
            <a:endParaRPr lang="zh-TW" altLang="en-US">
              <a:ea typeface="新細明體" pitchFamily="18" charset="-120"/>
            </a:endParaRPr>
          </a:p>
        </p:txBody>
      </p:sp>
      <p:sp>
        <p:nvSpPr>
          <p:cNvPr id="238596"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1F500807-EFC0-474F-8DD3-9B426202E99D}" type="slidenum">
              <a:rPr kumimoji="0" lang="zh-TW" altLang="en-US" sz="1200">
                <a:solidFill>
                  <a:srgbClr val="000000"/>
                </a:solidFill>
                <a:latin typeface="Calibri" pitchFamily="34" charset="0"/>
              </a:rPr>
              <a:pPr algn="r" eaLnBrk="1" hangingPunct="1"/>
              <a:t>63</a:t>
            </a:fld>
            <a:endParaRPr kumimoji="0" lang="en-US" altLang="zh-TW" sz="1200">
              <a:solidFill>
                <a:srgbClr val="000000"/>
              </a:solidFill>
              <a:latin typeface="Calibri" pitchFamily="34" charset="0"/>
            </a:endParaRPr>
          </a:p>
        </p:txBody>
      </p:sp>
    </p:spTree>
    <p:extLst>
      <p:ext uri="{BB962C8B-B14F-4D97-AF65-F5344CB8AC3E}">
        <p14:creationId xmlns:p14="http://schemas.microsoft.com/office/powerpoint/2010/main" xmlns="" val="419739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251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TW"/>
              <a:t>107</a:t>
            </a:r>
            <a:r>
              <a:rPr lang="zh-TW" altLang="en-US"/>
              <a:t>年的課綱</a:t>
            </a:r>
            <a:endParaRPr lang="en-US" altLang="zh-TW"/>
          </a:p>
          <a:p>
            <a:r>
              <a:rPr lang="zh-TW" altLang="en-US"/>
              <a:t>自發是要學生有想學的意願及能學的本事；紫色代表智慧、獨立</a:t>
            </a:r>
            <a:endParaRPr lang="en-US" altLang="zh-TW"/>
          </a:p>
          <a:p>
            <a:r>
              <a:rPr lang="zh-TW" altLang="en-US">
                <a:ea typeface="標楷體" pitchFamily="65" charset="-120"/>
              </a:rPr>
              <a:t>從本體觀而言，課程發展應開展學習主體的學習能量。總綱重視學生的主體性，除了培養基本知能與德行，也保有學生的學習動機與熱情，進而培養進取及創新精神，使學生能適性發展、悅納自己、自主學習並展現自信。</a:t>
            </a:r>
            <a:endParaRPr lang="en-US" altLang="zh-TW"/>
          </a:p>
          <a:p>
            <a:r>
              <a:rPr lang="zh-TW" altLang="en-US"/>
              <a:t>互動是要能活用知識，變成帶得走的能力</a:t>
            </a:r>
            <a:r>
              <a:rPr lang="en-US" altLang="zh-TW"/>
              <a:t>;</a:t>
            </a:r>
            <a:r>
              <a:rPr lang="zh-TW" altLang="en-US"/>
              <a:t>黃色代表歡樂、幸福</a:t>
            </a:r>
            <a:endParaRPr lang="en-US" altLang="zh-TW"/>
          </a:p>
          <a:p>
            <a:r>
              <a:rPr lang="zh-TW" altLang="en-US">
                <a:ea typeface="標楷體" pitchFamily="65" charset="-120"/>
              </a:rPr>
              <a:t>從認識觀而言，課程發展應讓學習者透過多種互動方式來認識世界。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a:ea typeface="標楷體" pitchFamily="65" charset="-120"/>
            </a:endParaRPr>
          </a:p>
          <a:p>
            <a:r>
              <a:rPr lang="zh-TW" altLang="en-US"/>
              <a:t>共好是要願意付出，能與他人分享</a:t>
            </a:r>
            <a:r>
              <a:rPr lang="en-US" altLang="zh-TW"/>
              <a:t>;</a:t>
            </a:r>
            <a:r>
              <a:rPr lang="zh-TW" altLang="en-US"/>
              <a:t>紅色代表熱情、能量</a:t>
            </a:r>
            <a:endParaRPr lang="en-US" altLang="zh-TW"/>
          </a:p>
          <a:p>
            <a:r>
              <a:rPr lang="zh-TW" altLang="en-US">
                <a:ea typeface="標楷體" pitchFamily="65" charset="-120"/>
              </a:rPr>
              <a:t>從倫理觀而言，課程發展應增進各種生命的和諧圓滿。總綱重視使學生珍愛生命、愛護自然、珍惜資源，培養對社會文化、土地情感及全球視野，促進社會活動的主動參與、自然生態的永續發展及彼此更好的共同生活，以體現生命價值，導向永續發展的共好生活。</a:t>
            </a:r>
            <a:endParaRPr lang="zh-TW" altLang="en-US"/>
          </a:p>
        </p:txBody>
      </p:sp>
      <p:sp>
        <p:nvSpPr>
          <p:cNvPr id="19251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388B58B-6F66-4A8A-8695-9F3D7DBEE9BF}" type="slidenum">
              <a:rPr kumimoji="0" lang="zh-TW" altLang="en-US" smtClean="0">
                <a:solidFill>
                  <a:srgbClr val="000000"/>
                </a:solidFill>
                <a:ea typeface="SimSun" pitchFamily="2" charset="-122"/>
              </a:rPr>
              <a:pPr/>
              <a:t>4</a:t>
            </a:fld>
            <a:endParaRPr kumimoji="0" lang="en-US" altLang="zh-TW">
              <a:solidFill>
                <a:srgbClr val="000000"/>
              </a:solidFill>
              <a:ea typeface="SimSun" pitchFamily="2" charset="-122"/>
            </a:endParaRPr>
          </a:p>
        </p:txBody>
      </p:sp>
    </p:spTree>
    <p:extLst>
      <p:ext uri="{BB962C8B-B14F-4D97-AF65-F5344CB8AC3E}">
        <p14:creationId xmlns:p14="http://schemas.microsoft.com/office/powerpoint/2010/main" xmlns="" val="2290256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9619"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zh-TW" altLang="en-US" b="1">
                <a:solidFill>
                  <a:srgbClr val="000000"/>
                </a:solidFill>
                <a:latin typeface="微軟正黑體" pitchFamily="34" charset="-120"/>
                <a:ea typeface="微軟正黑體" pitchFamily="34" charset="-120"/>
              </a:rPr>
              <a:t>考量</a:t>
            </a:r>
            <a:r>
              <a:rPr lang="zh-TW" altLang="en-US" b="1">
                <a:solidFill>
                  <a:srgbClr val="FF0000"/>
                </a:solidFill>
                <a:latin typeface="微軟正黑體" pitchFamily="34" charset="-120"/>
                <a:ea typeface="微軟正黑體" pitchFamily="34" charset="-120"/>
              </a:rPr>
              <a:t>同校、同群、連填</a:t>
            </a:r>
            <a:r>
              <a:rPr lang="zh-TW" altLang="en-US" b="1">
                <a:solidFill>
                  <a:srgbClr val="000000"/>
                </a:solidFill>
                <a:latin typeface="微軟正黑體" pitchFamily="34" charset="-120"/>
                <a:ea typeface="微軟正黑體" pitchFamily="34" charset="-120"/>
              </a:rPr>
              <a:t>為同一志願序位，微調志願序</a:t>
            </a:r>
          </a:p>
          <a:p>
            <a:pPr>
              <a:spcBef>
                <a:spcPct val="0"/>
              </a:spcBef>
            </a:pPr>
            <a:endParaRPr kumimoji="1" lang="zh-TW" altLang="en-US">
              <a:ea typeface="新細明體" pitchFamily="18" charset="-120"/>
            </a:endParaRPr>
          </a:p>
        </p:txBody>
      </p:sp>
      <p:sp>
        <p:nvSpPr>
          <p:cNvPr id="239620"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72DCC22-28D1-4A7F-A9D6-9592B9780C23}" type="slidenum">
              <a:rPr kumimoji="0" lang="zh-TW" altLang="en-US" sz="1200">
                <a:solidFill>
                  <a:srgbClr val="000000"/>
                </a:solidFill>
                <a:latin typeface="Calibri" pitchFamily="34" charset="0"/>
              </a:rPr>
              <a:pPr algn="r" eaLnBrk="1" hangingPunct="1"/>
              <a:t>64</a:t>
            </a:fld>
            <a:endParaRPr kumimoji="0" lang="en-US" altLang="zh-TW" sz="1200">
              <a:solidFill>
                <a:srgbClr val="000000"/>
              </a:solidFill>
              <a:latin typeface="Calibri" pitchFamily="34" charset="0"/>
            </a:endParaRPr>
          </a:p>
        </p:txBody>
      </p:sp>
    </p:spTree>
    <p:extLst>
      <p:ext uri="{BB962C8B-B14F-4D97-AF65-F5344CB8AC3E}">
        <p14:creationId xmlns:p14="http://schemas.microsoft.com/office/powerpoint/2010/main" xmlns="" val="1645495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269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24269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B4B1879-7242-4080-9775-D485E51B70F2}" type="slidenum">
              <a:rPr kumimoji="0" lang="zh-CN" altLang="en-US" smtClean="0">
                <a:ea typeface="SimSun" pitchFamily="2" charset="-122"/>
              </a:rPr>
              <a:pPr/>
              <a:t>66</a:t>
            </a:fld>
            <a:endParaRPr kumimoji="0" lang="en-US" altLang="zh-CN">
              <a:ea typeface="SimSun" pitchFamily="2" charset="-122"/>
            </a:endParaRPr>
          </a:p>
        </p:txBody>
      </p:sp>
    </p:spTree>
    <p:extLst>
      <p:ext uri="{BB962C8B-B14F-4D97-AF65-F5344CB8AC3E}">
        <p14:creationId xmlns:p14="http://schemas.microsoft.com/office/powerpoint/2010/main" xmlns="" val="536190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66" name="Rectangle 3"/>
          <p:cNvSpPr>
            <a:spLocks noGrp="1" noChangeArrowheads="1"/>
          </p:cNvSpPr>
          <p:nvPr>
            <p:ph type="body" idx="1"/>
          </p:nvPr>
        </p:nvSpPr>
        <p:spPr bwMode="auto">
          <a:noFill/>
        </p:spPr>
        <p:txBody>
          <a:bodyPr/>
          <a:lstStyle/>
          <a:p>
            <a:pPr eaLnBrk="1" hangingPunct="1">
              <a:spcBef>
                <a:spcPct val="0"/>
              </a:spcBef>
            </a:pPr>
            <a:endParaRPr lang="zh-TW" altLang="en-US" smtClean="0"/>
          </a:p>
        </p:txBody>
      </p:sp>
    </p:spTree>
    <p:extLst>
      <p:ext uri="{BB962C8B-B14F-4D97-AF65-F5344CB8AC3E}">
        <p14:creationId xmlns:p14="http://schemas.microsoft.com/office/powerpoint/2010/main" xmlns="" val="9859862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371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a:t>過去的時代認為讀高中比高職有出息</a:t>
            </a:r>
            <a:r>
              <a:rPr kumimoji="1" lang="en-US" altLang="zh-TW"/>
              <a:t> </a:t>
            </a:r>
            <a:r>
              <a:rPr kumimoji="1" lang="zh-TW" altLang="en-US"/>
              <a:t>但是現在就讀高職的人數已經超越高中</a:t>
            </a:r>
            <a:r>
              <a:rPr kumimoji="1" lang="en-US" altLang="zh-TW"/>
              <a:t> </a:t>
            </a:r>
            <a:r>
              <a:rPr kumimoji="1" lang="zh-TW" altLang="en-US"/>
              <a:t>而且就職市場更重視的是專業與態度</a:t>
            </a:r>
            <a:r>
              <a:rPr kumimoji="1" lang="en-US" altLang="zh-TW"/>
              <a:t> </a:t>
            </a:r>
            <a:r>
              <a:rPr kumimoji="1" lang="zh-TW" altLang="en-US"/>
              <a:t>所以應該要以孩子的興趣能力作為優先考量</a:t>
            </a:r>
          </a:p>
        </p:txBody>
      </p:sp>
      <p:sp>
        <p:nvSpPr>
          <p:cNvPr id="24371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D1DA895-3128-4A6B-A66B-DC4B10C37D7A}" type="slidenum">
              <a:rPr kumimoji="0" lang="en-GB" altLang="en-US" smtClean="0">
                <a:solidFill>
                  <a:srgbClr val="000000"/>
                </a:solidFill>
                <a:ea typeface="SimSun" pitchFamily="2" charset="-122"/>
              </a:rPr>
              <a:pPr/>
              <a:t>68</a:t>
            </a:fld>
            <a:endParaRPr kumimoji="0" lang="en-GB" altLang="en-US">
              <a:solidFill>
                <a:srgbClr val="000000"/>
              </a:solidFill>
              <a:ea typeface="SimSun" pitchFamily="2" charset="-122"/>
            </a:endParaRPr>
          </a:p>
        </p:txBody>
      </p:sp>
    </p:spTree>
    <p:extLst>
      <p:ext uri="{BB962C8B-B14F-4D97-AF65-F5344CB8AC3E}">
        <p14:creationId xmlns:p14="http://schemas.microsoft.com/office/powerpoint/2010/main" xmlns="" val="1549611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0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10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979C33AD-0137-4BDA-A575-5A53D77E54A5}" type="slidenum">
              <a:rPr lang="zh-TW" altLang="en-US" smtClean="0">
                <a:solidFill>
                  <a:prstClr val="black"/>
                </a:solidFill>
                <a:latin typeface="Arial" panose="020B0604020202020204" pitchFamily="34" charset="0"/>
              </a:rPr>
              <a:pPr>
                <a:spcBef>
                  <a:spcPct val="0"/>
                </a:spcBef>
              </a:pPr>
              <a:t>69</a:t>
            </a:fld>
            <a:endParaRPr lang="zh-TW"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xmlns="" val="4226563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4319330A-382C-4CD0-8E75-60FB50A8B58E}" type="slidenum">
              <a:rPr lang="zh-TW" altLang="en-US" smtClean="0">
                <a:solidFill>
                  <a:prstClr val="black"/>
                </a:solidFill>
                <a:latin typeface="Arial" panose="020B0604020202020204" pitchFamily="34" charset="0"/>
              </a:rPr>
              <a:pPr>
                <a:spcBef>
                  <a:spcPct val="0"/>
                </a:spcBef>
              </a:pPr>
              <a:t>70</a:t>
            </a:fld>
            <a:endParaRPr lang="zh-TW"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xmlns="" val="1114866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355C0884-6556-41F1-91AA-174831E93520}" type="slidenum">
              <a:rPr lang="zh-TW" altLang="en-US" smtClean="0">
                <a:solidFill>
                  <a:prstClr val="black"/>
                </a:solidFill>
                <a:latin typeface="Arial" panose="020B0604020202020204" pitchFamily="34" charset="0"/>
              </a:rPr>
              <a:pPr>
                <a:spcBef>
                  <a:spcPct val="0"/>
                </a:spcBef>
              </a:pPr>
              <a:t>71</a:t>
            </a:fld>
            <a:endParaRPr lang="zh-TW"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xmlns="" val="25326085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92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xmlns="" val="3773290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6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a:t>高中職階段是孩子奠定未來能力的重要時期</a:t>
            </a:r>
            <a:r>
              <a:rPr kumimoji="1" lang="en-US" altLang="zh-TW"/>
              <a:t> </a:t>
            </a:r>
            <a:r>
              <a:rPr kumimoji="1" lang="zh-TW" altLang="en-US"/>
              <a:t>應該要努力陪伴孩子找到能自信學習與成長的的地方</a:t>
            </a:r>
          </a:p>
        </p:txBody>
      </p:sp>
      <p:sp>
        <p:nvSpPr>
          <p:cNvPr id="24576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7BFEB5C4-4AD0-42AC-B470-E31F154B6D8D}" type="slidenum">
              <a:rPr kumimoji="0" lang="en-GB" altLang="en-US" smtClean="0">
                <a:solidFill>
                  <a:srgbClr val="000000"/>
                </a:solidFill>
                <a:ea typeface="SimSun" pitchFamily="2" charset="-122"/>
              </a:rPr>
              <a:pPr/>
              <a:t>74</a:t>
            </a:fld>
            <a:endParaRPr kumimoji="0" lang="en-GB" altLang="en-US">
              <a:solidFill>
                <a:srgbClr val="000000"/>
              </a:solidFill>
              <a:ea typeface="SimSun" pitchFamily="2" charset="-122"/>
            </a:endParaRPr>
          </a:p>
        </p:txBody>
      </p:sp>
    </p:spTree>
    <p:extLst>
      <p:ext uri="{BB962C8B-B14F-4D97-AF65-F5344CB8AC3E}">
        <p14:creationId xmlns:p14="http://schemas.microsoft.com/office/powerpoint/2010/main" xmlns="" val="14186166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293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a:t>請爸爸媽媽要記得未來的工作超過六成現在都還沒出現</a:t>
            </a:r>
            <a:endParaRPr kumimoji="1" lang="en-US" altLang="zh-TW"/>
          </a:p>
          <a:p>
            <a:r>
              <a:rPr kumimoji="1" lang="zh-TW" altLang="en-US"/>
              <a:t>就像是現今的大數據浪潮中的網購、數位影音、行動醫療、電玩遊戲等產業都是我們始料未及卻不得不面對的趨勢</a:t>
            </a:r>
          </a:p>
        </p:txBody>
      </p:sp>
      <p:sp>
        <p:nvSpPr>
          <p:cNvPr id="25293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34B7DE3-F5F0-4E2E-985D-051DD2E25E1A}" type="slidenum">
              <a:rPr kumimoji="0" lang="zh-CN" altLang="en-US" smtClean="0">
                <a:ea typeface="SimSun" pitchFamily="2" charset="-122"/>
              </a:rPr>
              <a:pPr/>
              <a:t>75</a:t>
            </a:fld>
            <a:endParaRPr kumimoji="0" lang="en-US" altLang="zh-CN">
              <a:ea typeface="SimSun" pitchFamily="2" charset="-122"/>
            </a:endParaRPr>
          </a:p>
        </p:txBody>
      </p:sp>
    </p:spTree>
    <p:extLst>
      <p:ext uri="{BB962C8B-B14F-4D97-AF65-F5344CB8AC3E}">
        <p14:creationId xmlns:p14="http://schemas.microsoft.com/office/powerpoint/2010/main" xmlns="" val="76045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401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從</a:t>
            </a:r>
            <a:r>
              <a:rPr lang="en-US" altLang="zh-TW" smtClean="0"/>
              <a:t>13</a:t>
            </a:r>
            <a:r>
              <a:rPr lang="zh-TW" altLang="en-US" smtClean="0"/>
              <a:t>歲開始迎向世界要放大</a:t>
            </a:r>
            <a:r>
              <a:rPr lang="en-US" altLang="zh-TW" smtClean="0"/>
              <a:t>(</a:t>
            </a:r>
            <a:r>
              <a:rPr lang="zh-TW" altLang="en-US" smtClean="0"/>
              <a:t>與工作 大未來相同大小</a:t>
            </a:r>
            <a:r>
              <a:rPr lang="en-US" altLang="zh-TW" smtClean="0"/>
              <a:t>)</a:t>
            </a:r>
            <a:endParaRPr lang="zh-TW" altLang="en-US" smtClean="0"/>
          </a:p>
        </p:txBody>
      </p:sp>
      <p:sp>
        <p:nvSpPr>
          <p:cNvPr id="214020" name="日期版面配置區 3"/>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C77F2A5-0601-4B8F-95BD-F7BE5A396582}" type="datetime1">
              <a:rPr lang="zh-TW" altLang="en-US" sz="1200" smtClean="0">
                <a:solidFill>
                  <a:prstClr val="black"/>
                </a:solidFill>
              </a:rPr>
              <a:pPr algn="r" eaLnBrk="1" hangingPunct="1"/>
              <a:t>2020/3/18</a:t>
            </a:fld>
            <a:endParaRPr lang="en-US" altLang="zh-TW" sz="1200" smtClean="0">
              <a:solidFill>
                <a:prstClr val="black"/>
              </a:solidFill>
            </a:endParaRPr>
          </a:p>
        </p:txBody>
      </p:sp>
      <p:sp>
        <p:nvSpPr>
          <p:cNvPr id="214021" name="投影片編號版面配置區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209FE26-E555-4AAA-97FC-7C8A069645B8}" type="slidenum">
              <a:rPr lang="zh-TW" altLang="en-US" sz="1200" smtClean="0">
                <a:solidFill>
                  <a:prstClr val="black"/>
                </a:solidFill>
              </a:rPr>
              <a:pPr algn="r" eaLnBrk="1" hangingPunct="1"/>
              <a:t>5</a:t>
            </a:fld>
            <a:endParaRPr lang="en-US" altLang="zh-TW" sz="1200" smtClean="0">
              <a:solidFill>
                <a:prstClr val="black"/>
              </a:solidFill>
            </a:endParaRPr>
          </a:p>
        </p:txBody>
      </p:sp>
    </p:spTree>
    <p:extLst>
      <p:ext uri="{BB962C8B-B14F-4D97-AF65-F5344CB8AC3E}">
        <p14:creationId xmlns:p14="http://schemas.microsoft.com/office/powerpoint/2010/main" xmlns="" val="35241874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影像版面配置區 1"/>
          <p:cNvSpPr>
            <a:spLocks noGrp="1" noRot="1" noChangeAspect="1" noTextEdit="1"/>
          </p:cNvSpPr>
          <p:nvPr>
            <p:ph type="sldImg"/>
          </p:nvPr>
        </p:nvSpPr>
        <p:spPr bwMode="auto">
          <a:xfrm>
            <a:off x="381000" y="685800"/>
            <a:ext cx="6097588" cy="34305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88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8105" tIns="44053" rIns="88105" bIns="44053" numCol="1" anchor="t" anchorCtr="0" compatLnSpc="1">
            <a:prstTxWarp prst="textNoShape">
              <a:avLst/>
            </a:prstTxWarp>
          </a:bodyPr>
          <a:lstStyle/>
          <a:p>
            <a:pPr eaLnBrk="1" hangingPunct="1">
              <a:spcBef>
                <a:spcPct val="0"/>
              </a:spcBef>
            </a:pPr>
            <a:r>
              <a:rPr kumimoji="1" lang="zh-TW" altLang="en-US" smtClean="0"/>
              <a:t>現階段的十二年國教就像是一棵小樹苗</a:t>
            </a:r>
            <a:endParaRPr kumimoji="1" lang="en-US" altLang="zh-TW" smtClean="0"/>
          </a:p>
          <a:p>
            <a:pPr eaLnBrk="1" hangingPunct="1">
              <a:spcBef>
                <a:spcPct val="0"/>
              </a:spcBef>
            </a:pPr>
            <a:r>
              <a:rPr kumimoji="1" lang="zh-TW" altLang="en-US" smtClean="0"/>
              <a:t>希望能夠給孩子的是無限的可能與創新的想法</a:t>
            </a:r>
            <a:endParaRPr kumimoji="1" lang="en-US" altLang="zh-TW" smtClean="0"/>
          </a:p>
          <a:p>
            <a:pPr eaLnBrk="1" hangingPunct="1">
              <a:spcBef>
                <a:spcPct val="0"/>
              </a:spcBef>
            </a:pPr>
            <a:r>
              <a:rPr kumimoji="1" lang="zh-TW" altLang="en-US" smtClean="0"/>
              <a:t>讓他們以後都能夠具備自信與希望長成充滿綠蔭的大樹</a:t>
            </a:r>
          </a:p>
        </p:txBody>
      </p:sp>
      <p:sp>
        <p:nvSpPr>
          <p:cNvPr id="122884" name="投影片編號版面配置區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8105" tIns="44053" rIns="88105" bIns="44053" anchor="b"/>
          <a:lstStyle>
            <a:lvl1pPr defTabSz="954088" eaLnBrk="0" hangingPunct="0">
              <a:defRPr kumimoji="1">
                <a:solidFill>
                  <a:schemeClr val="tx1"/>
                </a:solidFill>
                <a:latin typeface="Arial" panose="020B0604020202020204" pitchFamily="34" charset="0"/>
                <a:ea typeface="新細明體" panose="02020500000000000000" pitchFamily="18" charset="-120"/>
              </a:defRPr>
            </a:lvl1pPr>
            <a:lvl2pPr marL="774700" indent="-296863" defTabSz="954088" eaLnBrk="0" hangingPunct="0">
              <a:defRPr kumimoji="1">
                <a:solidFill>
                  <a:schemeClr val="tx1"/>
                </a:solidFill>
                <a:latin typeface="Arial" panose="020B0604020202020204" pitchFamily="34" charset="0"/>
                <a:ea typeface="新細明體" panose="02020500000000000000" pitchFamily="18" charset="-120"/>
              </a:defRPr>
            </a:lvl2pPr>
            <a:lvl3pPr marL="1193800" indent="-239713" defTabSz="954088" eaLnBrk="0" hangingPunct="0">
              <a:defRPr kumimoji="1">
                <a:solidFill>
                  <a:schemeClr val="tx1"/>
                </a:solidFill>
                <a:latin typeface="Arial" panose="020B0604020202020204" pitchFamily="34" charset="0"/>
                <a:ea typeface="新細明體" panose="02020500000000000000" pitchFamily="18" charset="-120"/>
              </a:defRPr>
            </a:lvl3pPr>
            <a:lvl4pPr marL="1670050" indent="-238125" defTabSz="954088" eaLnBrk="0" hangingPunct="0">
              <a:defRPr kumimoji="1">
                <a:solidFill>
                  <a:schemeClr val="tx1"/>
                </a:solidFill>
                <a:latin typeface="Arial" panose="020B0604020202020204" pitchFamily="34" charset="0"/>
                <a:ea typeface="新細明體" panose="02020500000000000000" pitchFamily="18" charset="-120"/>
              </a:defRPr>
            </a:lvl4pPr>
            <a:lvl5pPr marL="2147888" indent="-239713" defTabSz="954088" eaLnBrk="0" hangingPunct="0">
              <a:defRPr kumimoji="1">
                <a:solidFill>
                  <a:schemeClr val="tx1"/>
                </a:solidFill>
                <a:latin typeface="Arial" panose="020B0604020202020204" pitchFamily="34" charset="0"/>
                <a:ea typeface="新細明體" panose="02020500000000000000" pitchFamily="18" charset="-120"/>
              </a:defRPr>
            </a:lvl5pPr>
            <a:lvl6pPr marL="2605088" indent="-239713" defTabSz="95408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62288" indent="-239713" defTabSz="95408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19488" indent="-239713" defTabSz="95408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76688" indent="-239713" defTabSz="95408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47B7A76-ED1C-4079-9C5F-BADC2EAB26D2}" type="slidenum">
              <a:rPr kumimoji="0" lang="zh-TW" altLang="en-US" sz="1200" smtClean="0">
                <a:solidFill>
                  <a:srgbClr val="000000"/>
                </a:solidFill>
                <a:latin typeface="Times New Roman" panose="02020603050405020304" pitchFamily="18" charset="0"/>
              </a:rPr>
              <a:pPr algn="r" eaLnBrk="1" hangingPunct="1"/>
              <a:t>76</a:t>
            </a:fld>
            <a:endParaRPr kumimoji="0" lang="en-US" altLang="zh-TW"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xmlns="" val="1641954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395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en-US" altLang="zh-TW"/>
              <a:t>12</a:t>
            </a:r>
            <a:r>
              <a:rPr kumimoji="1" lang="zh-TW" altLang="en-US"/>
              <a:t>年國教開始施行到現在，最常聽見家長們問的問題是：我怎麼知道我的小孩適合念什麼？</a:t>
            </a:r>
            <a:endParaRPr kumimoji="1" lang="en-US" altLang="zh-TW"/>
          </a:p>
          <a:p>
            <a:r>
              <a:rPr kumimoji="1" lang="zh-TW" altLang="en-US"/>
              <a:t>這是很難回答的一個題目，而家長們都期待得到一個標準答案。</a:t>
            </a:r>
            <a:endParaRPr kumimoji="1" lang="en-US" altLang="zh-TW"/>
          </a:p>
          <a:p>
            <a:r>
              <a:rPr kumimoji="1" lang="zh-TW" altLang="en-US"/>
              <a:t>這裡提供給家長們一個最簡單的答案：價值觀、興趣和能力。</a:t>
            </a:r>
            <a:endParaRPr kumimoji="1" lang="en-US" altLang="zh-TW"/>
          </a:p>
          <a:p>
            <a:r>
              <a:rPr kumimoji="1" lang="zh-TW" altLang="en-US"/>
              <a:t>搞懂你的孩子在這三個項目的想法、表現、傾向，大概就可以抓出他適合念什麼。</a:t>
            </a:r>
            <a:endParaRPr kumimoji="1" lang="en-US" altLang="zh-TW"/>
          </a:p>
          <a:p>
            <a:r>
              <a:rPr kumimoji="1" lang="zh-TW" altLang="en-US"/>
              <a:t>家長們最常問的問題的第二名就是：那我怎麼知道我的孩子的興趣是什麼？</a:t>
            </a:r>
            <a:endParaRPr kumimoji="1" lang="en-US" altLang="zh-TW"/>
          </a:p>
          <a:p>
            <a:r>
              <a:rPr kumimoji="1" lang="zh-TW" altLang="en-US"/>
              <a:t>這邊提供簡單幾個步驟，讓家長們回家容易操作，試試看。</a:t>
            </a:r>
          </a:p>
        </p:txBody>
      </p:sp>
      <p:sp>
        <p:nvSpPr>
          <p:cNvPr id="25395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84D5D56C-8C29-40DF-8C8B-BEB23E4F8DE3}" type="slidenum">
              <a:rPr kumimoji="0" lang="zh-TW" altLang="en-US" smtClean="0">
                <a:solidFill>
                  <a:srgbClr val="000000"/>
                </a:solidFill>
                <a:latin typeface="Calibri" pitchFamily="34" charset="0"/>
              </a:rPr>
              <a:pPr/>
              <a:t>79</a:t>
            </a:fld>
            <a:endParaRPr kumimoji="0" lang="en-US" altLang="zh-TW">
              <a:solidFill>
                <a:srgbClr val="000000"/>
              </a:solidFill>
              <a:latin typeface="Calibri" pitchFamily="34" charset="0"/>
            </a:endParaRPr>
          </a:p>
        </p:txBody>
      </p:sp>
    </p:spTree>
    <p:extLst>
      <p:ext uri="{BB962C8B-B14F-4D97-AF65-F5344CB8AC3E}">
        <p14:creationId xmlns:p14="http://schemas.microsoft.com/office/powerpoint/2010/main" xmlns="" val="3294397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497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a:t>興趣最簡單的定義就是：做起來很有興致也覺得很有趣的事情。</a:t>
            </a:r>
            <a:endParaRPr kumimoji="1" lang="en-US" altLang="zh-TW"/>
          </a:p>
          <a:p>
            <a:r>
              <a:rPr kumimoji="1" lang="zh-TW" altLang="en-US"/>
              <a:t>家長可能會覺得這是老生常談了 到底興趣對於孩子的未來有多重要？</a:t>
            </a:r>
            <a:endParaRPr kumimoji="1" lang="en-US" altLang="zh-TW"/>
          </a:p>
          <a:p>
            <a:r>
              <a:rPr kumimoji="1" lang="zh-TW" altLang="en-US"/>
              <a:t>當我們在做我們有興趣的事情的時候，心情一定是愉悅的、甚至是非常滿足</a:t>
            </a:r>
            <a:r>
              <a:rPr kumimoji="1" lang="en-US" altLang="zh-TW"/>
              <a:t>(</a:t>
            </a:r>
            <a:r>
              <a:rPr kumimoji="1" lang="zh-TW" altLang="en-US"/>
              <a:t>法喜充滿</a:t>
            </a:r>
            <a:r>
              <a:rPr kumimoji="1" lang="en-US" altLang="zh-TW"/>
              <a:t>)</a:t>
            </a:r>
            <a:r>
              <a:rPr kumimoji="1" lang="zh-TW" altLang="en-US"/>
              <a:t>的，這是興趣對人生最重要的功能：正向情緒！</a:t>
            </a:r>
            <a:endParaRPr kumimoji="1" lang="en-US" altLang="zh-TW"/>
          </a:p>
          <a:p>
            <a:r>
              <a:rPr kumimoji="1" lang="zh-TW" altLang="en-US"/>
              <a:t>而興趣對工作最重要的功能，則在於：當我們做有興趣的事，遇到挫折的時候會遇挫愈勇，我們有很強烈的動力持續去挑戰，更上一層樓！</a:t>
            </a:r>
            <a:endParaRPr kumimoji="1" lang="en-US" altLang="zh-TW"/>
          </a:p>
          <a:p>
            <a:r>
              <a:rPr kumimoji="1" lang="zh-TW" altLang="en-US"/>
              <a:t>這就是興趣對現代人的重要性！</a:t>
            </a:r>
            <a:endParaRPr kumimoji="1" lang="en-US" altLang="zh-TW"/>
          </a:p>
          <a:p>
            <a:r>
              <a:rPr kumimoji="1" lang="zh-TW" altLang="en-US"/>
              <a:t>不過家長們經常反應說：孩子的興趣就是看電視、打電動。這邊必須跟爸爸媽媽說明：興趣的兩大特性包含主動投入</a:t>
            </a:r>
            <a:r>
              <a:rPr kumimoji="1" lang="en-US" altLang="zh-TW"/>
              <a:t>&amp;</a:t>
            </a:r>
            <a:r>
              <a:rPr kumimoji="1" lang="zh-TW" altLang="en-US"/>
              <a:t>有所產出。</a:t>
            </a:r>
            <a:endParaRPr kumimoji="1" lang="en-US" altLang="zh-TW"/>
          </a:p>
          <a:p>
            <a:r>
              <a:rPr kumimoji="1" lang="zh-TW" altLang="en-US"/>
              <a:t>看電視是被動接收；打電動則沒有足夠的產出、頂多訓驗手眼協調和反應速度，但無法累積實質的社會能力。</a:t>
            </a:r>
            <a:endParaRPr kumimoji="1" lang="en-US" altLang="zh-TW"/>
          </a:p>
          <a:p>
            <a:r>
              <a:rPr kumimoji="1" lang="zh-TW" altLang="en-US"/>
              <a:t>那麼，要怎麼知道孩子的興趣有哪些？</a:t>
            </a:r>
            <a:endParaRPr kumimoji="1" lang="en-US" altLang="zh-TW"/>
          </a:p>
        </p:txBody>
      </p:sp>
      <p:sp>
        <p:nvSpPr>
          <p:cNvPr id="25498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D2534F8A-5BD9-4727-AFCE-C241048DDDCE}" type="slidenum">
              <a:rPr kumimoji="0" lang="zh-TW" altLang="en-US" smtClean="0">
                <a:solidFill>
                  <a:srgbClr val="000000"/>
                </a:solidFill>
                <a:latin typeface="Calibri" pitchFamily="34" charset="0"/>
              </a:rPr>
              <a:pPr/>
              <a:t>80</a:t>
            </a:fld>
            <a:endParaRPr kumimoji="0" lang="en-US" altLang="zh-TW">
              <a:solidFill>
                <a:srgbClr val="000000"/>
              </a:solidFill>
              <a:latin typeface="Calibri" pitchFamily="34" charset="0"/>
            </a:endParaRPr>
          </a:p>
        </p:txBody>
      </p:sp>
    </p:spTree>
    <p:extLst>
      <p:ext uri="{BB962C8B-B14F-4D97-AF65-F5344CB8AC3E}">
        <p14:creationId xmlns:p14="http://schemas.microsoft.com/office/powerpoint/2010/main" xmlns="" val="40008926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0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建議爸媽們可以思考看看這四個問題的答案 如果覺得自己的猜測不準 直接問孩子或許是最快的 </a:t>
            </a:r>
            <a:endParaRPr lang="en-US" altLang="zh-TW"/>
          </a:p>
          <a:p>
            <a:r>
              <a:rPr lang="zh-TW" altLang="en-US"/>
              <a:t>如果問過了但沒有得到答案 這裡也提供幾個捷徑給爸媽們參考</a:t>
            </a:r>
            <a:endParaRPr lang="en-US" altLang="zh-TW"/>
          </a:p>
          <a:p>
            <a:r>
              <a:rPr lang="zh-TW" altLang="en-US"/>
              <a:t>可以靠</a:t>
            </a:r>
            <a:r>
              <a:rPr lang="en-US" altLang="zh-TW"/>
              <a:t>1.</a:t>
            </a:r>
            <a:r>
              <a:rPr lang="zh-TW" altLang="en-US"/>
              <a:t>自己觀察</a:t>
            </a:r>
            <a:r>
              <a:rPr lang="en-US" altLang="zh-TW"/>
              <a:t>2.</a:t>
            </a:r>
            <a:r>
              <a:rPr lang="zh-TW" altLang="en-US"/>
              <a:t>問孩子的好朋友</a:t>
            </a:r>
            <a:r>
              <a:rPr lang="en-US" altLang="zh-TW"/>
              <a:t>3.</a:t>
            </a:r>
            <a:r>
              <a:rPr lang="zh-TW" altLang="en-US"/>
              <a:t>問熟悉孩子的師長→再將這些資訊拿回去和孩子核對</a:t>
            </a:r>
            <a:endParaRPr lang="en-US" altLang="zh-TW"/>
          </a:p>
          <a:p>
            <a:r>
              <a:rPr lang="zh-TW" altLang="en-US"/>
              <a:t>孩子通常就比較容易說：我才沒有，我其實</a:t>
            </a:r>
            <a:r>
              <a:rPr lang="en-US" altLang="zh-TW"/>
              <a:t>…</a:t>
            </a:r>
            <a:r>
              <a:rPr lang="zh-TW" altLang="en-US"/>
              <a:t>、我又不是這樣，我喜歡的其實是</a:t>
            </a:r>
            <a:r>
              <a:rPr lang="en-US" altLang="zh-TW"/>
              <a:t>…</a:t>
            </a:r>
            <a:r>
              <a:rPr lang="zh-TW" altLang="en-US"/>
              <a:t>、我就跟老師說的一樣啊、等等</a:t>
            </a:r>
          </a:p>
        </p:txBody>
      </p:sp>
      <p:sp>
        <p:nvSpPr>
          <p:cNvPr id="25600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8C6EA0A-C50F-4E0F-8774-4E24E6953B11}" type="slidenum">
              <a:rPr kumimoji="0" lang="zh-TW" altLang="en-US" smtClean="0">
                <a:solidFill>
                  <a:srgbClr val="000000"/>
                </a:solidFill>
                <a:latin typeface="Calibri" pitchFamily="34" charset="0"/>
              </a:rPr>
              <a:pPr/>
              <a:t>81</a:t>
            </a:fld>
            <a:endParaRPr kumimoji="0" lang="en-US" altLang="zh-TW">
              <a:solidFill>
                <a:srgbClr val="000000"/>
              </a:solidFill>
              <a:latin typeface="Calibri" pitchFamily="34" charset="0"/>
            </a:endParaRPr>
          </a:p>
        </p:txBody>
      </p:sp>
    </p:spTree>
    <p:extLst>
      <p:ext uri="{BB962C8B-B14F-4D97-AF65-F5344CB8AC3E}">
        <p14:creationId xmlns:p14="http://schemas.microsoft.com/office/powerpoint/2010/main" xmlns="" val="2540580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702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a:t>談完興趣，談「能力」 在我們問家長：「您的孩子擅長什麼？」的時候，得到的答案不外乎是：班級排名、某一科的分數最高。</a:t>
            </a:r>
            <a:endParaRPr kumimoji="1" lang="en-US" altLang="zh-TW"/>
          </a:p>
          <a:p>
            <a:r>
              <a:rPr kumimoji="1" lang="zh-TW" altLang="en-US"/>
              <a:t>其實，我們可以把能力看成是性向（潛在的能力）、智力和性格的組合</a:t>
            </a:r>
            <a:endParaRPr kumimoji="1" lang="en-US" altLang="zh-TW"/>
          </a:p>
          <a:p>
            <a:r>
              <a:rPr kumimoji="1" lang="zh-TW" altLang="en-US"/>
              <a:t>●性向是指潛在的能力，也就是可以讓你事半功倍的潛能。這個可以用一些測驗來測試。</a:t>
            </a:r>
            <a:endParaRPr kumimoji="1" lang="en-US" altLang="zh-TW"/>
          </a:p>
          <a:p>
            <a:r>
              <a:rPr kumimoji="1" lang="zh-TW" altLang="en-US"/>
              <a:t>●智力的部分，我們常會說誰誰誰的智力</a:t>
            </a:r>
            <a:r>
              <a:rPr kumimoji="1" lang="en-US" altLang="zh-TW"/>
              <a:t>180</a:t>
            </a:r>
            <a:r>
              <a:rPr kumimoji="1" lang="zh-TW" altLang="en-US"/>
              <a:t>是天才，這是傳統的想法。現在的智力理論已經發展出一種「多元智能」的概念。也可以用測驗來測試。</a:t>
            </a:r>
            <a:endParaRPr kumimoji="1" lang="en-US" altLang="zh-TW"/>
          </a:p>
          <a:p>
            <a:r>
              <a:rPr kumimoji="1" lang="zh-TW" altLang="en-US"/>
              <a:t>●性格，相信家長們一定都同意，個性細膩的，適合做精密的工作</a:t>
            </a:r>
            <a:r>
              <a:rPr kumimoji="1" lang="en-US" altLang="zh-TW"/>
              <a:t>/</a:t>
            </a:r>
            <a:r>
              <a:rPr kumimoji="1" lang="zh-TW" altLang="en-US"/>
              <a:t>個性不受約束的，適合做創作、突破框架的工作。性格與職業之間的關聯性，也有心理測驗可以測出來。</a:t>
            </a:r>
            <a:endParaRPr kumimoji="1" lang="en-US" altLang="zh-TW"/>
          </a:p>
          <a:p>
            <a:endParaRPr kumimoji="1" lang="en-US" altLang="zh-TW"/>
          </a:p>
          <a:p>
            <a:endParaRPr kumimoji="1" lang="zh-TW" altLang="en-US"/>
          </a:p>
        </p:txBody>
      </p:sp>
      <p:sp>
        <p:nvSpPr>
          <p:cNvPr id="25702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9A1A22A-158F-48A6-B5AC-977BE23DE883}" type="slidenum">
              <a:rPr kumimoji="0" lang="zh-TW" altLang="en-US" smtClean="0">
                <a:solidFill>
                  <a:srgbClr val="000000"/>
                </a:solidFill>
                <a:latin typeface="Calibri" pitchFamily="34" charset="0"/>
              </a:rPr>
              <a:pPr/>
              <a:t>82</a:t>
            </a:fld>
            <a:endParaRPr kumimoji="0" lang="en-US" altLang="zh-TW">
              <a:solidFill>
                <a:srgbClr val="000000"/>
              </a:solidFill>
              <a:latin typeface="Calibri" pitchFamily="34" charset="0"/>
            </a:endParaRPr>
          </a:p>
        </p:txBody>
      </p:sp>
    </p:spTree>
    <p:extLst>
      <p:ext uri="{BB962C8B-B14F-4D97-AF65-F5344CB8AC3E}">
        <p14:creationId xmlns:p14="http://schemas.microsoft.com/office/powerpoint/2010/main" xmlns="" val="13951874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805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TW"/>
              <a:t>Kalleberg </a:t>
            </a:r>
            <a:r>
              <a:rPr lang="zh-TW" altLang="en-US"/>
              <a:t>（</a:t>
            </a:r>
            <a:r>
              <a:rPr lang="en-US" altLang="zh-TW"/>
              <a:t>1977</a:t>
            </a:r>
            <a:r>
              <a:rPr lang="zh-TW" altLang="en-US"/>
              <a:t>）認為工作價值觀是個人在有關工作之活動中想獲取的事物，因此工作價值觀也反應了個人在工作情境下追求某種狀態之意識，同時也會規範自己的 行為以達到欲追求之狀態</a:t>
            </a:r>
            <a:endParaRPr lang="en-US" altLang="zh-TW"/>
          </a:p>
          <a:p>
            <a:endParaRPr lang="en-US" altLang="zh-TW"/>
          </a:p>
          <a:p>
            <a:r>
              <a:rPr lang="zh-TW" altLang="en-US"/>
              <a:t>這邊我們花短短</a:t>
            </a:r>
            <a:r>
              <a:rPr lang="en-US" altLang="zh-TW"/>
              <a:t>5</a:t>
            </a:r>
            <a:r>
              <a:rPr lang="zh-TW" altLang="en-US"/>
              <a:t>分鐘的時間做個小活動 </a:t>
            </a:r>
            <a:endParaRPr lang="en-US" altLang="zh-TW"/>
          </a:p>
          <a:p>
            <a:r>
              <a:rPr lang="zh-TW" altLang="en-US"/>
              <a:t>請家長們依您目前為止的工作經驗來排列這</a:t>
            </a:r>
            <a:r>
              <a:rPr lang="en-US" altLang="zh-TW"/>
              <a:t>15</a:t>
            </a:r>
            <a:r>
              <a:rPr lang="zh-TW" altLang="en-US"/>
              <a:t>個工作價值 你最認同</a:t>
            </a:r>
            <a:r>
              <a:rPr lang="en-US" altLang="zh-TW"/>
              <a:t>/</a:t>
            </a:r>
            <a:r>
              <a:rPr lang="zh-TW" altLang="en-US"/>
              <a:t>最想要</a:t>
            </a:r>
            <a:r>
              <a:rPr lang="en-US" altLang="zh-TW"/>
              <a:t>/</a:t>
            </a:r>
            <a:r>
              <a:rPr lang="zh-TW" altLang="en-US"/>
              <a:t>覺得最重要的排第一 然後接續下去</a:t>
            </a:r>
            <a:endParaRPr lang="en-US" altLang="zh-TW"/>
          </a:p>
          <a:p>
            <a:r>
              <a:rPr lang="zh-TW" altLang="en-US"/>
              <a:t>排列完成後 請各位家長現在回到自己的</a:t>
            </a:r>
            <a:r>
              <a:rPr lang="en-US" altLang="zh-TW"/>
              <a:t>15</a:t>
            </a:r>
            <a:r>
              <a:rPr lang="zh-TW" altLang="en-US"/>
              <a:t>歲 讓</a:t>
            </a:r>
            <a:r>
              <a:rPr lang="en-US" altLang="zh-TW"/>
              <a:t>15</a:t>
            </a:r>
            <a:r>
              <a:rPr lang="zh-TW" altLang="en-US"/>
              <a:t>歲的自己挑出三個最重要的工作價值  有一樣嗎？ </a:t>
            </a:r>
            <a:endParaRPr lang="en-US" altLang="zh-TW"/>
          </a:p>
        </p:txBody>
      </p:sp>
      <p:sp>
        <p:nvSpPr>
          <p:cNvPr id="25805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9BAB0A8A-4845-4EBE-9230-C3CCE8DA7785}" type="slidenum">
              <a:rPr kumimoji="0" lang="zh-TW" altLang="en-US" smtClean="0">
                <a:solidFill>
                  <a:srgbClr val="000000"/>
                </a:solidFill>
                <a:latin typeface="Calibri" pitchFamily="34" charset="0"/>
              </a:rPr>
              <a:pPr/>
              <a:t>83</a:t>
            </a:fld>
            <a:endParaRPr kumimoji="0" lang="en-US" altLang="zh-TW">
              <a:solidFill>
                <a:srgbClr val="000000"/>
              </a:solidFill>
              <a:latin typeface="Calibri" pitchFamily="34" charset="0"/>
            </a:endParaRPr>
          </a:p>
        </p:txBody>
      </p:sp>
    </p:spTree>
    <p:extLst>
      <p:ext uri="{BB962C8B-B14F-4D97-AF65-F5344CB8AC3E}">
        <p14:creationId xmlns:p14="http://schemas.microsoft.com/office/powerpoint/2010/main" xmlns="" val="3460077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907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價值觀會隨著年齡、教育程度、生活環境、婚姻狀況、社會趨勢等等 不停的變動</a:t>
            </a:r>
            <a:endParaRPr lang="en-US" altLang="zh-TW"/>
          </a:p>
          <a:p>
            <a:r>
              <a:rPr lang="zh-TW" altLang="en-US"/>
              <a:t>所以這裡給家長們兩大概念：跳脫對錯、欣賞流轉</a:t>
            </a:r>
            <a:endParaRPr lang="en-US" altLang="zh-TW"/>
          </a:p>
          <a:p>
            <a:endParaRPr lang="zh-TW" altLang="en-US"/>
          </a:p>
        </p:txBody>
      </p:sp>
      <p:sp>
        <p:nvSpPr>
          <p:cNvPr id="25907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353A4CD-2F57-463D-B90B-CC90BCA30C1E}" type="slidenum">
              <a:rPr kumimoji="0" lang="zh-CN" altLang="en-US" smtClean="0">
                <a:solidFill>
                  <a:srgbClr val="000000"/>
                </a:solidFill>
                <a:ea typeface="SimSun" pitchFamily="2" charset="-122"/>
              </a:rPr>
              <a:pPr/>
              <a:t>84</a:t>
            </a:fld>
            <a:endParaRPr kumimoji="0" lang="en-US" altLang="zh-CN">
              <a:solidFill>
                <a:srgbClr val="000000"/>
              </a:solidFill>
              <a:ea typeface="SimSun" pitchFamily="2" charset="-122"/>
            </a:endParaRPr>
          </a:p>
        </p:txBody>
      </p:sp>
    </p:spTree>
    <p:extLst>
      <p:ext uri="{BB962C8B-B14F-4D97-AF65-F5344CB8AC3E}">
        <p14:creationId xmlns:p14="http://schemas.microsoft.com/office/powerpoint/2010/main" xmlns="" val="3520030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009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a:t>我們的目標 是讓我們的孩子能夠在這五個答案都能夠回答「會」</a:t>
            </a:r>
            <a:endParaRPr kumimoji="1" lang="en-US" altLang="zh-TW"/>
          </a:p>
          <a:p>
            <a:r>
              <a:rPr kumimoji="1" lang="zh-TW" altLang="en-US"/>
              <a:t>因為這就代表他是在做他有興趣、而且擅長、同時也符合自己期待的價值</a:t>
            </a:r>
            <a:endParaRPr kumimoji="1" lang="en-US" altLang="zh-TW"/>
          </a:p>
          <a:p>
            <a:r>
              <a:rPr kumimoji="1" lang="zh-TW" altLang="en-US"/>
              <a:t>讓這三個圈圈的重疊處越來越多</a:t>
            </a:r>
            <a:r>
              <a:rPr kumimoji="1" lang="en-US" altLang="zh-TW"/>
              <a:t> </a:t>
            </a:r>
            <a:r>
              <a:rPr kumimoji="1" lang="zh-TW" altLang="en-US"/>
              <a:t>那就找到了人生的方向</a:t>
            </a:r>
          </a:p>
        </p:txBody>
      </p:sp>
      <p:sp>
        <p:nvSpPr>
          <p:cNvPr id="26010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0B9AFEB-1C42-44E0-B365-19684EB151BE}" type="slidenum">
              <a:rPr kumimoji="0" lang="zh-TW" altLang="en-US" smtClean="0">
                <a:solidFill>
                  <a:srgbClr val="000000"/>
                </a:solidFill>
                <a:latin typeface="Calibri" pitchFamily="34" charset="0"/>
              </a:rPr>
              <a:pPr/>
              <a:t>85</a:t>
            </a:fld>
            <a:endParaRPr kumimoji="0" lang="en-US" altLang="zh-TW">
              <a:solidFill>
                <a:srgbClr val="000000"/>
              </a:solidFill>
              <a:latin typeface="Calibri" pitchFamily="34" charset="0"/>
            </a:endParaRPr>
          </a:p>
        </p:txBody>
      </p:sp>
    </p:spTree>
    <p:extLst>
      <p:ext uri="{BB962C8B-B14F-4D97-AF65-F5344CB8AC3E}">
        <p14:creationId xmlns:p14="http://schemas.microsoft.com/office/powerpoint/2010/main" xmlns="" val="3214839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112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26112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9139BF4-D328-4D8E-8153-30FA730EEDD1}" type="slidenum">
              <a:rPr kumimoji="0" lang="zh-CN" altLang="en-US" smtClean="0">
                <a:ea typeface="SimSun" pitchFamily="2" charset="-122"/>
              </a:rPr>
              <a:pPr/>
              <a:t>86</a:t>
            </a:fld>
            <a:endParaRPr kumimoji="0" lang="en-US" altLang="zh-CN">
              <a:ea typeface="SimSun" pitchFamily="2" charset="-122"/>
            </a:endParaRPr>
          </a:p>
        </p:txBody>
      </p:sp>
    </p:spTree>
    <p:extLst>
      <p:ext uri="{BB962C8B-B14F-4D97-AF65-F5344CB8AC3E}">
        <p14:creationId xmlns:p14="http://schemas.microsoft.com/office/powerpoint/2010/main" xmlns="" val="1348403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投影片編號版面配置區 6"/>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FEAB5B9-2353-416C-A2E1-1EDE0EFF380C}" type="slidenum">
              <a:rPr lang="zh-TW" altLang="en-US" smtClean="0">
                <a:ea typeface="SimSun" pitchFamily="2" charset="-122"/>
              </a:rPr>
              <a:pPr/>
              <a:t>87</a:t>
            </a:fld>
            <a:endParaRPr lang="en-US" altLang="zh-TW">
              <a:ea typeface="SimSun" pitchFamily="2" charset="-122"/>
            </a:endParaRPr>
          </a:p>
        </p:txBody>
      </p:sp>
      <p:sp>
        <p:nvSpPr>
          <p:cNvPr id="262147"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2148"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zh-TW" altLang="en-US">
              <a:latin typeface="Arial" pitchFamily="34" charset="0"/>
            </a:endParaRPr>
          </a:p>
        </p:txBody>
      </p:sp>
      <p:sp>
        <p:nvSpPr>
          <p:cNvPr id="262149" name="投影片編號版面配置區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93" tIns="45647" rIns="91293" bIns="45647" anchor="b"/>
          <a:lstStyle>
            <a:lvl1pPr defTabSz="911225">
              <a:defRPr kumimoji="1">
                <a:solidFill>
                  <a:schemeClr val="tx1"/>
                </a:solidFill>
                <a:latin typeface="Arial" pitchFamily="34" charset="0"/>
                <a:ea typeface="新細明體" pitchFamily="18" charset="-120"/>
              </a:defRPr>
            </a:lvl1pPr>
            <a:lvl2pPr marL="742950" indent="-285750" defTabSz="911225">
              <a:defRPr kumimoji="1">
                <a:solidFill>
                  <a:schemeClr val="tx1"/>
                </a:solidFill>
                <a:latin typeface="Arial" pitchFamily="34" charset="0"/>
                <a:ea typeface="新細明體" pitchFamily="18" charset="-120"/>
              </a:defRPr>
            </a:lvl2pPr>
            <a:lvl3pPr marL="1143000" indent="-228600" defTabSz="911225">
              <a:defRPr kumimoji="1">
                <a:solidFill>
                  <a:schemeClr val="tx1"/>
                </a:solidFill>
                <a:latin typeface="Arial" pitchFamily="34" charset="0"/>
                <a:ea typeface="新細明體" pitchFamily="18" charset="-120"/>
              </a:defRPr>
            </a:lvl3pPr>
            <a:lvl4pPr marL="1600200" indent="-228600" defTabSz="911225">
              <a:defRPr kumimoji="1">
                <a:solidFill>
                  <a:schemeClr val="tx1"/>
                </a:solidFill>
                <a:latin typeface="Arial" pitchFamily="34" charset="0"/>
                <a:ea typeface="新細明體" pitchFamily="18" charset="-120"/>
              </a:defRPr>
            </a:lvl4pPr>
            <a:lvl5pPr marL="2057400" indent="-228600" defTabSz="911225">
              <a:defRPr kumimoji="1">
                <a:solidFill>
                  <a:schemeClr val="tx1"/>
                </a:solidFill>
                <a:latin typeface="Arial" pitchFamily="34" charset="0"/>
                <a:ea typeface="新細明體" pitchFamily="18" charset="-120"/>
              </a:defRPr>
            </a:lvl5pPr>
            <a:lvl6pPr marL="25146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5276D3CE-61D8-40B9-ABD8-DBAB874A1C08}" type="slidenum">
              <a:rPr kumimoji="0" lang="en-US" altLang="zh-TW" sz="1200">
                <a:latin typeface="Calibri" pitchFamily="34" charset="0"/>
              </a:rPr>
              <a:pPr algn="r"/>
              <a:t>87</a:t>
            </a:fld>
            <a:endParaRPr kumimoji="0" lang="en-US" altLang="zh-TW" sz="1200">
              <a:latin typeface="Calibri" pitchFamily="34" charset="0"/>
            </a:endParaRPr>
          </a:p>
        </p:txBody>
      </p:sp>
    </p:spTree>
    <p:extLst>
      <p:ext uri="{BB962C8B-B14F-4D97-AF65-F5344CB8AC3E}">
        <p14:creationId xmlns:p14="http://schemas.microsoft.com/office/powerpoint/2010/main" xmlns="" val="425573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873125" eaLnBrk="0" hangingPunct="0">
              <a:defRPr kumimoji="1">
                <a:solidFill>
                  <a:schemeClr val="tx1"/>
                </a:solidFill>
                <a:latin typeface="Arial" panose="020B0604020202020204" pitchFamily="34" charset="0"/>
                <a:ea typeface="新細明體" panose="02020500000000000000" pitchFamily="18" charset="-120"/>
              </a:defRPr>
            </a:lvl1pPr>
            <a:lvl2pPr marL="685800" indent="-263525" defTabSz="873125" eaLnBrk="0" hangingPunct="0">
              <a:defRPr kumimoji="1">
                <a:solidFill>
                  <a:schemeClr val="tx1"/>
                </a:solidFill>
                <a:latin typeface="Arial" panose="020B0604020202020204" pitchFamily="34" charset="0"/>
                <a:ea typeface="新細明體" panose="02020500000000000000" pitchFamily="18" charset="-120"/>
              </a:defRPr>
            </a:lvl2pPr>
            <a:lvl3pPr marL="1054100" indent="-209550" defTabSz="873125" eaLnBrk="0" hangingPunct="0">
              <a:defRPr kumimoji="1">
                <a:solidFill>
                  <a:schemeClr val="tx1"/>
                </a:solidFill>
                <a:latin typeface="Arial" panose="020B0604020202020204" pitchFamily="34" charset="0"/>
                <a:ea typeface="新細明體" panose="02020500000000000000" pitchFamily="18" charset="-120"/>
              </a:defRPr>
            </a:lvl3pPr>
            <a:lvl4pPr marL="1476375" indent="-209550" defTabSz="873125" eaLnBrk="0" hangingPunct="0">
              <a:defRPr kumimoji="1">
                <a:solidFill>
                  <a:schemeClr val="tx1"/>
                </a:solidFill>
                <a:latin typeface="Arial" panose="020B0604020202020204" pitchFamily="34" charset="0"/>
                <a:ea typeface="新細明體" panose="02020500000000000000" pitchFamily="18" charset="-120"/>
              </a:defRPr>
            </a:lvl4pPr>
            <a:lvl5pPr marL="1898650" indent="-209550" defTabSz="873125" eaLnBrk="0" hangingPunct="0">
              <a:defRPr kumimoji="1">
                <a:solidFill>
                  <a:schemeClr val="tx1"/>
                </a:solidFill>
                <a:latin typeface="Arial" panose="020B0604020202020204" pitchFamily="34" charset="0"/>
                <a:ea typeface="新細明體" panose="02020500000000000000" pitchFamily="18" charset="-120"/>
              </a:defRPr>
            </a:lvl5pPr>
            <a:lvl6pPr marL="2355850" indent="-209550" defTabSz="8731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813050" indent="-209550" defTabSz="8731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270250" indent="-209550" defTabSz="8731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727450" indent="-209550" defTabSz="8731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50F275C-BAA0-4EFA-8D96-C41F8221AA39}" type="slidenum">
              <a:rPr lang="en-US" altLang="zh-TW" sz="1100" smtClean="0">
                <a:solidFill>
                  <a:prstClr val="black"/>
                </a:solidFill>
              </a:rPr>
              <a:pPr algn="r" eaLnBrk="1" hangingPunct="1"/>
              <a:t>7</a:t>
            </a:fld>
            <a:endParaRPr lang="en-US" altLang="zh-TW" sz="1100" smtClean="0">
              <a:solidFill>
                <a:prstClr val="black"/>
              </a:solidFill>
            </a:endParaRPr>
          </a:p>
        </p:txBody>
      </p:sp>
      <p:sp>
        <p:nvSpPr>
          <p:cNvPr id="218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81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xmlns="" val="3128059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057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a:t>若有需要只尋跨區或是五專等全國的訊息</a:t>
            </a:r>
            <a:endParaRPr kumimoji="1" lang="en-US" altLang="zh-TW"/>
          </a:p>
          <a:p>
            <a:r>
              <a:rPr kumimoji="1" lang="zh-TW" altLang="en-US"/>
              <a:t>也可以</a:t>
            </a:r>
            <a:r>
              <a:rPr kumimoji="1" lang="en-US" altLang="zh-TW"/>
              <a:t>key107</a:t>
            </a:r>
            <a:r>
              <a:rPr kumimoji="1" lang="zh-TW" altLang="en-US"/>
              <a:t>適性入學就可以連結到這個網站搜尋相關訊息</a:t>
            </a:r>
          </a:p>
        </p:txBody>
      </p:sp>
      <p:sp>
        <p:nvSpPr>
          <p:cNvPr id="28058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pitchFamily="34" charset="0"/>
                <a:ea typeface="SimSun" pitchFamily="2" charset="-122"/>
              </a:defRPr>
            </a:lvl1pPr>
            <a:lvl2pPr marL="742950" indent="-285750">
              <a:defRPr sz="1200">
                <a:solidFill>
                  <a:schemeClr val="tx1"/>
                </a:solidFill>
                <a:latin typeface="Calibri" pitchFamily="34" charset="0"/>
                <a:ea typeface="SimSun" pitchFamily="2" charset="-122"/>
              </a:defRPr>
            </a:lvl2pPr>
            <a:lvl3pPr marL="1143000" indent="-228600">
              <a:defRPr sz="1200">
                <a:solidFill>
                  <a:schemeClr val="tx1"/>
                </a:solidFill>
                <a:latin typeface="Calibri" pitchFamily="34" charset="0"/>
                <a:ea typeface="SimSun" pitchFamily="2" charset="-122"/>
              </a:defRPr>
            </a:lvl3pPr>
            <a:lvl4pPr marL="1600200" indent="-228600">
              <a:defRPr sz="1200">
                <a:solidFill>
                  <a:schemeClr val="tx1"/>
                </a:solidFill>
                <a:latin typeface="Calibri" pitchFamily="34" charset="0"/>
                <a:ea typeface="SimSun" pitchFamily="2" charset="-122"/>
              </a:defRPr>
            </a:lvl4pPr>
            <a:lvl5pPr marL="2057400" indent="-228600">
              <a:defRPr sz="1200">
                <a:solidFill>
                  <a:schemeClr val="tx1"/>
                </a:solidFill>
                <a:latin typeface="Calibri" pitchFamily="34" charset="0"/>
                <a:ea typeface="SimSun" pitchFamily="2" charset="-122"/>
              </a:defRPr>
            </a:lvl5pPr>
            <a:lvl6pPr marL="2514600" indent="-228600" eaLnBrk="0" fontAlgn="base" hangingPunct="0">
              <a:spcBef>
                <a:spcPct val="30000"/>
              </a:spcBef>
              <a:spcAft>
                <a:spcPct val="0"/>
              </a:spcAft>
              <a:defRPr sz="1200">
                <a:solidFill>
                  <a:schemeClr val="tx1"/>
                </a:solidFill>
                <a:latin typeface="Calibri" pitchFamily="34" charset="0"/>
                <a:ea typeface="SimSun" pitchFamily="2" charset="-122"/>
              </a:defRPr>
            </a:lvl6pPr>
            <a:lvl7pPr marL="2971800" indent="-228600" eaLnBrk="0" fontAlgn="base" hangingPunct="0">
              <a:spcBef>
                <a:spcPct val="30000"/>
              </a:spcBef>
              <a:spcAft>
                <a:spcPct val="0"/>
              </a:spcAft>
              <a:defRPr sz="1200">
                <a:solidFill>
                  <a:schemeClr val="tx1"/>
                </a:solidFill>
                <a:latin typeface="Calibri" pitchFamily="34" charset="0"/>
                <a:ea typeface="SimSun" pitchFamily="2" charset="-122"/>
              </a:defRPr>
            </a:lvl7pPr>
            <a:lvl8pPr marL="3429000" indent="-228600" eaLnBrk="0" fontAlgn="base" hangingPunct="0">
              <a:spcBef>
                <a:spcPct val="30000"/>
              </a:spcBef>
              <a:spcAft>
                <a:spcPct val="0"/>
              </a:spcAft>
              <a:defRPr sz="1200">
                <a:solidFill>
                  <a:schemeClr val="tx1"/>
                </a:solidFill>
                <a:latin typeface="Calibri" pitchFamily="34" charset="0"/>
                <a:ea typeface="SimSun" pitchFamily="2" charset="-122"/>
              </a:defRPr>
            </a:lvl8pPr>
            <a:lvl9pPr marL="3886200" indent="-228600" eaLnBrk="0" fontAlgn="base" hangingPunct="0">
              <a:spcBef>
                <a:spcPct val="30000"/>
              </a:spcBef>
              <a:spcAft>
                <a:spcPct val="0"/>
              </a:spcAft>
              <a:defRPr sz="1200">
                <a:solidFill>
                  <a:schemeClr val="tx1"/>
                </a:solidFill>
                <a:latin typeface="Calibri" pitchFamily="34" charset="0"/>
                <a:ea typeface="SimSun" pitchFamily="2" charset="-122"/>
              </a:defRPr>
            </a:lvl9pPr>
          </a:lstStyle>
          <a:p>
            <a:fld id="{A7E859C2-A4CE-4303-85E1-F78AA8EB0920}" type="slidenum">
              <a:rPr lang="zh-CN" altLang="en-US">
                <a:latin typeface="Arial" pitchFamily="34" charset="0"/>
              </a:rPr>
              <a:pPr/>
              <a:t>88</a:t>
            </a:fld>
            <a:endParaRPr lang="en-US" altLang="zh-CN">
              <a:latin typeface="Arial" pitchFamily="34" charset="0"/>
            </a:endParaRPr>
          </a:p>
        </p:txBody>
      </p:sp>
    </p:spTree>
    <p:extLst>
      <p:ext uri="{BB962C8B-B14F-4D97-AF65-F5344CB8AC3E}">
        <p14:creationId xmlns:p14="http://schemas.microsoft.com/office/powerpoint/2010/main" xmlns="" val="22864689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046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zh-TW" altLang="en-US" smtClean="0"/>
          </a:p>
        </p:txBody>
      </p:sp>
      <p:sp>
        <p:nvSpPr>
          <p:cNvPr id="19046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6C7B33D-E167-45CF-A2BB-F55D7E74C49E}" type="slidenum">
              <a:rPr kumimoji="0" lang="en-GB" altLang="en-US" smtClean="0">
                <a:solidFill>
                  <a:srgbClr val="000000"/>
                </a:solidFill>
                <a:ea typeface="SimSun" pitchFamily="2" charset="-122"/>
              </a:rPr>
              <a:pPr/>
              <a:t>89</a:t>
            </a:fld>
            <a:endParaRPr kumimoji="0" lang="en-GB" altLang="en-US" smtClean="0">
              <a:solidFill>
                <a:srgbClr val="000000"/>
              </a:solidFill>
              <a:ea typeface="SimSun" pitchFamily="2" charset="-122"/>
            </a:endParaRPr>
          </a:p>
        </p:txBody>
      </p:sp>
    </p:spTree>
    <p:extLst>
      <p:ext uri="{BB962C8B-B14F-4D97-AF65-F5344CB8AC3E}">
        <p14:creationId xmlns:p14="http://schemas.microsoft.com/office/powerpoint/2010/main" xmlns="" val="28843113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41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zh-TW"/>
          </a:p>
        </p:txBody>
      </p:sp>
    </p:spTree>
    <p:extLst>
      <p:ext uri="{BB962C8B-B14F-4D97-AF65-F5344CB8AC3E}">
        <p14:creationId xmlns:p14="http://schemas.microsoft.com/office/powerpoint/2010/main" xmlns="" val="144694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661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en-US" altLang="zh-TW"/>
              <a:t>107</a:t>
            </a:r>
            <a:r>
              <a:rPr kumimoji="1" lang="zh-TW" altLang="en-US"/>
              <a:t>學年度竹苗區新增一項入學管道就是優先免試招生管道</a:t>
            </a:r>
          </a:p>
        </p:txBody>
      </p:sp>
      <p:sp>
        <p:nvSpPr>
          <p:cNvPr id="19661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12FBA981-A4FB-4635-8358-1D6645D3589B}" type="slidenum">
              <a:rPr kumimoji="0" lang="zh-CN" altLang="en-US" smtClean="0">
                <a:ea typeface="SimSun" pitchFamily="2" charset="-122"/>
              </a:rPr>
              <a:pPr/>
              <a:t>10</a:t>
            </a:fld>
            <a:endParaRPr kumimoji="0" lang="en-US" altLang="zh-CN">
              <a:ea typeface="SimSun" pitchFamily="2" charset="-122"/>
            </a:endParaRPr>
          </a:p>
        </p:txBody>
      </p:sp>
    </p:spTree>
    <p:extLst>
      <p:ext uri="{BB962C8B-B14F-4D97-AF65-F5344CB8AC3E}">
        <p14:creationId xmlns:p14="http://schemas.microsoft.com/office/powerpoint/2010/main" xmlns="" val="40576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zh-TW" altLang="en-US" smtClean="0"/>
              <a:t>所謂的優先免試就是公立高中「自行決定」是否先框列一些名額給區域內的國中</a:t>
            </a:r>
            <a:endParaRPr kumimoji="1" lang="en-US" altLang="zh-TW" smtClean="0"/>
          </a:p>
          <a:p>
            <a:r>
              <a:rPr kumimoji="1" lang="zh-TW" altLang="en-US" smtClean="0"/>
              <a:t>苗栗高中</a:t>
            </a:r>
            <a:r>
              <a:rPr kumimoji="1" lang="en-US" altLang="zh-TW" smtClean="0"/>
              <a:t>9</a:t>
            </a:r>
            <a:r>
              <a:rPr kumimoji="1" lang="zh-TW" altLang="en-US" smtClean="0"/>
              <a:t>成在地的孩子，假設開出三成的名額，按照歷年入學人數換算，例如給</a:t>
            </a:r>
            <a:r>
              <a:rPr kumimoji="1" lang="en-US" altLang="zh-TW" smtClean="0"/>
              <a:t>A</a:t>
            </a:r>
            <a:r>
              <a:rPr kumimoji="1" lang="zh-TW" altLang="en-US" smtClean="0"/>
              <a:t>校</a:t>
            </a:r>
            <a:r>
              <a:rPr kumimoji="1" lang="en-US" altLang="zh-TW" smtClean="0"/>
              <a:t>5</a:t>
            </a:r>
            <a:r>
              <a:rPr kumimoji="1" lang="zh-TW" altLang="en-US" smtClean="0"/>
              <a:t>個名額</a:t>
            </a:r>
            <a:r>
              <a:rPr kumimoji="1" lang="en-US" altLang="zh-TW" smtClean="0"/>
              <a:t>…</a:t>
            </a:r>
          </a:p>
          <a:p>
            <a:r>
              <a:rPr kumimoji="1" lang="zh-TW" altLang="en-US" smtClean="0"/>
              <a:t>如果</a:t>
            </a:r>
            <a:r>
              <a:rPr kumimoji="1" lang="en-US" altLang="zh-TW" smtClean="0"/>
              <a:t>A</a:t>
            </a:r>
            <a:r>
              <a:rPr kumimoji="1" lang="zh-TW" altLang="en-US" smtClean="0"/>
              <a:t>校有</a:t>
            </a:r>
            <a:r>
              <a:rPr kumimoji="1" lang="en-US" altLang="zh-TW" smtClean="0"/>
              <a:t>10</a:t>
            </a:r>
            <a:r>
              <a:rPr kumimoji="1" lang="zh-TW" altLang="en-US" smtClean="0"/>
              <a:t>個人要搶，那就是依照竹苗區的比序方式，但是就是</a:t>
            </a:r>
            <a:r>
              <a:rPr kumimoji="1" lang="en-US" altLang="zh-TW" smtClean="0"/>
              <a:t>A</a:t>
            </a:r>
            <a:r>
              <a:rPr kumimoji="1" lang="zh-TW" altLang="en-US" smtClean="0"/>
              <a:t>校的人自己比。</a:t>
            </a:r>
            <a:endParaRPr kumimoji="1" lang="en-US" altLang="zh-TW" smtClean="0"/>
          </a:p>
          <a:p>
            <a:endParaRPr kumimoji="1" lang="en-US" altLang="zh-TW" smtClean="0"/>
          </a:p>
          <a:p>
            <a:r>
              <a:rPr kumimoji="1" lang="en-US" altLang="zh-TW" smtClean="0"/>
              <a:t>107</a:t>
            </a:r>
            <a:r>
              <a:rPr kumimoji="1" lang="zh-TW" altLang="en-US" smtClean="0"/>
              <a:t>年是試辦，各學校可以自行決定。</a:t>
            </a:r>
            <a:endParaRPr kumimoji="1" lang="en-US" altLang="zh-TW" smtClean="0"/>
          </a:p>
          <a:p>
            <a:endParaRPr kumimoji="1" lang="en-US" altLang="zh-TW" smtClean="0"/>
          </a:p>
          <a:p>
            <a:r>
              <a:rPr kumimoji="1" lang="zh-TW" altLang="en-US" smtClean="0"/>
              <a:t>基北、桃連、高雄</a:t>
            </a:r>
            <a:r>
              <a:rPr kumimoji="1" lang="en-US" altLang="zh-TW" smtClean="0"/>
              <a:t>105</a:t>
            </a:r>
            <a:r>
              <a:rPr kumimoji="1" lang="zh-TW" altLang="en-US" smtClean="0"/>
              <a:t>學年度已經辦理。</a:t>
            </a:r>
            <a:endParaRPr kumimoji="1" lang="en-US" altLang="zh-TW" smtClean="0"/>
          </a:p>
          <a:p>
            <a:endParaRPr kumimoji="1" lang="en-US" altLang="zh-TW" smtClean="0"/>
          </a:p>
          <a:p>
            <a:r>
              <a:rPr kumimoji="1" lang="zh-TW" altLang="en-US" smtClean="0"/>
              <a:t>不採計在校成績（如段考）</a:t>
            </a:r>
            <a:endParaRPr kumimoji="1" lang="en-US" altLang="zh-TW" smtClean="0"/>
          </a:p>
          <a:p>
            <a:endParaRPr kumimoji="1" lang="en-US" altLang="zh-TW" smtClean="0"/>
          </a:p>
          <a:p>
            <a:r>
              <a:rPr kumimoji="1" lang="zh-TW" altLang="en-US" smtClean="0"/>
              <a:t>以各國中的分配名額為限（有餘額時榴回全區免試名額）學生一樣在系統平台上填志願</a:t>
            </a:r>
            <a:r>
              <a:rPr kumimoji="1" lang="en-US" altLang="zh-TW" smtClean="0"/>
              <a:t> </a:t>
            </a:r>
          </a:p>
          <a:p>
            <a:r>
              <a:rPr kumimoji="1" lang="zh-TW" altLang="en-US" smtClean="0"/>
              <a:t>若該校報名人數超過分配名額的話要按照「竹苗區比序方式」進行比序決定錄取名單（不採計在校成績！）</a:t>
            </a:r>
          </a:p>
          <a:p>
            <a:endParaRPr kumimoji="1"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2481FC6-1D9E-48F7-975E-28E283F03FD2}" type="slidenum">
              <a:rPr kumimoji="0" lang="zh-CN" altLang="en-US" smtClean="0">
                <a:solidFill>
                  <a:prstClr val="black"/>
                </a:solidFill>
                <a:ea typeface="SimSun" pitchFamily="2" charset="-122"/>
              </a:rPr>
              <a:pPr/>
              <a:t>11</a:t>
            </a:fld>
            <a:endParaRPr kumimoji="0" lang="en-US" altLang="zh-CN" smtClean="0">
              <a:solidFill>
                <a:prstClr val="black"/>
              </a:solidFill>
              <a:ea typeface="SimSun" pitchFamily="2" charset="-122"/>
            </a:endParaRPr>
          </a:p>
        </p:txBody>
      </p:sp>
    </p:spTree>
    <p:extLst>
      <p:ext uri="{BB962C8B-B14F-4D97-AF65-F5344CB8AC3E}">
        <p14:creationId xmlns:p14="http://schemas.microsoft.com/office/powerpoint/2010/main" xmlns="" val="2625255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438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1" lang="en-US" altLang="zh-TW" smtClean="0"/>
              <a:t>106</a:t>
            </a:r>
            <a:r>
              <a:rPr kumimoji="1" lang="zh-TW" altLang="en-US" smtClean="0"/>
              <a:t>學年度竹苗區新增一項入學管道就是優先免試招生管道</a:t>
            </a:r>
          </a:p>
        </p:txBody>
      </p:sp>
      <p:sp>
        <p:nvSpPr>
          <p:cNvPr id="14438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spcBef>
                <a:spcPct val="0"/>
              </a:spcBef>
            </a:pPr>
            <a:fld id="{F0BB4820-81F8-4EB3-A541-0BBF25638443}" type="slidenum">
              <a:rPr lang="zh-CN" altLang="en-US" smtClean="0">
                <a:solidFill>
                  <a:srgbClr val="000000"/>
                </a:solidFill>
                <a:latin typeface="Arial" panose="020B0604020202020204" pitchFamily="34" charset="0"/>
              </a:rPr>
              <a:pPr>
                <a:spcBef>
                  <a:spcPct val="0"/>
                </a:spcBef>
              </a:pPr>
              <a:t>12</a:t>
            </a:fld>
            <a:endParaRPr lang="en-US" altLang="zh-CN" smtClean="0">
              <a:solidFill>
                <a:srgbClr val="000000"/>
              </a:solidFill>
              <a:latin typeface="Arial" panose="020B0604020202020204" pitchFamily="34" charset="0"/>
            </a:endParaRPr>
          </a:p>
        </p:txBody>
      </p:sp>
    </p:spTree>
    <p:extLst>
      <p:ext uri="{BB962C8B-B14F-4D97-AF65-F5344CB8AC3E}">
        <p14:creationId xmlns:p14="http://schemas.microsoft.com/office/powerpoint/2010/main" xmlns="" val="120082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pPr>
              <a:defRPr/>
            </a:pPr>
            <a:fld id="{31245076-9DC0-4863-A419-E78EE1DDC9B1}" type="datetimeFigureOut">
              <a:rPr lang="zh-CN" altLang="en-US"/>
              <a:pPr>
                <a:defRPr/>
              </a:pPr>
              <a:t>2020/3/18</a:t>
            </a:fld>
            <a:endParaRPr lang="zh-CN" altLang="en-US"/>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a:lvl1pPr>
          </a:lstStyle>
          <a:p>
            <a:pPr>
              <a:defRPr/>
            </a:pPr>
            <a:fld id="{4F747E1F-0F65-4C74-AB8B-A4E011ECCCE3}" type="slidenum">
              <a:rPr lang="zh-CN" altLang="en-US"/>
              <a:pPr>
                <a:defRPr/>
              </a:pPr>
              <a:t>‹#›</a:t>
            </a:fld>
            <a:endParaRPr lang="en-US" altLang="zh-CN"/>
          </a:p>
        </p:txBody>
      </p:sp>
    </p:spTree>
    <p:extLst>
      <p:ext uri="{BB962C8B-B14F-4D97-AF65-F5344CB8AC3E}">
        <p14:creationId xmlns:p14="http://schemas.microsoft.com/office/powerpoint/2010/main" xmlns="" val="301254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lgn="r">
              <a:defRPr sz="36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r">
              <a:defRPr sz="2800">
                <a:solidFill>
                  <a:schemeClr val="accent4"/>
                </a:solidFill>
              </a:defRPr>
            </a:lvl1pPr>
            <a:lvl2pPr algn="r">
              <a:defRPr sz="2400">
                <a:solidFill>
                  <a:schemeClr val="accent4"/>
                </a:solidFill>
              </a:defRPr>
            </a:lvl2pPr>
            <a:lvl3pPr algn="r">
              <a:defRPr sz="2000">
                <a:solidFill>
                  <a:schemeClr val="accent4"/>
                </a:solidFill>
              </a:defRPr>
            </a:lvl3pPr>
            <a:lvl4pPr algn="r">
              <a:defRPr sz="1800">
                <a:solidFill>
                  <a:schemeClr val="accent4"/>
                </a:solidFill>
              </a:defRPr>
            </a:lvl4pPr>
            <a:lvl5pPr algn="r">
              <a:defRPr sz="18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EB5DAFB1-571D-4BE6-9C22-F6660F70AC40}" type="slidenum">
              <a:rPr lang="en-GB" altLang="en-US"/>
              <a:pPr>
                <a:defRPr/>
              </a:pPr>
              <a:t>‹#›</a:t>
            </a:fld>
            <a:endParaRPr lang="en-GB" altLang="en-US"/>
          </a:p>
        </p:txBody>
      </p:sp>
    </p:spTree>
    <p:extLst>
      <p:ext uri="{BB962C8B-B14F-4D97-AF65-F5344CB8AC3E}">
        <p14:creationId xmlns:p14="http://schemas.microsoft.com/office/powerpoint/2010/main" xmlns="" val="339731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lgn="r">
              <a:defRPr sz="36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r">
              <a:defRPr sz="2800">
                <a:solidFill>
                  <a:schemeClr val="accent4"/>
                </a:solidFill>
              </a:defRPr>
            </a:lvl1pPr>
            <a:lvl2pPr algn="r">
              <a:defRPr sz="2400">
                <a:solidFill>
                  <a:schemeClr val="accent4"/>
                </a:solidFill>
              </a:defRPr>
            </a:lvl2pPr>
            <a:lvl3pPr algn="r">
              <a:defRPr sz="2000">
                <a:solidFill>
                  <a:schemeClr val="accent4"/>
                </a:solidFill>
              </a:defRPr>
            </a:lvl3pPr>
            <a:lvl4pPr algn="r">
              <a:defRPr sz="1800">
                <a:solidFill>
                  <a:schemeClr val="accent4"/>
                </a:solidFill>
              </a:defRPr>
            </a:lvl4pPr>
            <a:lvl5pPr algn="r">
              <a:defRPr sz="18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815FF272-AC8D-4EAE-8BFF-6B0CC788D42F}" type="slidenum">
              <a:rPr lang="en-GB" altLang="en-US"/>
              <a:pPr>
                <a:defRPr/>
              </a:pPr>
              <a:t>‹#›</a:t>
            </a:fld>
            <a:endParaRPr lang="en-GB" altLang="en-US"/>
          </a:p>
        </p:txBody>
      </p:sp>
    </p:spTree>
    <p:extLst>
      <p:ext uri="{BB962C8B-B14F-4D97-AF65-F5344CB8AC3E}">
        <p14:creationId xmlns:p14="http://schemas.microsoft.com/office/powerpoint/2010/main" xmlns="" val="153233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lgn="r">
              <a:defRPr sz="3600">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r">
              <a:defRPr sz="2800">
                <a:solidFill>
                  <a:schemeClr val="accent4"/>
                </a:solidFill>
              </a:defRPr>
            </a:lvl1pPr>
            <a:lvl2pPr algn="r">
              <a:defRPr sz="2400">
                <a:solidFill>
                  <a:schemeClr val="accent4"/>
                </a:solidFill>
              </a:defRPr>
            </a:lvl2pPr>
            <a:lvl3pPr algn="r">
              <a:defRPr sz="2000">
                <a:solidFill>
                  <a:schemeClr val="accent4"/>
                </a:solidFill>
              </a:defRPr>
            </a:lvl3pPr>
            <a:lvl4pPr algn="r">
              <a:defRPr sz="1800">
                <a:solidFill>
                  <a:schemeClr val="accent4"/>
                </a:solidFill>
              </a:defRPr>
            </a:lvl4pPr>
            <a:lvl5pPr algn="r">
              <a:defRPr sz="18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C4A8D64A-F872-483A-BDDB-92040A1F249B}" type="slidenum">
              <a:rPr lang="en-GB" altLang="en-US"/>
              <a:pPr>
                <a:defRPr/>
              </a:pPr>
              <a:t>‹#›</a:t>
            </a:fld>
            <a:endParaRPr lang="en-GB" altLang="en-US"/>
          </a:p>
        </p:txBody>
      </p:sp>
    </p:spTree>
    <p:extLst>
      <p:ext uri="{BB962C8B-B14F-4D97-AF65-F5344CB8AC3E}">
        <p14:creationId xmlns:p14="http://schemas.microsoft.com/office/powerpoint/2010/main" xmlns="" val="2740646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Graph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r">
              <a:defRPr sz="2800">
                <a:solidFill>
                  <a:schemeClr val="accent4"/>
                </a:solidFill>
              </a:defRPr>
            </a:lvl1pPr>
            <a:lvl2pPr algn="r">
              <a:defRPr sz="2400">
                <a:solidFill>
                  <a:schemeClr val="accent4"/>
                </a:solidFill>
              </a:defRPr>
            </a:lvl2pPr>
            <a:lvl3pPr algn="r">
              <a:defRPr sz="2000">
                <a:solidFill>
                  <a:schemeClr val="accent4"/>
                </a:solidFill>
              </a:defRPr>
            </a:lvl3pPr>
            <a:lvl4pPr algn="r">
              <a:defRPr sz="1800">
                <a:solidFill>
                  <a:schemeClr val="accent4"/>
                </a:solidFill>
              </a:defRPr>
            </a:lvl4pPr>
            <a:lvl5pPr algn="r">
              <a:defRPr sz="18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643D669A-9716-4D89-AAFD-2EF49BC56019}" type="slidenum">
              <a:rPr lang="en-GB" altLang="en-US"/>
              <a:pPr>
                <a:defRPr/>
              </a:pPr>
              <a:t>‹#›</a:t>
            </a:fld>
            <a:endParaRPr lang="en-GB" altLang="en-US"/>
          </a:p>
        </p:txBody>
      </p:sp>
    </p:spTree>
    <p:extLst>
      <p:ext uri="{BB962C8B-B14F-4D97-AF65-F5344CB8AC3E}">
        <p14:creationId xmlns:p14="http://schemas.microsoft.com/office/powerpoint/2010/main" xmlns="" val="3804264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l">
              <a:defRPr sz="2800">
                <a:solidFill>
                  <a:schemeClr val="bg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92F18CA9-FD69-4EDB-951C-19A1AA354435}" type="slidenum">
              <a:rPr lang="en-GB" altLang="en-US"/>
              <a:pPr>
                <a:defRPr/>
              </a:pPr>
              <a:t>‹#›</a:t>
            </a:fld>
            <a:endParaRPr lang="en-GB" altLang="en-US"/>
          </a:p>
        </p:txBody>
      </p:sp>
    </p:spTree>
    <p:extLst>
      <p:ext uri="{BB962C8B-B14F-4D97-AF65-F5344CB8AC3E}">
        <p14:creationId xmlns:p14="http://schemas.microsoft.com/office/powerpoint/2010/main" xmlns="" val="3244071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E510A5DF-BF99-4D7E-9647-8BE4C0D2CEAD}" type="slidenum">
              <a:rPr lang="en-GB" altLang="en-US"/>
              <a:pPr>
                <a:defRPr/>
              </a:pPr>
              <a:t>‹#›</a:t>
            </a:fld>
            <a:endParaRPr lang="en-GB" altLang="en-US"/>
          </a:p>
        </p:txBody>
      </p:sp>
    </p:spTree>
    <p:extLst>
      <p:ext uri="{BB962C8B-B14F-4D97-AF65-F5344CB8AC3E}">
        <p14:creationId xmlns:p14="http://schemas.microsoft.com/office/powerpoint/2010/main" xmlns="" val="4081555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F93792B5-CC39-45D8-B6B1-6C1D98D2E82D}" type="slidenum">
              <a:rPr lang="en-GB" altLang="en-US"/>
              <a:pPr>
                <a:defRPr/>
              </a:pPr>
              <a:t>‹#›</a:t>
            </a:fld>
            <a:endParaRPr lang="en-GB" altLang="en-US"/>
          </a:p>
        </p:txBody>
      </p:sp>
    </p:spTree>
    <p:extLst>
      <p:ext uri="{BB962C8B-B14F-4D97-AF65-F5344CB8AC3E}">
        <p14:creationId xmlns:p14="http://schemas.microsoft.com/office/powerpoint/2010/main" xmlns="" val="2851864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8"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vl1pPr>
          </a:lstStyle>
          <a:p>
            <a:pPr>
              <a:defRPr/>
            </a:pPr>
            <a:fld id="{69454796-6886-42F8-B978-7A2402A15E3E}" type="slidenum">
              <a:rPr lang="en-GB" altLang="en-US"/>
              <a:pPr>
                <a:defRPr/>
              </a:pPr>
              <a:t>‹#›</a:t>
            </a:fld>
            <a:endParaRPr lang="en-GB" altLang="en-US"/>
          </a:p>
        </p:txBody>
      </p:sp>
    </p:spTree>
    <p:extLst>
      <p:ext uri="{BB962C8B-B14F-4D97-AF65-F5344CB8AC3E}">
        <p14:creationId xmlns:p14="http://schemas.microsoft.com/office/powerpoint/2010/main" xmlns="" val="3058283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4"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pPr>
              <a:defRPr/>
            </a:pPr>
            <a:fld id="{79B03125-6029-4D96-B131-1956ACFD08EE}" type="slidenum">
              <a:rPr lang="en-GB" altLang="en-US"/>
              <a:pPr>
                <a:defRPr/>
              </a:pPr>
              <a:t>‹#›</a:t>
            </a:fld>
            <a:endParaRPr lang="en-GB" altLang="en-US"/>
          </a:p>
        </p:txBody>
      </p:sp>
    </p:spTree>
    <p:extLst>
      <p:ext uri="{BB962C8B-B14F-4D97-AF65-F5344CB8AC3E}">
        <p14:creationId xmlns:p14="http://schemas.microsoft.com/office/powerpoint/2010/main" xmlns="" val="220970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3"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814D2BF7-3D8E-4E8D-9D42-703BB7A48313}" type="slidenum">
              <a:rPr lang="en-GB" altLang="en-US"/>
              <a:pPr>
                <a:defRPr/>
              </a:pPr>
              <a:t>‹#›</a:t>
            </a:fld>
            <a:endParaRPr lang="en-GB" altLang="en-US"/>
          </a:p>
        </p:txBody>
      </p:sp>
    </p:spTree>
    <p:extLst>
      <p:ext uri="{BB962C8B-B14F-4D97-AF65-F5344CB8AC3E}">
        <p14:creationId xmlns:p14="http://schemas.microsoft.com/office/powerpoint/2010/main" xmlns="" val="250069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58D06E56-3D13-4288-82A6-0A42BFEDD2D4}" type="datetimeFigureOut">
              <a:rPr lang="zh-CN" altLang="en-US"/>
              <a:pPr>
                <a:defRPr/>
              </a:pPr>
              <a:t>2020/3/18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4BD01E9-5E79-4276-ACFD-6B9912B536C6}" type="slidenum">
              <a:rPr lang="zh-CN" altLang="en-US"/>
              <a:pPr>
                <a:defRPr/>
              </a:pPr>
              <a:t>‹#›</a:t>
            </a:fld>
            <a:endParaRPr lang="en-US" altLang="zh-CN"/>
          </a:p>
        </p:txBody>
      </p:sp>
    </p:spTree>
    <p:extLst>
      <p:ext uri="{BB962C8B-B14F-4D97-AF65-F5344CB8AC3E}">
        <p14:creationId xmlns:p14="http://schemas.microsoft.com/office/powerpoint/2010/main" xmlns="" val="3478089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CE2DD6D2-C56E-49B0-9704-3972DB98F6A9}" type="slidenum">
              <a:rPr lang="en-GB" altLang="en-US"/>
              <a:pPr>
                <a:defRPr/>
              </a:pPr>
              <a:t>‹#›</a:t>
            </a:fld>
            <a:endParaRPr lang="en-GB" altLang="en-US"/>
          </a:p>
        </p:txBody>
      </p:sp>
    </p:spTree>
    <p:extLst>
      <p:ext uri="{BB962C8B-B14F-4D97-AF65-F5344CB8AC3E}">
        <p14:creationId xmlns:p14="http://schemas.microsoft.com/office/powerpoint/2010/main" xmlns="" val="1143089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019DC686-298A-4DC5-9B8E-BB1413F8762C}" type="slidenum">
              <a:rPr lang="en-GB" altLang="en-US"/>
              <a:pPr>
                <a:defRPr/>
              </a:pPr>
              <a:t>‹#›</a:t>
            </a:fld>
            <a:endParaRPr lang="en-GB" altLang="en-US"/>
          </a:p>
        </p:txBody>
      </p:sp>
    </p:spTree>
    <p:extLst>
      <p:ext uri="{BB962C8B-B14F-4D97-AF65-F5344CB8AC3E}">
        <p14:creationId xmlns:p14="http://schemas.microsoft.com/office/powerpoint/2010/main" xmlns="" val="1758170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DA4F3660-1FFC-45F1-8B5F-1637CF1347A3}" type="slidenum">
              <a:rPr lang="en-GB" altLang="en-US"/>
              <a:pPr>
                <a:defRPr/>
              </a:pPr>
              <a:t>‹#›</a:t>
            </a:fld>
            <a:endParaRPr lang="en-GB" altLang="en-US"/>
          </a:p>
        </p:txBody>
      </p:sp>
    </p:spTree>
    <p:extLst>
      <p:ext uri="{BB962C8B-B14F-4D97-AF65-F5344CB8AC3E}">
        <p14:creationId xmlns:p14="http://schemas.microsoft.com/office/powerpoint/2010/main" xmlns="" val="4085397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09AD28A7-142B-4E42-8C20-3E1276DF19D5}" type="slidenum">
              <a:rPr lang="en-GB" altLang="en-US"/>
              <a:pPr>
                <a:defRPr/>
              </a:pPr>
              <a:t>‹#›</a:t>
            </a:fld>
            <a:endParaRPr lang="en-GB" altLang="en-US"/>
          </a:p>
        </p:txBody>
      </p:sp>
    </p:spTree>
    <p:extLst>
      <p:ext uri="{BB962C8B-B14F-4D97-AF65-F5344CB8AC3E}">
        <p14:creationId xmlns:p14="http://schemas.microsoft.com/office/powerpoint/2010/main" xmlns="" val="990401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6"/>
            <a:ext cx="10972800" cy="4525963"/>
          </a:xfrm>
        </p:spPr>
        <p:txBody>
          <a:bodyPr/>
          <a:lstStyle/>
          <a:p>
            <a:pPr lvl="0"/>
            <a:endParaRPr lang="en-GB" noProof="0"/>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E3720E6D-FD9A-433F-A033-5E3B0B8E030A}" type="slidenum">
              <a:rPr lang="en-GB" altLang="en-US"/>
              <a:pPr>
                <a:defRPr/>
              </a:pPr>
              <a:t>‹#›</a:t>
            </a:fld>
            <a:endParaRPr lang="en-GB" altLang="en-US"/>
          </a:p>
        </p:txBody>
      </p:sp>
    </p:spTree>
    <p:extLst>
      <p:ext uri="{BB962C8B-B14F-4D97-AF65-F5344CB8AC3E}">
        <p14:creationId xmlns:p14="http://schemas.microsoft.com/office/powerpoint/2010/main" xmlns="" val="3165292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7BB475BF-6B0F-4303-96F1-1BBD92A65FB6}" type="slidenum">
              <a:rPr lang="en-GB" altLang="en-US"/>
              <a:pPr>
                <a:defRPr/>
              </a:pPr>
              <a:t>‹#›</a:t>
            </a:fld>
            <a:endParaRPr lang="en-GB" altLang="en-US"/>
          </a:p>
        </p:txBody>
      </p:sp>
    </p:spTree>
    <p:extLst>
      <p:ext uri="{BB962C8B-B14F-4D97-AF65-F5344CB8AC3E}">
        <p14:creationId xmlns:p14="http://schemas.microsoft.com/office/powerpoint/2010/main" xmlns="" val="3100599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7613B4F-7F80-4161-848B-D2F6948706D0}" type="slidenum">
              <a:rPr lang="en-GB" altLang="en-US"/>
              <a:pPr>
                <a:defRPr/>
              </a:pPr>
              <a:t>‹#›</a:t>
            </a:fld>
            <a:endParaRPr lang="en-GB" altLang="en-US"/>
          </a:p>
        </p:txBody>
      </p:sp>
    </p:spTree>
    <p:extLst>
      <p:ext uri="{BB962C8B-B14F-4D97-AF65-F5344CB8AC3E}">
        <p14:creationId xmlns:p14="http://schemas.microsoft.com/office/powerpoint/2010/main" xmlns="" val="1591578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14400" y="2821788"/>
            <a:ext cx="10363200" cy="1470025"/>
          </a:xfrm>
        </p:spPr>
        <p:txBody>
          <a:bodyPr/>
          <a:lstStyle>
            <a:lvl1pPr>
              <a:defRPr sz="6000" b="1" baseline="0">
                <a:solidFill>
                  <a:schemeClr val="tx1">
                    <a:lumMod val="95000"/>
                    <a:lumOff val="5000"/>
                  </a:schemeClr>
                </a:solidFill>
              </a:defRPr>
            </a:lvl1pPr>
          </a:lstStyle>
          <a:p>
            <a:r>
              <a:rPr lang="en-US"/>
              <a:t>Click to edit Master title style</a:t>
            </a:r>
            <a:endParaRPr lang="en-GB" dirty="0"/>
          </a:p>
        </p:txBody>
      </p:sp>
      <p:sp>
        <p:nvSpPr>
          <p:cNvPr id="3" name="Subtitle 2"/>
          <p:cNvSpPr>
            <a:spLocks noGrp="1"/>
          </p:cNvSpPr>
          <p:nvPr>
            <p:ph type="subTitle" idx="1"/>
          </p:nvPr>
        </p:nvSpPr>
        <p:spPr>
          <a:xfrm>
            <a:off x="1501697" y="3941958"/>
            <a:ext cx="9233211" cy="663529"/>
          </a:xfrm>
        </p:spPr>
        <p:txBody>
          <a:bodyPr/>
          <a:lstStyle>
            <a:lvl1pPr marL="0" indent="0" algn="ctr">
              <a:buNone/>
              <a:defRPr sz="2400" b="1" baseline="0">
                <a:solidFill>
                  <a:schemeClr val="bg2">
                    <a:lumMod val="95000"/>
                    <a:lumOff val="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E9E1A1BD-EE77-40A7-9940-643F7E0291DD}" type="slidenum">
              <a:rPr lang="en-GB" altLang="en-US"/>
              <a:pPr>
                <a:defRPr/>
              </a:pPr>
              <a:t>‹#›</a:t>
            </a:fld>
            <a:endParaRPr lang="en-GB" altLang="en-US"/>
          </a:p>
        </p:txBody>
      </p:sp>
    </p:spTree>
    <p:extLst>
      <p:ext uri="{BB962C8B-B14F-4D97-AF65-F5344CB8AC3E}">
        <p14:creationId xmlns:p14="http://schemas.microsoft.com/office/powerpoint/2010/main" xmlns="" val="725137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Colour Schem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sz="4400" b="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3200" b="0">
                <a:solidFill>
                  <a:schemeClr val="bg1"/>
                </a:solidFill>
              </a:defRPr>
            </a:lvl1pPr>
            <a:lvl2pPr>
              <a:defRPr sz="2800" b="0">
                <a:solidFill>
                  <a:schemeClr val="bg1"/>
                </a:solidFill>
              </a:defRPr>
            </a:lvl2pPr>
            <a:lvl3pPr>
              <a:defRPr sz="2400" b="0">
                <a:solidFill>
                  <a:schemeClr val="bg1"/>
                </a:solidFill>
              </a:defRPr>
            </a:lvl3pPr>
            <a:lvl4pPr>
              <a:defRPr sz="2000" b="0">
                <a:solidFill>
                  <a:schemeClr val="bg1"/>
                </a:solidFill>
              </a:defRPr>
            </a:lvl4pPr>
            <a:lvl5pPr>
              <a:defRPr sz="2000"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p:txBody>
          <a:bodyPr/>
          <a:lstStyle>
            <a:lvl1pPr>
              <a:defRPr>
                <a:solidFill>
                  <a:srgbClr val="1E2128"/>
                </a:solidFill>
              </a:defRPr>
            </a:lvl1pPr>
          </a:lstStyle>
          <a:p>
            <a:pPr>
              <a:defRPr/>
            </a:pPr>
            <a:endParaRPr lang="en-GB"/>
          </a:p>
        </p:txBody>
      </p:sp>
      <p:sp>
        <p:nvSpPr>
          <p:cNvPr id="6" name="Rectangle 5"/>
          <p:cNvSpPr>
            <a:spLocks noGrp="1" noChangeArrowheads="1"/>
          </p:cNvSpPr>
          <p:nvPr>
            <p:ph type="ftr" sz="quarter" idx="11"/>
          </p:nvPr>
        </p:nvSpPr>
        <p:spPr/>
        <p:txBody>
          <a:bodyPr/>
          <a:lstStyle>
            <a:lvl1pPr>
              <a:defRPr>
                <a:solidFill>
                  <a:srgbClr val="1E2128"/>
                </a:solidFill>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56BD3024-53F3-45E3-A981-6D1CF0724396}" type="slidenum">
              <a:rPr lang="en-GB" altLang="en-US"/>
              <a:pPr>
                <a:defRPr/>
              </a:pPr>
              <a:t>‹#›</a:t>
            </a:fld>
            <a:endParaRPr lang="en-GB" altLang="en-US"/>
          </a:p>
        </p:txBody>
      </p:sp>
    </p:spTree>
    <p:extLst>
      <p:ext uri="{BB962C8B-B14F-4D97-AF65-F5344CB8AC3E}">
        <p14:creationId xmlns:p14="http://schemas.microsoft.com/office/powerpoint/2010/main" xmlns="" val="231671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vl1pPr>
          </a:lstStyle>
          <a:p>
            <a:pPr>
              <a:defRPr/>
            </a:pPr>
            <a:fld id="{899C968A-3613-4D2F-BF06-2F833841B71C}" type="datetimeFigureOut">
              <a:rPr lang="en-US"/>
              <a:pPr>
                <a:defRPr/>
              </a:pPr>
              <a:t>3/18/2020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pPr>
              <a:defRPr/>
            </a:pPr>
            <a:fld id="{56D4D428-52B9-49D6-968C-71DA2B215746}" type="slidenum">
              <a:rPr lang="en-US" altLang="zh-TW"/>
              <a:pPr>
                <a:defRPr/>
              </a:pPr>
              <a:t>‹#›</a:t>
            </a:fld>
            <a:endParaRPr lang="en-US" altLang="zh-TW"/>
          </a:p>
        </p:txBody>
      </p:sp>
    </p:spTree>
    <p:extLst>
      <p:ext uri="{BB962C8B-B14F-4D97-AF65-F5344CB8AC3E}">
        <p14:creationId xmlns:p14="http://schemas.microsoft.com/office/powerpoint/2010/main" xmlns="" val="108074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CE1B0D63-4BD7-4A93-AAB8-83919B3E83C6}" type="datetimeFigureOut">
              <a:rPr lang="zh-CN" altLang="en-US"/>
              <a:pPr>
                <a:defRPr/>
              </a:pPr>
              <a:t>2020/3/18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4B5C9E3-9C43-45D2-9ED1-C42BA42307DE}" type="slidenum">
              <a:rPr lang="zh-CN" altLang="en-US"/>
              <a:pPr>
                <a:defRPr/>
              </a:pPr>
              <a:t>‹#›</a:t>
            </a:fld>
            <a:endParaRPr lang="en-US" altLang="zh-CN"/>
          </a:p>
        </p:txBody>
      </p:sp>
    </p:spTree>
    <p:extLst>
      <p:ext uri="{BB962C8B-B14F-4D97-AF65-F5344CB8AC3E}">
        <p14:creationId xmlns:p14="http://schemas.microsoft.com/office/powerpoint/2010/main" xmlns="" val="1205629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Content 1">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noFill/>
        </p:spPr>
        <p:txBody>
          <a:bodyPr/>
          <a:lstStyle>
            <a:lvl1pPr algn="r">
              <a:defRPr sz="4400" b="0"/>
            </a:lvl1pPr>
          </a:lstStyle>
          <a:p>
            <a:r>
              <a:rPr lang="en-US" dirty="0"/>
              <a:t>Click to edit Master title style</a:t>
            </a:r>
            <a:endParaRPr lang="en-GB" dirty="0"/>
          </a:p>
        </p:txBody>
      </p:sp>
      <p:sp>
        <p:nvSpPr>
          <p:cNvPr id="3" name="Content Placeholder 2"/>
          <p:cNvSpPr>
            <a:spLocks noGrp="1"/>
          </p:cNvSpPr>
          <p:nvPr>
            <p:ph idx="1"/>
          </p:nvPr>
        </p:nvSpPr>
        <p:spPr>
          <a:xfrm>
            <a:off x="3003395" y="1600201"/>
            <a:ext cx="8579005" cy="4525963"/>
          </a:xfrm>
          <a:noFill/>
        </p:spPr>
        <p:txBody>
          <a:bodyPr/>
          <a:lstStyle>
            <a:lvl1pPr algn="r">
              <a:defRPr sz="3200" b="0"/>
            </a:lvl1pPr>
            <a:lvl2pPr algn="r">
              <a:defRPr sz="2800" b="0"/>
            </a:lvl2pPr>
            <a:lvl3pPr algn="r">
              <a:defRPr sz="2400" b="0"/>
            </a:lvl3pPr>
            <a:lvl4pPr algn="r">
              <a:defRPr sz="2000" b="0"/>
            </a:lvl4pPr>
            <a:lvl5pPr algn="r">
              <a:defRPr sz="20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94CC8892-D7F4-4113-9772-B5C20DBC2C77}" type="slidenum">
              <a:rPr lang="en-GB" altLang="en-US"/>
              <a:pPr>
                <a:defRPr/>
              </a:pPr>
              <a:t>‹#›</a:t>
            </a:fld>
            <a:endParaRPr lang="en-GB" altLang="en-US"/>
          </a:p>
        </p:txBody>
      </p:sp>
    </p:spTree>
    <p:extLst>
      <p:ext uri="{BB962C8B-B14F-4D97-AF65-F5344CB8AC3E}">
        <p14:creationId xmlns:p14="http://schemas.microsoft.com/office/powerpoint/2010/main" xmlns="" val="1909658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45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a:lvl1pPr>
          </a:lstStyle>
          <a:p>
            <a:pPr>
              <a:defRPr/>
            </a:pPr>
            <a:fld id="{3D0BAE82-3B4F-478B-B942-E087B7C4FEB1}" type="datetimeFigureOut">
              <a:rPr lang="zh-TW" altLang="en-US"/>
              <a:pPr>
                <a:defRPr/>
              </a:pPr>
              <a:t>2020/3/18</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hangingPunct="0">
              <a:defRPr/>
            </a:lvl1pPr>
          </a:lstStyle>
          <a:p>
            <a:pPr>
              <a:defRPr/>
            </a:pPr>
            <a:fld id="{75ECAA8E-6F33-4C0A-9D0D-3F29AF5389C1}" type="slidenum">
              <a:rPr lang="zh-TW" altLang="en-US"/>
              <a:pPr>
                <a:defRPr/>
              </a:pPr>
              <a:t>‹#›</a:t>
            </a:fld>
            <a:endParaRPr lang="en-US" altLang="zh-TW"/>
          </a:p>
        </p:txBody>
      </p:sp>
    </p:spTree>
    <p:extLst>
      <p:ext uri="{BB962C8B-B14F-4D97-AF65-F5344CB8AC3E}">
        <p14:creationId xmlns:p14="http://schemas.microsoft.com/office/powerpoint/2010/main" xmlns="" val="4286620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a:lvl1pPr>
          </a:lstStyle>
          <a:p>
            <a:pPr>
              <a:defRPr/>
            </a:pPr>
            <a:fld id="{ADEA2F31-BA7D-48D8-9604-1F10547BE708}" type="datetimeFigureOut">
              <a:rPr lang="zh-TW" altLang="en-US"/>
              <a:pPr>
                <a:defRPr/>
              </a:pPr>
              <a:t>2020/3/18</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hangingPunct="0">
              <a:defRPr/>
            </a:lvl1pPr>
          </a:lstStyle>
          <a:p>
            <a:pPr>
              <a:defRPr/>
            </a:pPr>
            <a:fld id="{24FD1543-28B9-4714-AD1A-2DC28B3F36E4}" type="slidenum">
              <a:rPr lang="zh-TW" altLang="en-US"/>
              <a:pPr>
                <a:defRPr/>
              </a:pPr>
              <a:t>‹#›</a:t>
            </a:fld>
            <a:endParaRPr lang="en-US" altLang="zh-TW"/>
          </a:p>
        </p:txBody>
      </p:sp>
    </p:spTree>
    <p:extLst>
      <p:ext uri="{BB962C8B-B14F-4D97-AF65-F5344CB8AC3E}">
        <p14:creationId xmlns:p14="http://schemas.microsoft.com/office/powerpoint/2010/main" xmlns="" val="1817602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EE175-673E-4D3F-B97B-F93838DF6BC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683951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08DECF-41D8-45B3-90C5-4F005D67EA3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621641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D0D6E7-87F2-42C2-9B3D-8B4E30052FE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152446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0A45DA-C9E8-4701-9E4A-1210FFC1C2D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767191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ED64BC-AA02-45F0-ABFE-43F09DAEFDE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034988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1388A0-5CEC-47F1-A07C-63372A89027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159262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30C274D-7C97-4127-B79F-DFA1A7415A2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121428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5FCEC3C-D676-4DAA-B265-BC5730C92CBB}" type="datetimeFigureOut">
              <a:rPr lang="zh-CN" altLang="en-US"/>
              <a:pPr>
                <a:defRPr/>
              </a:pPr>
              <a:t>2020/3/18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3CF2D2C-FED5-4DD0-9436-A95135CA4EE9}" type="slidenum">
              <a:rPr lang="zh-CN" altLang="en-US"/>
              <a:pPr>
                <a:defRPr/>
              </a:pPr>
              <a:t>‹#›</a:t>
            </a:fld>
            <a:endParaRPr lang="en-US" altLang="zh-CN"/>
          </a:p>
        </p:txBody>
      </p:sp>
    </p:spTree>
    <p:extLst>
      <p:ext uri="{BB962C8B-B14F-4D97-AF65-F5344CB8AC3E}">
        <p14:creationId xmlns:p14="http://schemas.microsoft.com/office/powerpoint/2010/main" xmlns="" val="3982553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918A94-0AA3-4903-903F-08D82E70493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19516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30906C-EE20-4835-BE1C-C765E008B0F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45459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B6EC2F-8D32-4754-AE12-B2D9A671F8F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716879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ECF733-2991-4C98-9574-B4B540B54CB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2050190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0CF708-3BE7-44F4-8A4F-1044F62229C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593207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09600" y="274638"/>
            <a:ext cx="109728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09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09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6197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609600" y="6356351"/>
            <a:ext cx="2844800" cy="365125"/>
          </a:xfrm>
        </p:spPr>
        <p:txBody>
          <a:bodyPr/>
          <a:lstStyle>
            <a:lvl1pPr>
              <a:defRPr/>
            </a:lvl1pPr>
          </a:lstStyle>
          <a:p>
            <a:pPr>
              <a:defRPr/>
            </a:pPr>
            <a:fld id="{3F07F6C2-F195-4563-A16F-F14019AF6F09}" type="datetime1">
              <a:rPr lang="zh-TW" altLang="en-US">
                <a:solidFill>
                  <a:srgbClr val="000000"/>
                </a:solidFill>
              </a:rPr>
              <a:pPr>
                <a:defRPr/>
              </a:pPr>
              <a:t>2020/3/18</a:t>
            </a:fld>
            <a:endParaRPr lang="zh-TW" altLang="en-US">
              <a:solidFill>
                <a:srgbClr val="000000"/>
              </a:solidFill>
            </a:endParaRPr>
          </a:p>
        </p:txBody>
      </p:sp>
      <p:sp>
        <p:nvSpPr>
          <p:cNvPr id="8" name="頁尾版面配置區 7"/>
          <p:cNvSpPr>
            <a:spLocks noGrp="1"/>
          </p:cNvSpPr>
          <p:nvPr>
            <p:ph type="ftr" sz="quarter" idx="11"/>
          </p:nvPr>
        </p:nvSpPr>
        <p:spPr>
          <a:xfrm>
            <a:off x="4165600" y="6356351"/>
            <a:ext cx="3860800" cy="365125"/>
          </a:xfrm>
        </p:spPr>
        <p:txBody>
          <a:bodyPr/>
          <a:lstStyle>
            <a:lvl1pPr>
              <a:defRPr/>
            </a:lvl1pPr>
          </a:lstStyle>
          <a:p>
            <a:pPr>
              <a:defRPr/>
            </a:pPr>
            <a:endParaRPr lang="zh-TW" altLang="en-US">
              <a:solidFill>
                <a:srgbClr val="000000"/>
              </a:solidFill>
            </a:endParaRPr>
          </a:p>
        </p:txBody>
      </p:sp>
      <p:sp>
        <p:nvSpPr>
          <p:cNvPr id="9" name="投影片編號版面配置區 8"/>
          <p:cNvSpPr>
            <a:spLocks noGrp="1"/>
          </p:cNvSpPr>
          <p:nvPr>
            <p:ph type="sldNum" sz="quarter" idx="12"/>
          </p:nvPr>
        </p:nvSpPr>
        <p:spPr>
          <a:xfrm>
            <a:off x="8737600" y="6356351"/>
            <a:ext cx="2844800" cy="365125"/>
          </a:xfrm>
        </p:spPr>
        <p:txBody>
          <a:bodyPr/>
          <a:lstStyle>
            <a:lvl1pPr>
              <a:defRPr/>
            </a:lvl1pPr>
          </a:lstStyle>
          <a:p>
            <a:pPr>
              <a:defRPr/>
            </a:pPr>
            <a:fld id="{12AABD40-4F0A-420D-9D87-958C75D59B8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1423616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600201"/>
            <a:ext cx="10972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09600" y="3938590"/>
            <a:ext cx="10972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04EA4E5D-0405-40CE-8409-79A90C8D2EE0}" type="datetime1">
              <a:rPr lang="zh-TW" altLang="en-US">
                <a:solidFill>
                  <a:srgbClr val="000000"/>
                </a:solidFill>
              </a:rPr>
              <a:pPr>
                <a:defRPr/>
              </a:pPr>
              <a:t>2020/3/18</a:t>
            </a:fld>
            <a:endParaRPr lang="zh-TW" altLang="en-US">
              <a:solidFill>
                <a:srgbClr val="000000"/>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solidFill>
                <a:srgbClr val="000000"/>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4C493913-1F26-4CE4-A830-60B8CC9F6BCF}"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xmlns="" val="3574212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8A9EC5-2B96-44C1-BAE7-7FEBBE596C1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38281682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E464E8-ECF0-41B9-BFF1-0629B3B3FAC9}"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1562464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3849FA-0934-44C8-8C1C-3ED6DA30F10B}"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4181080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2BFCA298-D6CF-47BA-B1EA-5BA6D282128A}" type="datetimeFigureOut">
              <a:rPr lang="zh-CN" altLang="en-US"/>
              <a:pPr>
                <a:defRPr/>
              </a:pPr>
              <a:t>2020/3/18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AF15E03-3DF6-4757-B2F8-EDBD0E025409}" type="slidenum">
              <a:rPr lang="zh-CN" altLang="en-US"/>
              <a:pPr>
                <a:defRPr/>
              </a:pPr>
              <a:t>‹#›</a:t>
            </a:fld>
            <a:endParaRPr lang="en-US" altLang="zh-CN"/>
          </a:p>
        </p:txBody>
      </p:sp>
    </p:spTree>
    <p:extLst>
      <p:ext uri="{BB962C8B-B14F-4D97-AF65-F5344CB8AC3E}">
        <p14:creationId xmlns:p14="http://schemas.microsoft.com/office/powerpoint/2010/main" xmlns="" val="4118152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40F37E-9129-4639-9738-090ADBAEF59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3152954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26DB228-D77D-4A51-8908-2A89F7DDAB0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1170549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AA023A4-2BA5-4E6E-8E07-B305210B2FC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644017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4FBF07B-73C9-4855-97D0-384FFE3E6A2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39621148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387033-519B-4F04-A633-443D818E85FB}"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2971027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784EDB8-E7C5-49B7-B53D-C6A658F9028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2609743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F3375-2D1D-435D-98D6-5996B57D862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1418239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C599AD5-0B8D-4879-A7EC-D80DD60EB682}"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1716842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739653D-BF80-43F0-8BD9-26458E041B7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3020491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09600" y="274638"/>
            <a:ext cx="109728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09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09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6197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609600" y="6356351"/>
            <a:ext cx="2844800" cy="365125"/>
          </a:xfrm>
        </p:spPr>
        <p:txBody>
          <a:bodyPr/>
          <a:lstStyle>
            <a:lvl1pPr>
              <a:defRPr/>
            </a:lvl1pPr>
          </a:lstStyle>
          <a:p>
            <a:pPr>
              <a:defRPr/>
            </a:pPr>
            <a:fld id="{13F7DE6C-191F-41DD-92FD-E06246D32B35}" type="datetime1">
              <a:rPr lang="zh-TW" altLang="en-US">
                <a:solidFill>
                  <a:srgbClr val="000000"/>
                </a:solidFill>
              </a:rPr>
              <a:pPr>
                <a:defRPr/>
              </a:pPr>
              <a:t>2020/3/18</a:t>
            </a:fld>
            <a:endParaRPr lang="zh-TW" altLang="en-US">
              <a:solidFill>
                <a:srgbClr val="000000"/>
              </a:solidFill>
            </a:endParaRPr>
          </a:p>
        </p:txBody>
      </p:sp>
      <p:sp>
        <p:nvSpPr>
          <p:cNvPr id="8" name="頁尾版面配置區 7"/>
          <p:cNvSpPr>
            <a:spLocks noGrp="1"/>
          </p:cNvSpPr>
          <p:nvPr>
            <p:ph type="ftr" sz="quarter" idx="11"/>
          </p:nvPr>
        </p:nvSpPr>
        <p:spPr>
          <a:xfrm>
            <a:off x="4165600" y="6356351"/>
            <a:ext cx="3860800" cy="365125"/>
          </a:xfrm>
        </p:spPr>
        <p:txBody>
          <a:bodyPr/>
          <a:lstStyle>
            <a:lvl1pPr>
              <a:defRPr/>
            </a:lvl1pPr>
          </a:lstStyle>
          <a:p>
            <a:pPr>
              <a:defRPr/>
            </a:pPr>
            <a:endParaRPr lang="zh-TW" altLang="en-US">
              <a:solidFill>
                <a:srgbClr val="000000"/>
              </a:solidFill>
            </a:endParaRPr>
          </a:p>
        </p:txBody>
      </p:sp>
      <p:sp>
        <p:nvSpPr>
          <p:cNvPr id="9" name="投影片編號版面配置區 8"/>
          <p:cNvSpPr>
            <a:spLocks noGrp="1"/>
          </p:cNvSpPr>
          <p:nvPr>
            <p:ph type="sldNum" sz="quarter" idx="12"/>
          </p:nvPr>
        </p:nvSpPr>
        <p:spPr>
          <a:xfrm>
            <a:off x="8737600" y="6356351"/>
            <a:ext cx="2844800" cy="365125"/>
          </a:xfrm>
        </p:spPr>
        <p:txBody>
          <a:bodyPr/>
          <a:lstStyle>
            <a:lvl1pPr>
              <a:defRPr/>
            </a:lvl1pPr>
          </a:lstStyle>
          <a:p>
            <a:fld id="{1EF406EE-932A-4694-92CC-AAAEC6B5B72B}"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3443628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D1E03C3-CFDD-4C7B-A457-554024C6C99C}" type="datetimeFigureOut">
              <a:rPr lang="zh-CN" altLang="en-US"/>
              <a:pPr>
                <a:defRPr/>
              </a:pPr>
              <a:t>2020/3/18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4C0BA4F2-412E-4EF4-A2AB-85B5491B9C80}" type="slidenum">
              <a:rPr lang="zh-CN" altLang="en-US"/>
              <a:pPr>
                <a:defRPr/>
              </a:pPr>
              <a:t>‹#›</a:t>
            </a:fld>
            <a:endParaRPr lang="en-US" altLang="zh-CN"/>
          </a:p>
        </p:txBody>
      </p:sp>
    </p:spTree>
    <p:extLst>
      <p:ext uri="{BB962C8B-B14F-4D97-AF65-F5344CB8AC3E}">
        <p14:creationId xmlns:p14="http://schemas.microsoft.com/office/powerpoint/2010/main" xmlns="" val="30794724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600201"/>
            <a:ext cx="10972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09600" y="3938590"/>
            <a:ext cx="10972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18A53073-71D4-42FD-8187-34BBD202EF16}" type="datetime1">
              <a:rPr lang="zh-TW" altLang="en-US">
                <a:solidFill>
                  <a:srgbClr val="000000"/>
                </a:solidFill>
              </a:rPr>
              <a:pPr>
                <a:defRPr/>
              </a:pPr>
              <a:t>2020/3/18</a:t>
            </a:fld>
            <a:endParaRPr lang="zh-TW" altLang="en-US">
              <a:solidFill>
                <a:srgbClr val="000000"/>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solidFill>
                <a:srgbClr val="000000"/>
              </a:solidFill>
            </a:endParaRPr>
          </a:p>
        </p:txBody>
      </p:sp>
      <p:sp>
        <p:nvSpPr>
          <p:cNvPr id="7" name="投影片編號版面配置區 5"/>
          <p:cNvSpPr>
            <a:spLocks noGrp="1"/>
          </p:cNvSpPr>
          <p:nvPr>
            <p:ph type="sldNum" sz="quarter" idx="12"/>
          </p:nvPr>
        </p:nvSpPr>
        <p:spPr/>
        <p:txBody>
          <a:bodyPr/>
          <a:lstStyle>
            <a:lvl1pPr>
              <a:defRPr/>
            </a:lvl1pPr>
          </a:lstStyle>
          <a:p>
            <a:fld id="{B4B42B31-0B73-4F99-88BA-6570B86BDE31}"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2212446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609600" y="122238"/>
            <a:ext cx="10058400" cy="12954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719263"/>
            <a:ext cx="5384800" cy="44116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圖表版面配置區 3"/>
          <p:cNvSpPr>
            <a:spLocks noGrp="1"/>
          </p:cNvSpPr>
          <p:nvPr>
            <p:ph type="chart" sz="half" idx="2"/>
          </p:nvPr>
        </p:nvSpPr>
        <p:spPr>
          <a:xfrm>
            <a:off x="6197600" y="1719263"/>
            <a:ext cx="5384800" cy="4411662"/>
          </a:xfrm>
        </p:spPr>
        <p:txBody>
          <a:bodyPr/>
          <a:lstStyle/>
          <a:p>
            <a:pPr lvl="0"/>
            <a:r>
              <a:rPr lang="zh-TW" altLang="en-US" noProof="0" smtClean="0"/>
              <a:t>按一下圖示以新增圖表</a:t>
            </a:r>
            <a:endParaRPr lang="zh-TW" altLang="en-US" noProof="0"/>
          </a:p>
        </p:txBody>
      </p:sp>
      <p:sp>
        <p:nvSpPr>
          <p:cNvPr id="5" name="日期版面配置區 4"/>
          <p:cNvSpPr>
            <a:spLocks noGrp="1"/>
          </p:cNvSpPr>
          <p:nvPr>
            <p:ph type="dt" sz="half" idx="10"/>
          </p:nvPr>
        </p:nvSpPr>
        <p:spPr>
          <a:xfrm>
            <a:off x="609600" y="6248400"/>
            <a:ext cx="2844800" cy="457200"/>
          </a:xfrm>
        </p:spPr>
        <p:txBody>
          <a:bodyPr/>
          <a:lstStyle>
            <a:lvl1pPr>
              <a:defRPr/>
            </a:lvl1pPr>
          </a:lstStyle>
          <a:p>
            <a:pPr>
              <a:defRPr/>
            </a:pPr>
            <a:endParaRPr lang="en-US" altLang="zh-TW">
              <a:solidFill>
                <a:srgbClr val="000000"/>
              </a:solidFill>
            </a:endParaRPr>
          </a:p>
        </p:txBody>
      </p:sp>
      <p:sp>
        <p:nvSpPr>
          <p:cNvPr id="6" name="頁尾版面配置區 5"/>
          <p:cNvSpPr>
            <a:spLocks noGrp="1"/>
          </p:cNvSpPr>
          <p:nvPr>
            <p:ph type="ftr" sz="quarter" idx="11"/>
          </p:nvPr>
        </p:nvSpPr>
        <p:spPr>
          <a:xfrm>
            <a:off x="4165600" y="6248400"/>
            <a:ext cx="3860800" cy="457200"/>
          </a:xfrm>
        </p:spPr>
        <p:txBody>
          <a:bodyPr/>
          <a:lstStyle>
            <a:lvl1pPr>
              <a:defRPr/>
            </a:lvl1pPr>
          </a:lstStyle>
          <a:p>
            <a:pPr>
              <a:defRPr/>
            </a:pPr>
            <a:endParaRPr lang="en-US" altLang="zh-TW">
              <a:solidFill>
                <a:srgbClr val="000000"/>
              </a:solidFill>
            </a:endParaRPr>
          </a:p>
        </p:txBody>
      </p:sp>
      <p:sp>
        <p:nvSpPr>
          <p:cNvPr id="7" name="投影片編號版面配置區 6"/>
          <p:cNvSpPr>
            <a:spLocks noGrp="1"/>
          </p:cNvSpPr>
          <p:nvPr>
            <p:ph type="sldNum" sz="quarter" idx="12"/>
          </p:nvPr>
        </p:nvSpPr>
        <p:spPr>
          <a:xfrm>
            <a:off x="8737600" y="6248400"/>
            <a:ext cx="2844800" cy="457200"/>
          </a:xfrm>
        </p:spPr>
        <p:txBody>
          <a:bodyPr/>
          <a:lstStyle>
            <a:lvl1pPr>
              <a:defRPr/>
            </a:lvl1pPr>
          </a:lstStyle>
          <a:p>
            <a:fld id="{927FC9CC-D292-40BE-8D04-685308D24AF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27841924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fld id="{41AF9306-A056-40E5-8D04-18EE0BB4D2FC}" type="datetimeFigureOut">
              <a:rPr lang="zh-CN" altLang="en-US"/>
              <a:pPr>
                <a:defRPr/>
              </a:pPr>
              <a:t>2020/3/18</a:t>
            </a:fld>
            <a:endParaRPr lang="zh-CN" altLang="en-US"/>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a:lvl1pPr>
          </a:lstStyle>
          <a:p>
            <a:pPr>
              <a:defRPr/>
            </a:pPr>
            <a:fld id="{F1879B42-6F76-4477-B5FB-F33330305B43}" type="slidenum">
              <a:rPr lang="zh-CN" altLang="en-US"/>
              <a:pPr>
                <a:defRPr/>
              </a:pPr>
              <a:t>‹#›</a:t>
            </a:fld>
            <a:endParaRPr lang="zh-CN" altLang="en-US"/>
          </a:p>
        </p:txBody>
      </p:sp>
    </p:spTree>
    <p:extLst>
      <p:ext uri="{BB962C8B-B14F-4D97-AF65-F5344CB8AC3E}">
        <p14:creationId xmlns:p14="http://schemas.microsoft.com/office/powerpoint/2010/main" xmlns="" val="682345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235644C-6DE9-42E0-AFB2-F860144EA9AC}" type="datetimeFigureOut">
              <a:rPr lang="zh-CN" altLang="en-US"/>
              <a:pPr>
                <a:defRPr/>
              </a:pPr>
              <a:t>2020/3/18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40BFE26-B4D2-4012-9C49-DA3BEB8615D9}" type="slidenum">
              <a:rPr lang="zh-CN" altLang="en-US"/>
              <a:pPr>
                <a:defRPr/>
              </a:pPr>
              <a:t>‹#›</a:t>
            </a:fld>
            <a:endParaRPr lang="zh-CN" altLang="en-US"/>
          </a:p>
        </p:txBody>
      </p:sp>
    </p:spTree>
    <p:extLst>
      <p:ext uri="{BB962C8B-B14F-4D97-AF65-F5344CB8AC3E}">
        <p14:creationId xmlns:p14="http://schemas.microsoft.com/office/powerpoint/2010/main" xmlns="" val="2419318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1DBC1157-AD53-4F1D-A134-8B5D61FD15AC}" type="datetimeFigureOut">
              <a:rPr lang="zh-CN" altLang="en-US"/>
              <a:pPr>
                <a:defRPr/>
              </a:pPr>
              <a:t>2020/3/18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18D64CB-9786-4DC7-B98C-5DE141E53AE0}" type="slidenum">
              <a:rPr lang="zh-CN" altLang="en-US"/>
              <a:pPr>
                <a:defRPr/>
              </a:pPr>
              <a:t>‹#›</a:t>
            </a:fld>
            <a:endParaRPr lang="zh-CN" altLang="en-US"/>
          </a:p>
        </p:txBody>
      </p:sp>
    </p:spTree>
    <p:extLst>
      <p:ext uri="{BB962C8B-B14F-4D97-AF65-F5344CB8AC3E}">
        <p14:creationId xmlns:p14="http://schemas.microsoft.com/office/powerpoint/2010/main" xmlns="" val="4047265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F0515B8D-F510-403D-83C8-F87CA60A28D1}" type="datetimeFigureOut">
              <a:rPr lang="zh-CN" altLang="en-US"/>
              <a:pPr>
                <a:defRPr/>
              </a:pPr>
              <a:t>2020/3/18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2262802-9047-470B-BCCF-AF2D8B2F9173}" type="slidenum">
              <a:rPr lang="zh-CN" altLang="en-US"/>
              <a:pPr>
                <a:defRPr/>
              </a:pPr>
              <a:t>‹#›</a:t>
            </a:fld>
            <a:endParaRPr lang="zh-CN" altLang="en-US"/>
          </a:p>
        </p:txBody>
      </p:sp>
    </p:spTree>
    <p:extLst>
      <p:ext uri="{BB962C8B-B14F-4D97-AF65-F5344CB8AC3E}">
        <p14:creationId xmlns:p14="http://schemas.microsoft.com/office/powerpoint/2010/main" xmlns="" val="1706037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6AAB1BE8-8459-4032-AC73-056879F2705E}" type="datetimeFigureOut">
              <a:rPr lang="zh-CN" altLang="en-US"/>
              <a:pPr>
                <a:defRPr/>
              </a:pPr>
              <a:t>2020/3/18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4F450D1-E97B-40BE-B319-305EC5F07D03}" type="slidenum">
              <a:rPr lang="zh-CN" altLang="en-US"/>
              <a:pPr>
                <a:defRPr/>
              </a:pPr>
              <a:t>‹#›</a:t>
            </a:fld>
            <a:endParaRPr lang="zh-CN" altLang="en-US"/>
          </a:p>
        </p:txBody>
      </p:sp>
    </p:spTree>
    <p:extLst>
      <p:ext uri="{BB962C8B-B14F-4D97-AF65-F5344CB8AC3E}">
        <p14:creationId xmlns:p14="http://schemas.microsoft.com/office/powerpoint/2010/main" xmlns="" val="3648620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8EF1E64-1CF2-4085-8408-1C28871FC2CC}" type="datetimeFigureOut">
              <a:rPr lang="zh-CN" altLang="en-US"/>
              <a:pPr>
                <a:defRPr/>
              </a:pPr>
              <a:t>2020/3/18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17F60E3-9AA2-4734-9556-ECF5D63FE298}" type="slidenum">
              <a:rPr lang="zh-CN" altLang="en-US"/>
              <a:pPr>
                <a:defRPr/>
              </a:pPr>
              <a:t>‹#›</a:t>
            </a:fld>
            <a:endParaRPr lang="zh-CN" altLang="en-US"/>
          </a:p>
        </p:txBody>
      </p:sp>
    </p:spTree>
    <p:extLst>
      <p:ext uri="{BB962C8B-B14F-4D97-AF65-F5344CB8AC3E}">
        <p14:creationId xmlns:p14="http://schemas.microsoft.com/office/powerpoint/2010/main" xmlns="" val="14803251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smtClean="0"/>
              <a:t>按一下以編輯母片標題樣式</a:t>
            </a:r>
            <a:endParaRPr lang="en-US" noProof="0" dirty="0"/>
          </a:p>
        </p:txBody>
      </p:sp>
      <p:sp>
        <p:nvSpPr>
          <p:cNvPr id="8" name="Content Placeholder 2"/>
          <p:cNvSpPr>
            <a:spLocks noGrp="1"/>
          </p:cNvSpPr>
          <p:nvPr>
            <p:ph idx="1"/>
          </p:nvPr>
        </p:nvSpPr>
        <p:spPr>
          <a:xfrm>
            <a:off x="3407701" y="1796830"/>
            <a:ext cx="8174699" cy="4805129"/>
          </a:xfrm>
        </p:spPr>
        <p:txBody>
          <a:bodyPr/>
          <a:lstStyle>
            <a:lvl1pPr>
              <a:defRPr>
                <a:solidFill>
                  <a:schemeClr val="tx1">
                    <a:lumMod val="75000"/>
                    <a:lumOff val="25000"/>
                  </a:schemeClr>
                </a:solidFill>
              </a:defRPr>
            </a:lvl1pPr>
          </a:lstStyle>
          <a:p>
            <a:pPr lvl="0"/>
            <a:r>
              <a:rPr lang="zh-TW" altLang="en-US" noProof="0" smtClean="0"/>
              <a:t>按一下以編輯母片文字樣式</a:t>
            </a:r>
          </a:p>
        </p:txBody>
      </p:sp>
    </p:spTree>
    <p:extLst>
      <p:ext uri="{BB962C8B-B14F-4D97-AF65-F5344CB8AC3E}">
        <p14:creationId xmlns:p14="http://schemas.microsoft.com/office/powerpoint/2010/main" xmlns="" val="9977860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09278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68449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641960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863368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l">
              <a:defRPr sz="2800">
                <a:solidFill>
                  <a:schemeClr val="bg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A69690D-7136-45A7-B370-DF72421D4E39}" type="slidenum">
              <a:rPr lang="en-GB" altLang="en-US"/>
              <a:pPr>
                <a:defRPr/>
              </a:pPr>
              <a:t>‹#›</a:t>
            </a:fld>
            <a:endParaRPr lang="en-GB" altLang="en-US"/>
          </a:p>
        </p:txBody>
      </p:sp>
    </p:spTree>
    <p:extLst>
      <p:ext uri="{BB962C8B-B14F-4D97-AF65-F5344CB8AC3E}">
        <p14:creationId xmlns:p14="http://schemas.microsoft.com/office/powerpoint/2010/main" xmlns="" val="1227787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44A04DFA-9932-4DD7-B295-1C003EE5A9DD}" type="datetimeFigureOut">
              <a:rPr lang="zh-TW" altLang="en-US"/>
              <a:pPr>
                <a:defRPr/>
              </a:pPr>
              <a:t>2020/3/18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extLst>
      <p:ext uri="{BB962C8B-B14F-4D97-AF65-F5344CB8AC3E}">
        <p14:creationId xmlns:p14="http://schemas.microsoft.com/office/powerpoint/2010/main" xmlns="" val="4004356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eaLnBrk="0" hangingPunct="0">
              <a:defRPr/>
            </a:lvl1pPr>
          </a:lstStyle>
          <a:p>
            <a:pPr>
              <a:defRPr/>
            </a:pPr>
            <a:fld id="{5956ED32-A968-4D91-9AC4-4970F496C76C}" type="datetimeFigureOut">
              <a:rPr lang="zh-TW" altLang="en-US"/>
              <a:pPr>
                <a:defRPr/>
              </a:pPr>
              <a:t>2020/3/18</a:t>
            </a:fld>
            <a:endParaRPr lang="zh-TW" altLang="en-US"/>
          </a:p>
        </p:txBody>
      </p:sp>
      <p:sp>
        <p:nvSpPr>
          <p:cNvPr id="5" name="頁尾版面配置區 4"/>
          <p:cNvSpPr>
            <a:spLocks noGrp="1"/>
          </p:cNvSpPr>
          <p:nvPr>
            <p:ph type="ftr" sz="quarter" idx="11"/>
          </p:nvPr>
        </p:nvSpPr>
        <p:spPr/>
        <p:txBody>
          <a:bodyPr/>
          <a:lstStyle>
            <a:lvl1pPr eaLnBrk="0" hangingPunct="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hangingPunct="0">
              <a:defRPr/>
            </a:lvl1pPr>
          </a:lstStyle>
          <a:p>
            <a:pPr>
              <a:defRPr/>
            </a:pPr>
            <a:fld id="{47739FF2-F815-418D-B842-DE4E2BF84109}" type="slidenum">
              <a:rPr lang="zh-TW" altLang="en-US"/>
              <a:pPr>
                <a:defRPr/>
              </a:pPr>
              <a:t>‹#›</a:t>
            </a:fld>
            <a:endParaRPr lang="zh-TW" altLang="en-US"/>
          </a:p>
        </p:txBody>
      </p:sp>
    </p:spTree>
    <p:extLst>
      <p:ext uri="{BB962C8B-B14F-4D97-AF65-F5344CB8AC3E}">
        <p14:creationId xmlns:p14="http://schemas.microsoft.com/office/powerpoint/2010/main" xmlns="" val="235889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eaLnBrk="0" hangingPunct="0">
              <a:defRPr/>
            </a:lvl1pPr>
          </a:lstStyle>
          <a:p>
            <a:pPr>
              <a:defRPr/>
            </a:pPr>
            <a:fld id="{2E1819E6-D24E-4655-A7B5-57EBC7BE5EB8}" type="datetime1">
              <a:rPr lang="zh-TW" altLang="en-US"/>
              <a:pPr>
                <a:defRPr/>
              </a:pPr>
              <a:t>2020/3/18</a:t>
            </a:fld>
            <a:endParaRPr lang="zh-TW" altLang="en-US"/>
          </a:p>
        </p:txBody>
      </p:sp>
      <p:sp>
        <p:nvSpPr>
          <p:cNvPr id="5" name="頁尾版面配置區 4"/>
          <p:cNvSpPr>
            <a:spLocks noGrp="1"/>
          </p:cNvSpPr>
          <p:nvPr>
            <p:ph type="ftr" sz="quarter" idx="11"/>
          </p:nvPr>
        </p:nvSpPr>
        <p:spPr/>
        <p:txBody>
          <a:bodyPr/>
          <a:lstStyle>
            <a:lvl1pPr eaLnBrk="0" hangingPunct="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hangingPunct="0">
              <a:defRPr/>
            </a:lvl1pPr>
          </a:lstStyle>
          <a:p>
            <a:pPr>
              <a:defRPr/>
            </a:pPr>
            <a:fld id="{5382D198-AB10-4FCF-A81F-2316E35DCA46}" type="slidenum">
              <a:rPr lang="zh-TW" altLang="en-US"/>
              <a:pPr>
                <a:defRPr/>
              </a:pPr>
              <a:t>‹#›</a:t>
            </a:fld>
            <a:endParaRPr lang="zh-TW" altLang="en-US"/>
          </a:p>
        </p:txBody>
      </p:sp>
    </p:spTree>
    <p:extLst>
      <p:ext uri="{BB962C8B-B14F-4D97-AF65-F5344CB8AC3E}">
        <p14:creationId xmlns:p14="http://schemas.microsoft.com/office/powerpoint/2010/main" xmlns="" val="245039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4EDFEA8-7931-442F-AD3B-5F90CCA2E099}" type="slidenum">
              <a:rPr lang="en-US" altLang="zh-TW"/>
              <a:pPr>
                <a:defRPr/>
              </a:pPr>
              <a:t>‹#›</a:t>
            </a:fld>
            <a:endParaRPr lang="en-US" altLang="zh-TW"/>
          </a:p>
        </p:txBody>
      </p:sp>
    </p:spTree>
    <p:extLst>
      <p:ext uri="{BB962C8B-B14F-4D97-AF65-F5344CB8AC3E}">
        <p14:creationId xmlns:p14="http://schemas.microsoft.com/office/powerpoint/2010/main" xmlns="" val="2783023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ltLang="zh-TW"/>
              <a:t>Click to edit Master title style</a:t>
            </a:r>
            <a:endParaRPr lang="zh-TW" altLang="en-US"/>
          </a:p>
        </p:txBody>
      </p:sp>
      <p:sp>
        <p:nvSpPr>
          <p:cNvPr id="3" name="Table Placeholder 2"/>
          <p:cNvSpPr>
            <a:spLocks noGrp="1"/>
          </p:cNvSpPr>
          <p:nvPr>
            <p:ph type="tbl" idx="1"/>
          </p:nvPr>
        </p:nvSpPr>
        <p:spPr>
          <a:xfrm>
            <a:off x="609600" y="1600201"/>
            <a:ext cx="10972800" cy="4525963"/>
          </a:xfrm>
        </p:spPr>
        <p:txBody>
          <a:bodyPr/>
          <a:lstStyle/>
          <a:p>
            <a:pPr lvl="0"/>
            <a:endParaRPr lang="zh-TW" altLang="en-US" noProof="0"/>
          </a:p>
        </p:txBody>
      </p:sp>
      <p:sp>
        <p:nvSpPr>
          <p:cNvPr id="4" name="Date Placeholder 3"/>
          <p:cNvSpPr>
            <a:spLocks noGrp="1"/>
          </p:cNvSpPr>
          <p:nvPr>
            <p:ph type="dt" sz="half" idx="10"/>
          </p:nvPr>
        </p:nvSpPr>
        <p:spPr/>
        <p:txBody>
          <a:bodyPr/>
          <a:lstStyle>
            <a:lvl1pPr eaLnBrk="0" hangingPunct="0">
              <a:defRPr/>
            </a:lvl1pPr>
          </a:lstStyle>
          <a:p>
            <a:pPr>
              <a:defRPr/>
            </a:pPr>
            <a:fld id="{FA4B9C96-E902-413D-8855-72DC2C62CFFD}" type="datetime1">
              <a:rPr lang="zh-TW" altLang="en-US"/>
              <a:pPr>
                <a:defRPr/>
              </a:pPr>
              <a:t>2020/3/18</a:t>
            </a:fld>
            <a:endParaRPr lang="zh-TW" alt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zh-TW" alt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86795DEC-BE27-4540-A7DE-12EEE8EA3F68}" type="slidenum">
              <a:rPr lang="zh-TW" altLang="en-US"/>
              <a:pPr>
                <a:defRPr/>
              </a:pPr>
              <a:t>‹#›</a:t>
            </a:fld>
            <a:endParaRPr lang="zh-TW" altLang="en-US"/>
          </a:p>
        </p:txBody>
      </p:sp>
    </p:spTree>
    <p:extLst>
      <p:ext uri="{BB962C8B-B14F-4D97-AF65-F5344CB8AC3E}">
        <p14:creationId xmlns:p14="http://schemas.microsoft.com/office/powerpoint/2010/main" xmlns="" val="26322224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609600" y="122238"/>
            <a:ext cx="10058400" cy="12954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719263"/>
            <a:ext cx="5384800" cy="44116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圖表版面配置區 3"/>
          <p:cNvSpPr>
            <a:spLocks noGrp="1"/>
          </p:cNvSpPr>
          <p:nvPr>
            <p:ph type="chart" sz="half" idx="2"/>
          </p:nvPr>
        </p:nvSpPr>
        <p:spPr>
          <a:xfrm>
            <a:off x="6197600" y="1719263"/>
            <a:ext cx="5384800" cy="4411662"/>
          </a:xfrm>
        </p:spPr>
        <p:txBody>
          <a:bodyPr/>
          <a:lstStyle/>
          <a:p>
            <a:pPr lvl="0"/>
            <a:r>
              <a:rPr lang="zh-TW" altLang="en-US" noProof="0" smtClean="0"/>
              <a:t>按一下圖示以新增圖表</a:t>
            </a:r>
            <a:endParaRPr lang="zh-TW" altLang="en-US" noProof="0"/>
          </a:p>
        </p:txBody>
      </p:sp>
      <p:sp>
        <p:nvSpPr>
          <p:cNvPr id="5" name="日期版面配置區 4"/>
          <p:cNvSpPr>
            <a:spLocks noGrp="1"/>
          </p:cNvSpPr>
          <p:nvPr>
            <p:ph type="dt" sz="half" idx="10"/>
          </p:nvPr>
        </p:nvSpPr>
        <p:spPr>
          <a:xfrm>
            <a:off x="609600" y="6248400"/>
            <a:ext cx="2844800" cy="457200"/>
          </a:xfrm>
        </p:spPr>
        <p:txBody>
          <a:bodyPr/>
          <a:lstStyle>
            <a:lvl1pPr eaLnBrk="0" hangingPunct="0">
              <a:defRPr/>
            </a:lvl1pPr>
          </a:lstStyle>
          <a:p>
            <a:pPr>
              <a:defRPr/>
            </a:pPr>
            <a:endParaRPr lang="en-US" altLang="zh-TW"/>
          </a:p>
        </p:txBody>
      </p:sp>
      <p:sp>
        <p:nvSpPr>
          <p:cNvPr id="6" name="頁尾版面配置區 5"/>
          <p:cNvSpPr>
            <a:spLocks noGrp="1"/>
          </p:cNvSpPr>
          <p:nvPr>
            <p:ph type="ftr" sz="quarter" idx="11"/>
          </p:nvPr>
        </p:nvSpPr>
        <p:spPr>
          <a:xfrm>
            <a:off x="4165600" y="6248400"/>
            <a:ext cx="3860800" cy="457200"/>
          </a:xfrm>
        </p:spPr>
        <p:txBody>
          <a:bodyPr/>
          <a:lstStyle>
            <a:lvl1pPr eaLnBrk="0" hangingPunct="0">
              <a:defRPr/>
            </a:lvl1pPr>
          </a:lstStyle>
          <a:p>
            <a:pPr>
              <a:defRPr/>
            </a:pPr>
            <a:endParaRPr lang="en-US" altLang="zh-TW"/>
          </a:p>
        </p:txBody>
      </p:sp>
      <p:sp>
        <p:nvSpPr>
          <p:cNvPr id="7" name="投影片編號版面配置區 6"/>
          <p:cNvSpPr>
            <a:spLocks noGrp="1"/>
          </p:cNvSpPr>
          <p:nvPr>
            <p:ph type="sldNum" sz="quarter" idx="12"/>
          </p:nvPr>
        </p:nvSpPr>
        <p:spPr>
          <a:xfrm>
            <a:off x="8737600" y="6248400"/>
            <a:ext cx="2844800" cy="457200"/>
          </a:xfrm>
        </p:spPr>
        <p:txBody>
          <a:bodyPr/>
          <a:lstStyle>
            <a:lvl1pPr eaLnBrk="0" hangingPunct="0">
              <a:defRPr/>
            </a:lvl1pPr>
          </a:lstStyle>
          <a:p>
            <a:pPr>
              <a:defRPr/>
            </a:pPr>
            <a:fld id="{48B71F02-BB41-40BF-9EC0-F9E03DFD8D75}" type="slidenum">
              <a:rPr lang="en-US" altLang="zh-TW"/>
              <a:pPr>
                <a:defRPr/>
              </a:pPr>
              <a:t>‹#›</a:t>
            </a:fld>
            <a:endParaRPr lang="en-US" altLang="zh-TW"/>
          </a:p>
        </p:txBody>
      </p:sp>
    </p:spTree>
    <p:extLst>
      <p:ext uri="{BB962C8B-B14F-4D97-AF65-F5344CB8AC3E}">
        <p14:creationId xmlns:p14="http://schemas.microsoft.com/office/powerpoint/2010/main" xmlns="" val="16984187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8A9EC5-2B96-44C1-BAE7-7FEBBE596C1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191155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635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69796" y="4003802"/>
            <a:ext cx="10363200" cy="1470025"/>
          </a:xfrm>
        </p:spPr>
        <p:txBody>
          <a:bodyPr/>
          <a:lstStyle>
            <a:lvl1pPr>
              <a:defRPr sz="4000" b="1">
                <a:solidFill>
                  <a:schemeClr val="tx2"/>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828800" y="5235463"/>
            <a:ext cx="8534400" cy="1752600"/>
          </a:xfrm>
        </p:spPr>
        <p:txBody>
          <a:bodyPr/>
          <a:lstStyle>
            <a:lvl1pPr marL="0" indent="0" algn="ctr">
              <a:buNone/>
              <a:defRPr sz="1600">
                <a:solidFill>
                  <a:schemeClr val="bg2">
                    <a:lumMod val="10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a:xfrm>
            <a:off x="4165600" y="92075"/>
            <a:ext cx="3860800" cy="476250"/>
          </a:xfrm>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B818A4A7-D925-4464-AF41-CE58879CB3AC}" type="slidenum">
              <a:rPr lang="en-GB" altLang="en-US"/>
              <a:pPr>
                <a:defRPr/>
              </a:pPr>
              <a:t>‹#›</a:t>
            </a:fld>
            <a:endParaRPr lang="en-GB" altLang="en-US"/>
          </a:p>
        </p:txBody>
      </p:sp>
    </p:spTree>
    <p:extLst>
      <p:ext uri="{BB962C8B-B14F-4D97-AF65-F5344CB8AC3E}">
        <p14:creationId xmlns:p14="http://schemas.microsoft.com/office/powerpoint/2010/main" xmlns="" val="3214004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E464E8-ECF0-41B9-BFF1-0629B3B3FAC9}"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2216735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3849FA-0934-44C8-8C1C-3ED6DA30F10B}"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18539960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40F37E-9129-4639-9738-090ADBAEF59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13769852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26DB228-D77D-4A51-8908-2A89F7DDAB0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2274876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AA023A4-2BA5-4E6E-8E07-B305210B2FC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13597786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4FBF07B-73C9-4855-97D0-384FFE3E6A2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30667405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387033-519B-4F04-A633-443D818E85FB}"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38354752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784EDB8-E7C5-49B7-B53D-C6A658F9028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3166978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F3375-2D1D-435D-98D6-5996B57D862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34396058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C599AD5-0B8D-4879-A7EC-D80DD60EB682}"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1838172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635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14400" y="4204002"/>
            <a:ext cx="10363200" cy="1470025"/>
          </a:xfrm>
        </p:spPr>
        <p:txBody>
          <a:bodyPr/>
          <a:lstStyle>
            <a:lvl1pPr>
              <a:defRPr sz="4000" b="1">
                <a:solidFill>
                  <a:schemeClr val="tx2"/>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828800" y="5447322"/>
            <a:ext cx="8534400" cy="563189"/>
          </a:xfrm>
        </p:spPr>
        <p:txBody>
          <a:bodyPr/>
          <a:lstStyle>
            <a:lvl1pPr marL="0" indent="0" algn="ctr">
              <a:buNone/>
              <a:defRPr sz="1600">
                <a:solidFill>
                  <a:schemeClr val="bg2">
                    <a:lumMod val="10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a:xfrm>
            <a:off x="4165600" y="92075"/>
            <a:ext cx="3860800" cy="476250"/>
          </a:xfrm>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24C6A719-60BD-408B-AEE5-4E3D0745EBB0}" type="slidenum">
              <a:rPr lang="en-GB" altLang="en-US"/>
              <a:pPr>
                <a:defRPr/>
              </a:pPr>
              <a:t>‹#›</a:t>
            </a:fld>
            <a:endParaRPr lang="en-GB" altLang="en-US"/>
          </a:p>
        </p:txBody>
      </p:sp>
    </p:spTree>
    <p:extLst>
      <p:ext uri="{BB962C8B-B14F-4D97-AF65-F5344CB8AC3E}">
        <p14:creationId xmlns:p14="http://schemas.microsoft.com/office/powerpoint/2010/main" xmlns="" val="36253495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739653D-BF80-43F0-8BD9-26458E041B7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38162034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09600" y="274638"/>
            <a:ext cx="109728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09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09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6197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609600" y="6356351"/>
            <a:ext cx="2844800" cy="365125"/>
          </a:xfrm>
        </p:spPr>
        <p:txBody>
          <a:bodyPr/>
          <a:lstStyle>
            <a:lvl1pPr>
              <a:defRPr/>
            </a:lvl1pPr>
          </a:lstStyle>
          <a:p>
            <a:pPr>
              <a:defRPr/>
            </a:pPr>
            <a:fld id="{13F7DE6C-191F-41DD-92FD-E06246D32B35}" type="datetime1">
              <a:rPr lang="zh-TW" altLang="en-US">
                <a:solidFill>
                  <a:srgbClr val="000000"/>
                </a:solidFill>
              </a:rPr>
              <a:pPr>
                <a:defRPr/>
              </a:pPr>
              <a:t>2020/3/18</a:t>
            </a:fld>
            <a:endParaRPr lang="zh-TW" altLang="en-US">
              <a:solidFill>
                <a:srgbClr val="000000"/>
              </a:solidFill>
            </a:endParaRPr>
          </a:p>
        </p:txBody>
      </p:sp>
      <p:sp>
        <p:nvSpPr>
          <p:cNvPr id="8" name="頁尾版面配置區 7"/>
          <p:cNvSpPr>
            <a:spLocks noGrp="1"/>
          </p:cNvSpPr>
          <p:nvPr>
            <p:ph type="ftr" sz="quarter" idx="11"/>
          </p:nvPr>
        </p:nvSpPr>
        <p:spPr>
          <a:xfrm>
            <a:off x="4165600" y="6356351"/>
            <a:ext cx="3860800" cy="365125"/>
          </a:xfrm>
        </p:spPr>
        <p:txBody>
          <a:bodyPr/>
          <a:lstStyle>
            <a:lvl1pPr>
              <a:defRPr/>
            </a:lvl1pPr>
          </a:lstStyle>
          <a:p>
            <a:pPr>
              <a:defRPr/>
            </a:pPr>
            <a:endParaRPr lang="zh-TW" altLang="en-US">
              <a:solidFill>
                <a:srgbClr val="000000"/>
              </a:solidFill>
            </a:endParaRPr>
          </a:p>
        </p:txBody>
      </p:sp>
      <p:sp>
        <p:nvSpPr>
          <p:cNvPr id="9" name="投影片編號版面配置區 8"/>
          <p:cNvSpPr>
            <a:spLocks noGrp="1"/>
          </p:cNvSpPr>
          <p:nvPr>
            <p:ph type="sldNum" sz="quarter" idx="12"/>
          </p:nvPr>
        </p:nvSpPr>
        <p:spPr>
          <a:xfrm>
            <a:off x="8737600" y="6356351"/>
            <a:ext cx="2844800" cy="365125"/>
          </a:xfrm>
        </p:spPr>
        <p:txBody>
          <a:bodyPr/>
          <a:lstStyle>
            <a:lvl1pPr>
              <a:defRPr/>
            </a:lvl1pPr>
          </a:lstStyle>
          <a:p>
            <a:fld id="{1EF406EE-932A-4694-92CC-AAAEC6B5B72B}"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8575753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600201"/>
            <a:ext cx="10972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09600" y="3938590"/>
            <a:ext cx="10972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18A53073-71D4-42FD-8187-34BBD202EF16}" type="datetime1">
              <a:rPr lang="zh-TW" altLang="en-US">
                <a:solidFill>
                  <a:srgbClr val="000000"/>
                </a:solidFill>
              </a:rPr>
              <a:pPr>
                <a:defRPr/>
              </a:pPr>
              <a:t>2020/3/18</a:t>
            </a:fld>
            <a:endParaRPr lang="zh-TW" altLang="en-US">
              <a:solidFill>
                <a:srgbClr val="000000"/>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solidFill>
                <a:srgbClr val="000000"/>
              </a:solidFill>
            </a:endParaRPr>
          </a:p>
        </p:txBody>
      </p:sp>
      <p:sp>
        <p:nvSpPr>
          <p:cNvPr id="7" name="投影片編號版面配置區 5"/>
          <p:cNvSpPr>
            <a:spLocks noGrp="1"/>
          </p:cNvSpPr>
          <p:nvPr>
            <p:ph type="sldNum" sz="quarter" idx="12"/>
          </p:nvPr>
        </p:nvSpPr>
        <p:spPr/>
        <p:txBody>
          <a:bodyPr/>
          <a:lstStyle>
            <a:lvl1pPr>
              <a:defRPr/>
            </a:lvl1pPr>
          </a:lstStyle>
          <a:p>
            <a:fld id="{B4B42B31-0B73-4F99-88BA-6570B86BDE31}"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35481719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609600" y="122238"/>
            <a:ext cx="10058400" cy="12954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719263"/>
            <a:ext cx="5384800" cy="44116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圖表版面配置區 3"/>
          <p:cNvSpPr>
            <a:spLocks noGrp="1"/>
          </p:cNvSpPr>
          <p:nvPr>
            <p:ph type="chart" sz="half" idx="2"/>
          </p:nvPr>
        </p:nvSpPr>
        <p:spPr>
          <a:xfrm>
            <a:off x="6197600" y="1719263"/>
            <a:ext cx="5384800" cy="4411662"/>
          </a:xfrm>
        </p:spPr>
        <p:txBody>
          <a:bodyPr/>
          <a:lstStyle/>
          <a:p>
            <a:pPr lvl="0"/>
            <a:r>
              <a:rPr lang="zh-TW" altLang="en-US" noProof="0" smtClean="0"/>
              <a:t>按一下圖示以新增圖表</a:t>
            </a:r>
            <a:endParaRPr lang="zh-TW" altLang="en-US" noProof="0"/>
          </a:p>
        </p:txBody>
      </p:sp>
      <p:sp>
        <p:nvSpPr>
          <p:cNvPr id="5" name="日期版面配置區 4"/>
          <p:cNvSpPr>
            <a:spLocks noGrp="1"/>
          </p:cNvSpPr>
          <p:nvPr>
            <p:ph type="dt" sz="half" idx="10"/>
          </p:nvPr>
        </p:nvSpPr>
        <p:spPr>
          <a:xfrm>
            <a:off x="609600" y="6248400"/>
            <a:ext cx="2844800" cy="457200"/>
          </a:xfrm>
        </p:spPr>
        <p:txBody>
          <a:bodyPr/>
          <a:lstStyle>
            <a:lvl1pPr>
              <a:defRPr/>
            </a:lvl1pPr>
          </a:lstStyle>
          <a:p>
            <a:pPr>
              <a:defRPr/>
            </a:pPr>
            <a:endParaRPr lang="en-US" altLang="zh-TW">
              <a:solidFill>
                <a:srgbClr val="000000"/>
              </a:solidFill>
            </a:endParaRPr>
          </a:p>
        </p:txBody>
      </p:sp>
      <p:sp>
        <p:nvSpPr>
          <p:cNvPr id="6" name="頁尾版面配置區 5"/>
          <p:cNvSpPr>
            <a:spLocks noGrp="1"/>
          </p:cNvSpPr>
          <p:nvPr>
            <p:ph type="ftr" sz="quarter" idx="11"/>
          </p:nvPr>
        </p:nvSpPr>
        <p:spPr>
          <a:xfrm>
            <a:off x="4165600" y="6248400"/>
            <a:ext cx="3860800" cy="457200"/>
          </a:xfrm>
        </p:spPr>
        <p:txBody>
          <a:bodyPr/>
          <a:lstStyle>
            <a:lvl1pPr>
              <a:defRPr/>
            </a:lvl1pPr>
          </a:lstStyle>
          <a:p>
            <a:pPr>
              <a:defRPr/>
            </a:pPr>
            <a:endParaRPr lang="en-US" altLang="zh-TW">
              <a:solidFill>
                <a:srgbClr val="000000"/>
              </a:solidFill>
            </a:endParaRPr>
          </a:p>
        </p:txBody>
      </p:sp>
      <p:sp>
        <p:nvSpPr>
          <p:cNvPr id="7" name="投影片編號版面配置區 6"/>
          <p:cNvSpPr>
            <a:spLocks noGrp="1"/>
          </p:cNvSpPr>
          <p:nvPr>
            <p:ph type="sldNum" sz="quarter" idx="12"/>
          </p:nvPr>
        </p:nvSpPr>
        <p:spPr>
          <a:xfrm>
            <a:off x="8737600" y="6248400"/>
            <a:ext cx="2844800" cy="457200"/>
          </a:xfrm>
        </p:spPr>
        <p:txBody>
          <a:bodyPr/>
          <a:lstStyle>
            <a:lvl1pPr>
              <a:defRPr/>
            </a:lvl1pPr>
          </a:lstStyle>
          <a:p>
            <a:fld id="{927FC9CC-D292-40BE-8D04-685308D24AF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2938743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12.jpeg"/><Relationship Id="rId2" Type="http://schemas.openxmlformats.org/officeDocument/2006/relationships/slideLayout" Target="../slideLayouts/slideLayout48.xml"/><Relationship Id="rId16" Type="http://schemas.openxmlformats.org/officeDocument/2006/relationships/theme" Target="../theme/theme10.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jpe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11.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13.jpe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13.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2.jpeg"/><Relationship Id="rId2" Type="http://schemas.openxmlformats.org/officeDocument/2006/relationships/slideLayout" Target="../slideLayouts/slideLayout80.xml"/><Relationship Id="rId16" Type="http://schemas.openxmlformats.org/officeDocument/2006/relationships/theme" Target="../theme/theme1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image" Target="../media/image3.jpe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2.jpe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9.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F6C30DC6-B900-4FEA-9A13-5DA4E6CDA52C}" type="datetimeFigureOut">
              <a:rPr lang="zh-CN" altLang="en-US"/>
              <a:pPr>
                <a:defRPr/>
              </a:pPr>
              <a:t>2020/3/18</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ea typeface="SimSun" pitchFamily="2" charset="-122"/>
              </a:defRPr>
            </a:lvl1pPr>
          </a:lstStyle>
          <a:p>
            <a:pPr>
              <a:defRPr/>
            </a:pPr>
            <a:fld id="{89CBED8C-A433-4E1D-8C2B-168DD7A6D76A}"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1" r:id="rId7"/>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eaLnBrk="1" hangingPunct="1">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043E788E-C417-4E61-8429-1EF83E2C3D24}" type="slidenum">
              <a:rPr lang="en-US" altLang="zh-TW" smtClean="0">
                <a:solidFill>
                  <a:srgbClr val="000000"/>
                </a:solidFill>
              </a:rPr>
              <a:pPr eaLnBrk="1" hangingPunct="1"/>
              <a:t>‹#›</a:t>
            </a:fld>
            <a:endParaRPr lang="en-US" altLang="zh-TW" smtClean="0">
              <a:solidFill>
                <a:srgbClr val="000000"/>
              </a:solidFill>
            </a:endParaRPr>
          </a:p>
        </p:txBody>
      </p:sp>
      <p:pic>
        <p:nvPicPr>
          <p:cNvPr id="1031" name="Picture 7" descr="0-8"/>
          <p:cNvPicPr>
            <a:picLocks noChangeAspect="1" noChangeArrowheads="1"/>
          </p:cNvPicPr>
          <p:nvPr userDrawn="1"/>
        </p:nvPicPr>
        <p:blipFill>
          <a:blip r:embed="rId17">
            <a:extLst>
              <a:ext uri="{28A0092B-C50C-407E-A947-70E740481C1C}">
                <a14:useLocalDpi xmlns:a14="http://schemas.microsoft.com/office/drawing/2010/main" xmlns="" val="0"/>
              </a:ext>
            </a:extLst>
          </a:blip>
          <a:srcRect/>
          <a:stretch>
            <a:fillRect/>
          </a:stretch>
        </p:blipFill>
        <p:spPr bwMode="auto">
          <a:xfrm>
            <a:off x="1" y="1"/>
            <a:ext cx="3407833"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ChangeArrowheads="1"/>
          </p:cNvSpPr>
          <p:nvPr userDrawn="1"/>
        </p:nvSpPr>
        <p:spPr bwMode="auto">
          <a:xfrm>
            <a:off x="0" y="6021388"/>
            <a:ext cx="12192000" cy="836612"/>
          </a:xfrm>
          <a:prstGeom prst="rect">
            <a:avLst/>
          </a:prstGeom>
          <a:gradFill rotWithShape="1">
            <a:gsLst>
              <a:gs pos="0">
                <a:schemeClr val="bg1"/>
              </a:gs>
              <a:gs pos="100000">
                <a:srgbClr val="6DA4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endParaRPr lang="zh-TW" altLang="en-US" smtClean="0">
              <a:solidFill>
                <a:srgbClr val="000000"/>
              </a:solidFill>
            </a:endParaRPr>
          </a:p>
        </p:txBody>
      </p:sp>
    </p:spTree>
    <p:extLst>
      <p:ext uri="{BB962C8B-B14F-4D97-AF65-F5344CB8AC3E}">
        <p14:creationId xmlns:p14="http://schemas.microsoft.com/office/powerpoint/2010/main" xmlns="" val="3584664816"/>
      </p:ext>
    </p:extLst>
  </p:cSld>
  <p:clrMap bg1="lt1" tx1="dk1" bg2="lt2" tx2="dk2" accent1="accent1" accent2="accent2" accent3="accent3" accent4="accent4" accent5="accent5" accent6="accent6" hlink="hlink" folHlink="folHlink"/>
  <p:sldLayoutIdLst>
    <p:sldLayoutId id="2147484962" r:id="rId1"/>
    <p:sldLayoutId id="2147484963" r:id="rId2"/>
    <p:sldLayoutId id="2147484964" r:id="rId3"/>
    <p:sldLayoutId id="2147484965" r:id="rId4"/>
    <p:sldLayoutId id="2147484966" r:id="rId5"/>
    <p:sldLayoutId id="2147484967" r:id="rId6"/>
    <p:sldLayoutId id="2147484968" r:id="rId7"/>
    <p:sldLayoutId id="2147484969" r:id="rId8"/>
    <p:sldLayoutId id="2147484970" r:id="rId9"/>
    <p:sldLayoutId id="2147484971" r:id="rId10"/>
    <p:sldLayoutId id="2147484972" r:id="rId11"/>
    <p:sldLayoutId id="2147484973" r:id="rId12"/>
    <p:sldLayoutId id="2147484974" r:id="rId13"/>
    <p:sldLayoutId id="2147484975" r:id="rId14"/>
    <p:sldLayoutId id="2147484976" r:id="rId15"/>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0A3757B-C36B-442C-98F6-ED1D68544207}" type="datetimeFigureOut">
              <a:rPr lang="zh-CN" altLang="en-US"/>
              <a:pPr>
                <a:defRPr/>
              </a:pPr>
              <a:t>2020/3/18</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8962BA82-68BF-45A1-AD00-856DD2256D68}" type="slidenum">
              <a:rPr lang="zh-CN" altLang="en-US"/>
              <a:pPr>
                <a:defRPr/>
              </a:pPr>
              <a:t>‹#›</a:t>
            </a:fld>
            <a:endParaRPr lang="zh-CN" altLang="en-US"/>
          </a:p>
        </p:txBody>
      </p:sp>
    </p:spTree>
    <p:extLst>
      <p:ext uri="{BB962C8B-B14F-4D97-AF65-F5344CB8AC3E}">
        <p14:creationId xmlns:p14="http://schemas.microsoft.com/office/powerpoint/2010/main" xmlns="" val="142859105"/>
      </p:ext>
    </p:extLst>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3"/>
          <p:cNvPicPr>
            <a:picLocks noChangeAspect="1"/>
          </p:cNvPicPr>
          <p:nvPr userDrawn="1"/>
        </p:nvPicPr>
        <p:blipFill>
          <a:blip r:embed="rId4">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4100"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5F5F5F"/>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5F5F5F"/>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5F5F5F"/>
                </a:solidFill>
                <a:ea typeface="SimSun" pitchFamily="2" charset="-122"/>
              </a:defRPr>
            </a:lvl1pPr>
          </a:lstStyle>
          <a:p>
            <a:pPr>
              <a:defRPr/>
            </a:pPr>
            <a:fld id="{D3859756-A93D-468B-9D93-78B8600C9714}" type="slidenum">
              <a:rPr lang="en-GB" altLang="en-US"/>
              <a:pPr>
                <a:defRPr/>
              </a:pPr>
              <a:t>‹#›</a:t>
            </a:fld>
            <a:endParaRPr lang="en-GB" altLang="en-US"/>
          </a:p>
        </p:txBody>
      </p:sp>
    </p:spTree>
    <p:extLst>
      <p:ext uri="{BB962C8B-B14F-4D97-AF65-F5344CB8AC3E}">
        <p14:creationId xmlns:p14="http://schemas.microsoft.com/office/powerpoint/2010/main" xmlns="" val="2216078916"/>
      </p:ext>
    </p:extLst>
  </p:cSld>
  <p:clrMap bg1="lt1" tx1="dk1" bg2="lt2" tx2="dk2" accent1="accent1" accent2="accent2" accent3="accent3" accent4="accent4" accent5="accent5" accent6="accent6" hlink="hlink" folHlink="folHlink"/>
  <p:sldLayoutIdLst>
    <p:sldLayoutId id="2147484989" r:id="rId1"/>
    <p:sldLayoutId id="2147484990" r:id="rId2"/>
  </p:sldLayoutIdLst>
  <p:txStyles>
    <p:titleStyle>
      <a:lvl1pPr algn="ctr" rtl="0" eaLnBrk="0" fontAlgn="base" hangingPunct="0">
        <a:spcBef>
          <a:spcPct val="0"/>
        </a:spcBef>
        <a:spcAft>
          <a:spcPct val="0"/>
        </a:spcAft>
        <a:defRPr sz="4400">
          <a:solidFill>
            <a:srgbClr val="19314A"/>
          </a:solidFill>
          <a:latin typeface="+mj-lt"/>
          <a:ea typeface="+mj-ea"/>
          <a:cs typeface="+mj-cs"/>
        </a:defRPr>
      </a:lvl1pPr>
      <a:lvl2pPr algn="ctr" rtl="0" eaLnBrk="0" fontAlgn="base" hangingPunct="0">
        <a:spcBef>
          <a:spcPct val="0"/>
        </a:spcBef>
        <a:spcAft>
          <a:spcPct val="0"/>
        </a:spcAft>
        <a:defRPr sz="4400">
          <a:solidFill>
            <a:srgbClr val="19314A"/>
          </a:solidFill>
          <a:latin typeface="Arial" charset="0"/>
        </a:defRPr>
      </a:lvl2pPr>
      <a:lvl3pPr algn="ctr" rtl="0" eaLnBrk="0" fontAlgn="base" hangingPunct="0">
        <a:spcBef>
          <a:spcPct val="0"/>
        </a:spcBef>
        <a:spcAft>
          <a:spcPct val="0"/>
        </a:spcAft>
        <a:defRPr sz="4400">
          <a:solidFill>
            <a:srgbClr val="19314A"/>
          </a:solidFill>
          <a:latin typeface="Arial" charset="0"/>
        </a:defRPr>
      </a:lvl3pPr>
      <a:lvl4pPr algn="ctr" rtl="0" eaLnBrk="0" fontAlgn="base" hangingPunct="0">
        <a:spcBef>
          <a:spcPct val="0"/>
        </a:spcBef>
        <a:spcAft>
          <a:spcPct val="0"/>
        </a:spcAft>
        <a:defRPr sz="4400">
          <a:solidFill>
            <a:srgbClr val="19314A"/>
          </a:solidFill>
          <a:latin typeface="Arial" charset="0"/>
        </a:defRPr>
      </a:lvl4pPr>
      <a:lvl5pPr algn="ctr" rtl="0" eaLnBrk="0" fontAlgn="base" hangingPunct="0">
        <a:spcBef>
          <a:spcPct val="0"/>
        </a:spcBef>
        <a:spcAft>
          <a:spcPct val="0"/>
        </a:spcAft>
        <a:defRPr sz="4400">
          <a:solidFill>
            <a:srgbClr val="19314A"/>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234466"/>
          </a:solidFill>
          <a:latin typeface="+mn-lt"/>
          <a:ea typeface="+mn-ea"/>
          <a:cs typeface="+mn-cs"/>
        </a:defRPr>
      </a:lvl1pPr>
      <a:lvl2pPr marL="742950" indent="-285750" algn="l" rtl="0" eaLnBrk="0" fontAlgn="base" hangingPunct="0">
        <a:spcBef>
          <a:spcPct val="20000"/>
        </a:spcBef>
        <a:spcAft>
          <a:spcPct val="0"/>
        </a:spcAft>
        <a:buChar char="–"/>
        <a:defRPr sz="2800">
          <a:solidFill>
            <a:srgbClr val="234466"/>
          </a:solidFill>
          <a:latin typeface="+mn-lt"/>
        </a:defRPr>
      </a:lvl2pPr>
      <a:lvl3pPr marL="1143000" indent="-228600" algn="l" rtl="0" eaLnBrk="0" fontAlgn="base" hangingPunct="0">
        <a:spcBef>
          <a:spcPct val="20000"/>
        </a:spcBef>
        <a:spcAft>
          <a:spcPct val="0"/>
        </a:spcAft>
        <a:buChar char="•"/>
        <a:defRPr sz="2400">
          <a:solidFill>
            <a:srgbClr val="234466"/>
          </a:solidFill>
          <a:latin typeface="+mn-lt"/>
        </a:defRPr>
      </a:lvl3pPr>
      <a:lvl4pPr marL="1600200" indent="-228600" algn="l" rtl="0" eaLnBrk="0" fontAlgn="base" hangingPunct="0">
        <a:spcBef>
          <a:spcPct val="20000"/>
        </a:spcBef>
        <a:spcAft>
          <a:spcPct val="0"/>
        </a:spcAft>
        <a:buChar char="–"/>
        <a:defRPr sz="2000">
          <a:solidFill>
            <a:srgbClr val="234466"/>
          </a:solidFill>
          <a:latin typeface="+mn-lt"/>
        </a:defRPr>
      </a:lvl4pPr>
      <a:lvl5pPr marL="2057400" indent="-228600" algn="l" rtl="0" eaLnBrk="0" fontAlgn="base" hangingPunct="0">
        <a:spcBef>
          <a:spcPct val="20000"/>
        </a:spcBef>
        <a:spcAft>
          <a:spcPct val="0"/>
        </a:spcAft>
        <a:buChar char="»"/>
        <a:defRPr sz="2000">
          <a:solidFill>
            <a:srgbClr val="234466"/>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4578"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4579" name="文字版面配置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mn-lt"/>
                <a:ea typeface="+mn-ea"/>
              </a:defRPr>
            </a:lvl1pPr>
          </a:lstStyle>
          <a:p>
            <a:pPr>
              <a:defRPr/>
            </a:pPr>
            <a:fld id="{67FF7156-74AA-440F-A8BB-BF9F19DD6FDE}" type="datetimeFigureOut">
              <a:rPr lang="zh-TW" altLang="en-US"/>
              <a:pPr>
                <a:defRPr/>
              </a:pPr>
              <a:t>2020/3/18</a:t>
            </a:fld>
            <a:endParaRPr lang="zh-TW" altLang="en-US"/>
          </a:p>
        </p:txBody>
      </p:sp>
      <p:sp>
        <p:nvSpPr>
          <p:cNvPr id="5" name="頁尾版面配置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mn-lt"/>
                <a:ea typeface="+mn-ea"/>
              </a:defRPr>
            </a:lvl1pPr>
          </a:lstStyle>
          <a:p>
            <a:pPr>
              <a:defRPr/>
            </a:pPr>
            <a:fld id="{544DA20F-9BE2-41D7-BF3D-AA5E929DEC14}" type="slidenum">
              <a:rPr lang="zh-TW" altLang="en-US"/>
              <a:pPr>
                <a:defRPr/>
              </a:pPr>
              <a:t>‹#›</a:t>
            </a:fld>
            <a:endParaRPr lang="zh-TW" altLang="en-US"/>
          </a:p>
        </p:txBody>
      </p:sp>
    </p:spTree>
    <p:extLst>
      <p:ext uri="{BB962C8B-B14F-4D97-AF65-F5344CB8AC3E}">
        <p14:creationId xmlns:p14="http://schemas.microsoft.com/office/powerpoint/2010/main" xmlns="" val="1325877310"/>
      </p:ext>
    </p:extLst>
  </p:cSld>
  <p:clrMap bg1="lt1" tx1="dk1" bg2="lt2" tx2="dk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Lst>
  <p:txStyles>
    <p:titleStyle>
      <a:lvl1pPr algn="ctr" rtl="0" eaLnBrk="0" fontAlgn="base" hangingPunct="0">
        <a:spcBef>
          <a:spcPct val="0"/>
        </a:spcBef>
        <a:spcAft>
          <a:spcPct val="0"/>
        </a:spcAft>
        <a:defRPr sz="4400" kern="1200">
          <a:solidFill>
            <a:schemeClr val="tx1"/>
          </a:solidFill>
          <a:latin typeface="+mj-lt"/>
          <a:ea typeface="+mj-ea"/>
          <a:cs typeface="華康華綜體W5(P)"/>
        </a:defRPr>
      </a:lvl1pPr>
      <a:lvl2pPr algn="ctr" rtl="0" eaLnBrk="0" fontAlgn="base" hangingPunct="0">
        <a:spcBef>
          <a:spcPct val="0"/>
        </a:spcBef>
        <a:spcAft>
          <a:spcPct val="0"/>
        </a:spcAft>
        <a:defRPr sz="4400">
          <a:solidFill>
            <a:schemeClr val="tx1"/>
          </a:solidFill>
          <a:latin typeface="Calibri" pitchFamily="34" charset="0"/>
          <a:ea typeface="華康華綜體W5(P)"/>
          <a:cs typeface="華康華綜體W5(P)"/>
        </a:defRPr>
      </a:lvl2pPr>
      <a:lvl3pPr algn="ctr" rtl="0" eaLnBrk="0" fontAlgn="base" hangingPunct="0">
        <a:spcBef>
          <a:spcPct val="0"/>
        </a:spcBef>
        <a:spcAft>
          <a:spcPct val="0"/>
        </a:spcAft>
        <a:defRPr sz="4400">
          <a:solidFill>
            <a:schemeClr val="tx1"/>
          </a:solidFill>
          <a:latin typeface="Calibri" pitchFamily="34" charset="0"/>
          <a:ea typeface="華康華綜體W5(P)"/>
          <a:cs typeface="華康華綜體W5(P)"/>
        </a:defRPr>
      </a:lvl3pPr>
      <a:lvl4pPr algn="ctr" rtl="0" eaLnBrk="0" fontAlgn="base" hangingPunct="0">
        <a:spcBef>
          <a:spcPct val="0"/>
        </a:spcBef>
        <a:spcAft>
          <a:spcPct val="0"/>
        </a:spcAft>
        <a:defRPr sz="4400">
          <a:solidFill>
            <a:schemeClr val="tx1"/>
          </a:solidFill>
          <a:latin typeface="Calibri" pitchFamily="34" charset="0"/>
          <a:ea typeface="華康華綜體W5(P)"/>
          <a:cs typeface="華康華綜體W5(P)"/>
        </a:defRPr>
      </a:lvl4pPr>
      <a:lvl5pPr algn="ctr" rtl="0" eaLnBrk="0" fontAlgn="base" hangingPunct="0">
        <a:spcBef>
          <a:spcPct val="0"/>
        </a:spcBef>
        <a:spcAft>
          <a:spcPct val="0"/>
        </a:spcAft>
        <a:defRPr sz="4400">
          <a:solidFill>
            <a:schemeClr val="tx1"/>
          </a:solidFill>
          <a:latin typeface="Calibri" pitchFamily="34" charset="0"/>
          <a:ea typeface="華康華綜體W5(P)"/>
          <a:cs typeface="華康華綜體W5(P)"/>
        </a:defRPr>
      </a:lvl5pPr>
      <a:lvl6pPr marL="457200" algn="ctr" rtl="0" fontAlgn="base">
        <a:spcBef>
          <a:spcPct val="0"/>
        </a:spcBef>
        <a:spcAft>
          <a:spcPct val="0"/>
        </a:spcAft>
        <a:defRPr sz="4400">
          <a:solidFill>
            <a:schemeClr val="tx1"/>
          </a:solidFill>
          <a:latin typeface="Calibri" pitchFamily="34" charset="0"/>
          <a:ea typeface="華康華綜體W5(P)"/>
          <a:cs typeface="華康華綜體W5(P)"/>
        </a:defRPr>
      </a:lvl6pPr>
      <a:lvl7pPr marL="914400" algn="ctr" rtl="0" fontAlgn="base">
        <a:spcBef>
          <a:spcPct val="0"/>
        </a:spcBef>
        <a:spcAft>
          <a:spcPct val="0"/>
        </a:spcAft>
        <a:defRPr sz="4400">
          <a:solidFill>
            <a:schemeClr val="tx1"/>
          </a:solidFill>
          <a:latin typeface="Calibri" pitchFamily="34" charset="0"/>
          <a:ea typeface="華康華綜體W5(P)"/>
          <a:cs typeface="華康華綜體W5(P)"/>
        </a:defRPr>
      </a:lvl7pPr>
      <a:lvl8pPr marL="1371600" algn="ctr" rtl="0" fontAlgn="base">
        <a:spcBef>
          <a:spcPct val="0"/>
        </a:spcBef>
        <a:spcAft>
          <a:spcPct val="0"/>
        </a:spcAft>
        <a:defRPr sz="4400">
          <a:solidFill>
            <a:schemeClr val="tx1"/>
          </a:solidFill>
          <a:latin typeface="Calibri" pitchFamily="34" charset="0"/>
          <a:ea typeface="華康華綜體W5(P)"/>
          <a:cs typeface="華康華綜體W5(P)"/>
        </a:defRPr>
      </a:lvl8pPr>
      <a:lvl9pPr marL="1828800" algn="ctr" rtl="0" fontAlgn="base">
        <a:spcBef>
          <a:spcPct val="0"/>
        </a:spcBef>
        <a:spcAft>
          <a:spcPct val="0"/>
        </a:spcAft>
        <a:defRPr sz="4400">
          <a:solidFill>
            <a:schemeClr val="tx1"/>
          </a:solidFill>
          <a:latin typeface="Calibri" pitchFamily="34" charset="0"/>
          <a:ea typeface="華康華綜體W5(P)"/>
          <a:cs typeface="華康華綜體W5(P)"/>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eaLnBrk="1" hangingPunct="1">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043E788E-C417-4E61-8429-1EF83E2C3D24}" type="slidenum">
              <a:rPr lang="en-US" altLang="zh-TW" smtClean="0">
                <a:solidFill>
                  <a:srgbClr val="000000"/>
                </a:solidFill>
              </a:rPr>
              <a:pPr eaLnBrk="1" hangingPunct="1"/>
              <a:t>‹#›</a:t>
            </a:fld>
            <a:endParaRPr lang="en-US" altLang="zh-TW" smtClean="0">
              <a:solidFill>
                <a:srgbClr val="000000"/>
              </a:solidFill>
            </a:endParaRPr>
          </a:p>
        </p:txBody>
      </p:sp>
      <p:pic>
        <p:nvPicPr>
          <p:cNvPr id="1031" name="Picture 7" descr="0-8"/>
          <p:cNvPicPr>
            <a:picLocks noChangeAspect="1" noChangeArrowheads="1"/>
          </p:cNvPicPr>
          <p:nvPr userDrawn="1"/>
        </p:nvPicPr>
        <p:blipFill>
          <a:blip r:embed="rId17">
            <a:extLst>
              <a:ext uri="{28A0092B-C50C-407E-A947-70E740481C1C}">
                <a14:useLocalDpi xmlns:a14="http://schemas.microsoft.com/office/drawing/2010/main" xmlns="" val="0"/>
              </a:ext>
            </a:extLst>
          </a:blip>
          <a:srcRect/>
          <a:stretch>
            <a:fillRect/>
          </a:stretch>
        </p:blipFill>
        <p:spPr bwMode="auto">
          <a:xfrm>
            <a:off x="1" y="1"/>
            <a:ext cx="3407833"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ChangeArrowheads="1"/>
          </p:cNvSpPr>
          <p:nvPr userDrawn="1"/>
        </p:nvSpPr>
        <p:spPr bwMode="auto">
          <a:xfrm>
            <a:off x="0" y="6021388"/>
            <a:ext cx="12192000" cy="836612"/>
          </a:xfrm>
          <a:prstGeom prst="rect">
            <a:avLst/>
          </a:prstGeom>
          <a:gradFill rotWithShape="1">
            <a:gsLst>
              <a:gs pos="0">
                <a:schemeClr val="bg1"/>
              </a:gs>
              <a:gs pos="100000">
                <a:srgbClr val="6DA4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endParaRPr lang="zh-TW" altLang="en-US" smtClean="0">
              <a:solidFill>
                <a:srgbClr val="000000"/>
              </a:solidFill>
            </a:endParaRPr>
          </a:p>
        </p:txBody>
      </p:sp>
    </p:spTree>
    <p:extLst>
      <p:ext uri="{BB962C8B-B14F-4D97-AF65-F5344CB8AC3E}">
        <p14:creationId xmlns:p14="http://schemas.microsoft.com/office/powerpoint/2010/main" xmlns="" val="2211349966"/>
      </p:ext>
    </p:extLst>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 id="2147485012" r:id="rId12"/>
    <p:sldLayoutId id="2147485013" r:id="rId13"/>
    <p:sldLayoutId id="2147485014" r:id="rId14"/>
    <p:sldLayoutId id="2147485015" r:id="rId15"/>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20">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2"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5F5F5F"/>
                </a:solidFill>
                <a:latin typeface="Arial" charset="0"/>
                <a:ea typeface="+mn-ea"/>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5F5F5F"/>
                </a:solidFill>
                <a:latin typeface="Arial" charset="0"/>
                <a:ea typeface="+mn-ea"/>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5F5F5F"/>
                </a:solidFill>
                <a:ea typeface="SimSun" pitchFamily="2" charset="-122"/>
              </a:defRPr>
            </a:lvl1pPr>
          </a:lstStyle>
          <a:p>
            <a:pPr>
              <a:defRPr/>
            </a:pPr>
            <a:fld id="{3D4A72D7-B52F-4319-BDBC-D3FDD779239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 id="2147484924" r:id="rId12"/>
    <p:sldLayoutId id="2147484925" r:id="rId13"/>
    <p:sldLayoutId id="2147484926" r:id="rId14"/>
    <p:sldLayoutId id="2147484927" r:id="rId15"/>
    <p:sldLayoutId id="2147484928" r:id="rId16"/>
    <p:sldLayoutId id="2147484929" r:id="rId17"/>
    <p:sldLayoutId id="2147484930" r:id="rId18"/>
  </p:sldLayoutIdLst>
  <p:txStyles>
    <p:titleStyle>
      <a:lvl1pPr algn="ctr" rtl="0" eaLnBrk="0" fontAlgn="base" hangingPunct="0">
        <a:spcBef>
          <a:spcPct val="0"/>
        </a:spcBef>
        <a:spcAft>
          <a:spcPct val="0"/>
        </a:spcAft>
        <a:defRPr sz="4400">
          <a:solidFill>
            <a:srgbClr val="19314A"/>
          </a:solidFill>
          <a:latin typeface="+mj-lt"/>
          <a:ea typeface="+mj-ea"/>
          <a:cs typeface="+mj-cs"/>
        </a:defRPr>
      </a:lvl1pPr>
      <a:lvl2pPr algn="ctr" rtl="0" eaLnBrk="0" fontAlgn="base" hangingPunct="0">
        <a:spcBef>
          <a:spcPct val="0"/>
        </a:spcBef>
        <a:spcAft>
          <a:spcPct val="0"/>
        </a:spcAft>
        <a:defRPr sz="4400">
          <a:solidFill>
            <a:srgbClr val="19314A"/>
          </a:solidFill>
          <a:latin typeface="Arial" charset="0"/>
        </a:defRPr>
      </a:lvl2pPr>
      <a:lvl3pPr algn="ctr" rtl="0" eaLnBrk="0" fontAlgn="base" hangingPunct="0">
        <a:spcBef>
          <a:spcPct val="0"/>
        </a:spcBef>
        <a:spcAft>
          <a:spcPct val="0"/>
        </a:spcAft>
        <a:defRPr sz="4400">
          <a:solidFill>
            <a:srgbClr val="19314A"/>
          </a:solidFill>
          <a:latin typeface="Arial" charset="0"/>
        </a:defRPr>
      </a:lvl3pPr>
      <a:lvl4pPr algn="ctr" rtl="0" eaLnBrk="0" fontAlgn="base" hangingPunct="0">
        <a:spcBef>
          <a:spcPct val="0"/>
        </a:spcBef>
        <a:spcAft>
          <a:spcPct val="0"/>
        </a:spcAft>
        <a:defRPr sz="4400">
          <a:solidFill>
            <a:srgbClr val="19314A"/>
          </a:solidFill>
          <a:latin typeface="Arial" charset="0"/>
        </a:defRPr>
      </a:lvl4pPr>
      <a:lvl5pPr algn="ctr" rtl="0" eaLnBrk="0" fontAlgn="base" hangingPunct="0">
        <a:spcBef>
          <a:spcPct val="0"/>
        </a:spcBef>
        <a:spcAft>
          <a:spcPct val="0"/>
        </a:spcAft>
        <a:defRPr sz="4400">
          <a:solidFill>
            <a:srgbClr val="19314A"/>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234466"/>
          </a:solidFill>
          <a:latin typeface="+mn-lt"/>
          <a:ea typeface="+mn-ea"/>
          <a:cs typeface="+mn-cs"/>
        </a:defRPr>
      </a:lvl1pPr>
      <a:lvl2pPr marL="742950" indent="-285750" algn="l" rtl="0" eaLnBrk="0" fontAlgn="base" hangingPunct="0">
        <a:spcBef>
          <a:spcPct val="20000"/>
        </a:spcBef>
        <a:spcAft>
          <a:spcPct val="0"/>
        </a:spcAft>
        <a:buChar char="–"/>
        <a:defRPr sz="2800">
          <a:solidFill>
            <a:srgbClr val="234466"/>
          </a:solidFill>
          <a:latin typeface="+mn-lt"/>
        </a:defRPr>
      </a:lvl2pPr>
      <a:lvl3pPr marL="1143000" indent="-228600" algn="l" rtl="0" eaLnBrk="0" fontAlgn="base" hangingPunct="0">
        <a:spcBef>
          <a:spcPct val="20000"/>
        </a:spcBef>
        <a:spcAft>
          <a:spcPct val="0"/>
        </a:spcAft>
        <a:buChar char="•"/>
        <a:defRPr sz="2400">
          <a:solidFill>
            <a:srgbClr val="234466"/>
          </a:solidFill>
          <a:latin typeface="+mn-lt"/>
        </a:defRPr>
      </a:lvl3pPr>
      <a:lvl4pPr marL="1600200" indent="-228600" algn="l" rtl="0" eaLnBrk="0" fontAlgn="base" hangingPunct="0">
        <a:spcBef>
          <a:spcPct val="20000"/>
        </a:spcBef>
        <a:spcAft>
          <a:spcPct val="0"/>
        </a:spcAft>
        <a:buChar char="–"/>
        <a:defRPr sz="2000">
          <a:solidFill>
            <a:srgbClr val="234466"/>
          </a:solidFill>
          <a:latin typeface="+mn-lt"/>
        </a:defRPr>
      </a:lvl4pPr>
      <a:lvl5pPr marL="2057400" indent="-228600" algn="l" rtl="0" eaLnBrk="0" fontAlgn="base" hangingPunct="0">
        <a:spcBef>
          <a:spcPct val="20000"/>
        </a:spcBef>
        <a:spcAft>
          <a:spcPct val="0"/>
        </a:spcAft>
        <a:buChar char="»"/>
        <a:defRPr sz="2000">
          <a:solidFill>
            <a:srgbClr val="234466"/>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3"/>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6148"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5F5F5F"/>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5F5F5F"/>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5F5F5F"/>
                </a:solidFill>
                <a:ea typeface="SimSun" pitchFamily="2" charset="-122"/>
              </a:defRPr>
            </a:lvl1pPr>
          </a:lstStyle>
          <a:p>
            <a:pPr>
              <a:defRPr/>
            </a:pPr>
            <a:fld id="{83815793-12B3-4CD6-81D5-867E5E2C3F7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02" r:id="rId1"/>
  </p:sldLayoutIdLst>
  <p:txStyles>
    <p:titleStyle>
      <a:lvl1pPr algn="ctr" rtl="0" eaLnBrk="0" fontAlgn="base" hangingPunct="0">
        <a:spcBef>
          <a:spcPct val="0"/>
        </a:spcBef>
        <a:spcAft>
          <a:spcPct val="0"/>
        </a:spcAft>
        <a:defRPr sz="4400">
          <a:solidFill>
            <a:srgbClr val="19314A"/>
          </a:solidFill>
          <a:latin typeface="+mj-lt"/>
          <a:ea typeface="+mj-ea"/>
          <a:cs typeface="+mj-cs"/>
        </a:defRPr>
      </a:lvl1pPr>
      <a:lvl2pPr algn="ctr" rtl="0" eaLnBrk="0" fontAlgn="base" hangingPunct="0">
        <a:spcBef>
          <a:spcPct val="0"/>
        </a:spcBef>
        <a:spcAft>
          <a:spcPct val="0"/>
        </a:spcAft>
        <a:defRPr sz="4400">
          <a:solidFill>
            <a:srgbClr val="19314A"/>
          </a:solidFill>
          <a:latin typeface="Arial" charset="0"/>
        </a:defRPr>
      </a:lvl2pPr>
      <a:lvl3pPr algn="ctr" rtl="0" eaLnBrk="0" fontAlgn="base" hangingPunct="0">
        <a:spcBef>
          <a:spcPct val="0"/>
        </a:spcBef>
        <a:spcAft>
          <a:spcPct val="0"/>
        </a:spcAft>
        <a:defRPr sz="4400">
          <a:solidFill>
            <a:srgbClr val="19314A"/>
          </a:solidFill>
          <a:latin typeface="Arial" charset="0"/>
        </a:defRPr>
      </a:lvl3pPr>
      <a:lvl4pPr algn="ctr" rtl="0" eaLnBrk="0" fontAlgn="base" hangingPunct="0">
        <a:spcBef>
          <a:spcPct val="0"/>
        </a:spcBef>
        <a:spcAft>
          <a:spcPct val="0"/>
        </a:spcAft>
        <a:defRPr sz="4400">
          <a:solidFill>
            <a:srgbClr val="19314A"/>
          </a:solidFill>
          <a:latin typeface="Arial" charset="0"/>
        </a:defRPr>
      </a:lvl4pPr>
      <a:lvl5pPr algn="ctr" rtl="0" eaLnBrk="0" fontAlgn="base" hangingPunct="0">
        <a:spcBef>
          <a:spcPct val="0"/>
        </a:spcBef>
        <a:spcAft>
          <a:spcPct val="0"/>
        </a:spcAft>
        <a:defRPr sz="4400">
          <a:solidFill>
            <a:srgbClr val="19314A"/>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234466"/>
          </a:solidFill>
          <a:latin typeface="+mn-lt"/>
          <a:ea typeface="+mn-ea"/>
          <a:cs typeface="+mn-cs"/>
        </a:defRPr>
      </a:lvl1pPr>
      <a:lvl2pPr marL="742950" indent="-285750" algn="l" rtl="0" eaLnBrk="0" fontAlgn="base" hangingPunct="0">
        <a:spcBef>
          <a:spcPct val="20000"/>
        </a:spcBef>
        <a:spcAft>
          <a:spcPct val="0"/>
        </a:spcAft>
        <a:buChar char="–"/>
        <a:defRPr sz="2800">
          <a:solidFill>
            <a:srgbClr val="234466"/>
          </a:solidFill>
          <a:latin typeface="+mn-lt"/>
        </a:defRPr>
      </a:lvl2pPr>
      <a:lvl3pPr marL="1143000" indent="-228600" algn="l" rtl="0" eaLnBrk="0" fontAlgn="base" hangingPunct="0">
        <a:spcBef>
          <a:spcPct val="20000"/>
        </a:spcBef>
        <a:spcAft>
          <a:spcPct val="0"/>
        </a:spcAft>
        <a:buChar char="•"/>
        <a:defRPr sz="2400">
          <a:solidFill>
            <a:srgbClr val="234466"/>
          </a:solidFill>
          <a:latin typeface="+mn-lt"/>
        </a:defRPr>
      </a:lvl3pPr>
      <a:lvl4pPr marL="1600200" indent="-228600" algn="l" rtl="0" eaLnBrk="0" fontAlgn="base" hangingPunct="0">
        <a:spcBef>
          <a:spcPct val="20000"/>
        </a:spcBef>
        <a:spcAft>
          <a:spcPct val="0"/>
        </a:spcAft>
        <a:buChar char="–"/>
        <a:defRPr sz="2000">
          <a:solidFill>
            <a:srgbClr val="234466"/>
          </a:solidFill>
          <a:latin typeface="+mn-lt"/>
        </a:defRPr>
      </a:lvl4pPr>
      <a:lvl5pPr marL="2057400" indent="-228600" algn="l" rtl="0" eaLnBrk="0" fontAlgn="base" hangingPunct="0">
        <a:spcBef>
          <a:spcPct val="20000"/>
        </a:spcBef>
        <a:spcAft>
          <a:spcPct val="0"/>
        </a:spcAft>
        <a:buChar char="»"/>
        <a:defRPr sz="2000">
          <a:solidFill>
            <a:srgbClr val="234466"/>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43"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itchFamily="2" charset="-122"/>
              </a:defRPr>
            </a:lvl1pPr>
          </a:lstStyle>
          <a:p>
            <a:pPr>
              <a:defRPr/>
            </a:pPr>
            <a:fld id="{5CC1BC86-2788-4916-BE48-4A61B11580F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3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126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itchFamily="2" charset="-122"/>
              </a:defRPr>
            </a:lvl1pPr>
          </a:lstStyle>
          <a:p>
            <a:pPr>
              <a:defRPr/>
            </a:pPr>
            <a:fld id="{E37510FA-31CF-4F33-9E6A-175F675BE4A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35"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331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ea typeface="SimSun" panose="02010600030101010101" pitchFamily="2" charset="-122"/>
              </a:defRPr>
            </a:lvl1pPr>
          </a:lstStyle>
          <a:p>
            <a:pPr>
              <a:defRPr/>
            </a:pPr>
            <a:fld id="{B7CFBD86-75EC-4982-995E-1D3144765DB6}" type="datetimeFigureOut">
              <a:rPr lang="en-US"/>
              <a:pPr>
                <a:defRPr/>
              </a:pPr>
              <a:t>3/18/2020</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ea typeface="SimSun" panose="02010600030101010101" pitchFamily="2" charset="-122"/>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ea typeface="SimSun" pitchFamily="2" charset="-122"/>
              </a:defRPr>
            </a:lvl1pPr>
          </a:lstStyle>
          <a:p>
            <a:pPr>
              <a:defRPr/>
            </a:pPr>
            <a:fld id="{34361F17-EF9D-4932-9AD8-881323E6A9A5}"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937" r:id="rId1"/>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9459"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itchFamily="2" charset="-122"/>
              </a:defRPr>
            </a:lvl1pPr>
          </a:lstStyle>
          <a:p>
            <a:pPr>
              <a:defRPr/>
            </a:pPr>
            <a:fld id="{747F4270-0316-4733-9F83-B0F9D8F2FEA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4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標題版面配置區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483" name="文字版面配置區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prstClr val="black">
                    <a:tint val="75000"/>
                  </a:prstClr>
                </a:solidFill>
                <a:latin typeface="Franklin Gothic Book"/>
                <a:ea typeface="微軟正黑體"/>
              </a:defRPr>
            </a:lvl1pPr>
          </a:lstStyle>
          <a:p>
            <a:pPr>
              <a:defRPr/>
            </a:pPr>
            <a:fld id="{9A8CB239-FD5D-474B-8601-678501B22CAB}" type="datetimeFigureOut">
              <a:rPr lang="zh-TW" altLang="en-US"/>
              <a:pPr>
                <a:defRPr/>
              </a:pPr>
              <a:t>2020/3/18</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900">
                <a:solidFill>
                  <a:prstClr val="black">
                    <a:tint val="75000"/>
                  </a:prstClr>
                </a:solidFill>
                <a:latin typeface="Franklin Gothic Book"/>
                <a:ea typeface="微軟正黑體"/>
              </a:defRPr>
            </a:lvl1pPr>
          </a:lstStyle>
          <a:p>
            <a:pPr>
              <a:defRPr/>
            </a:pPr>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900">
                <a:solidFill>
                  <a:srgbClr val="898989"/>
                </a:solidFill>
                <a:latin typeface="Franklin Gothic Book" pitchFamily="34" charset="0"/>
                <a:ea typeface="微軟正黑體" pitchFamily="34" charset="-120"/>
              </a:defRPr>
            </a:lvl1pPr>
          </a:lstStyle>
          <a:p>
            <a:pPr>
              <a:defRPr/>
            </a:pPr>
            <a:fld id="{97A9E9F6-51FD-495A-9B86-69A86FEAC19A}"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944" r:id="rId1"/>
    <p:sldLayoutId id="2147484945" r:id="rId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隶书"/>
        </a:defRPr>
      </a:lvl1pPr>
      <a:lvl2pPr algn="l" defTabSz="685800" rtl="0" eaLnBrk="0" fontAlgn="base" hangingPunct="0">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2pPr>
      <a:lvl3pPr algn="l" defTabSz="685800" rtl="0" eaLnBrk="0" fontAlgn="base" hangingPunct="0">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3pPr>
      <a:lvl4pPr algn="l" defTabSz="685800" rtl="0" eaLnBrk="0" fontAlgn="base" hangingPunct="0">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4pPr>
      <a:lvl5pPr algn="l" defTabSz="685800" rtl="0" eaLnBrk="0" fontAlgn="base" hangingPunct="0">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5pPr>
      <a:lvl6pPr marL="457200" algn="l" defTabSz="685800" rtl="0" fontAlgn="base">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6pPr>
      <a:lvl7pPr marL="914400" algn="l" defTabSz="685800" rtl="0" fontAlgn="base">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7pPr>
      <a:lvl8pPr marL="1371600" algn="l" defTabSz="685800" rtl="0" fontAlgn="base">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8pPr>
      <a:lvl9pPr marL="1828800" algn="l" defTabSz="685800" rtl="0" fontAlgn="base">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华文楷体"/>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华文楷体"/>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华文楷体"/>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华文楷体"/>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华文楷体"/>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48C4B28-14F7-4F9B-9603-BD89AEA28440}" type="slidenum">
              <a:rPr lang="en-US" altLang="zh-TW">
                <a:solidFill>
                  <a:srgbClr val="000000"/>
                </a:solidFill>
              </a:rPr>
              <a:pPr>
                <a:defRPr/>
              </a:pPr>
              <a:t>‹#›</a:t>
            </a:fld>
            <a:endParaRPr lang="en-US" altLang="zh-TW">
              <a:solidFill>
                <a:srgbClr val="000000"/>
              </a:solidFill>
            </a:endParaRPr>
          </a:p>
        </p:txBody>
      </p:sp>
      <p:pic>
        <p:nvPicPr>
          <p:cNvPr id="1031" name="Picture 7" descr="0-8"/>
          <p:cNvPicPr>
            <a:picLocks noChangeAspect="1" noChangeArrowheads="1"/>
          </p:cNvPicPr>
          <p:nvPr userDrawn="1"/>
        </p:nvPicPr>
        <p:blipFill>
          <a:blip r:embed="rId16">
            <a:extLst>
              <a:ext uri="{28A0092B-C50C-407E-A947-70E740481C1C}">
                <a14:useLocalDpi xmlns:a14="http://schemas.microsoft.com/office/drawing/2010/main" xmlns="" val="0"/>
              </a:ext>
            </a:extLst>
          </a:blip>
          <a:srcRect/>
          <a:stretch>
            <a:fillRect/>
          </a:stretch>
        </p:blipFill>
        <p:spPr bwMode="auto">
          <a:xfrm>
            <a:off x="1" y="1"/>
            <a:ext cx="3407833"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ChangeArrowheads="1"/>
          </p:cNvSpPr>
          <p:nvPr userDrawn="1"/>
        </p:nvSpPr>
        <p:spPr bwMode="auto">
          <a:xfrm>
            <a:off x="0" y="6021388"/>
            <a:ext cx="12192000" cy="836612"/>
          </a:xfrm>
          <a:prstGeom prst="rect">
            <a:avLst/>
          </a:prstGeom>
          <a:gradFill rotWithShape="1">
            <a:gsLst>
              <a:gs pos="0">
                <a:schemeClr val="bg1"/>
              </a:gs>
              <a:gs pos="100000">
                <a:srgbClr val="6DA4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endParaRPr lang="zh-TW" altLang="en-US" smtClean="0">
              <a:solidFill>
                <a:srgbClr val="000000"/>
              </a:solidFill>
            </a:endParaRPr>
          </a:p>
        </p:txBody>
      </p:sp>
    </p:spTree>
    <p:extLst>
      <p:ext uri="{BB962C8B-B14F-4D97-AF65-F5344CB8AC3E}">
        <p14:creationId xmlns:p14="http://schemas.microsoft.com/office/powerpoint/2010/main" xmlns="" val="2297281670"/>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 id="2147484958" r:id="rId12"/>
    <p:sldLayoutId id="2147484959" r:id="rId13"/>
    <p:sldLayoutId id="2147484960"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diagramData" Target="../diagrams/data2.xml"/><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diagramData" Target="../diagrams/data5.xml"/><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7.xml"/><Relationship Id="rId1" Type="http://schemas.openxmlformats.org/officeDocument/2006/relationships/slideLayout" Target="../slideLayouts/slideLayout3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30.xml"/><Relationship Id="rId4" Type="http://schemas.openxmlformats.org/officeDocument/2006/relationships/image" Target="../media/image83.jpeg"/></Relationships>
</file>

<file path=ppt/slides/_rels/slide7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diagramData" Target="../diagrams/data10.xml"/><Relationship Id="rId7"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8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85.jpeg"/><Relationship Id="rId7" Type="http://schemas.openxmlformats.org/officeDocument/2006/relationships/diagramColors" Target="../diagrams/colors11.xml"/><Relationship Id="rId2" Type="http://schemas.openxmlformats.org/officeDocument/2006/relationships/notesSlide" Target="../notesSlides/notesSlide51.xml"/><Relationship Id="rId1" Type="http://schemas.openxmlformats.org/officeDocument/2006/relationships/slideLayout" Target="../slideLayouts/slideLayout3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8.xml"/></Relationships>
</file>

<file path=ppt/slides/_rels/slide8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diagramColors" Target="../diagrams/colors13.xml"/><Relationship Id="rId3" Type="http://schemas.openxmlformats.org/officeDocument/2006/relationships/image" Target="../media/image85.jpeg"/><Relationship Id="rId7" Type="http://schemas.openxmlformats.org/officeDocument/2006/relationships/diagramColors" Target="../diagrams/colors12.xml"/><Relationship Id="rId12" Type="http://schemas.openxmlformats.org/officeDocument/2006/relationships/diagramQuickStyle" Target="../diagrams/quickStyle13.xml"/><Relationship Id="rId2" Type="http://schemas.openxmlformats.org/officeDocument/2006/relationships/notesSlide" Target="../notesSlides/notesSlide52.xml"/><Relationship Id="rId1" Type="http://schemas.openxmlformats.org/officeDocument/2006/relationships/slideLayout" Target="../slideLayouts/slideLayout32.xml"/><Relationship Id="rId6" Type="http://schemas.openxmlformats.org/officeDocument/2006/relationships/diagramQuickStyle" Target="../diagrams/quickStyle12.xml"/><Relationship Id="rId11" Type="http://schemas.openxmlformats.org/officeDocument/2006/relationships/diagramLayout" Target="../diagrams/layout13.xml"/><Relationship Id="rId5" Type="http://schemas.openxmlformats.org/officeDocument/2006/relationships/diagramLayout" Target="../diagrams/layout12.xml"/><Relationship Id="rId15" Type="http://schemas.microsoft.com/office/2007/relationships/diagramDrawing" Target="../diagrams/drawing13.xml"/><Relationship Id="rId10" Type="http://schemas.openxmlformats.org/officeDocument/2006/relationships/diagramData" Target="../diagrams/data13.xml"/><Relationship Id="rId4" Type="http://schemas.openxmlformats.org/officeDocument/2006/relationships/diagramData" Target="../diagrams/data12.xml"/><Relationship Id="rId9" Type="http://schemas.openxmlformats.org/officeDocument/2006/relationships/image" Target="../media/image90.jpeg"/><Relationship Id="rId14" Type="http://schemas.microsoft.com/office/2007/relationships/diagramDrawing" Target="../diagrams/drawing12.xml"/></Relationships>
</file>

<file path=ppt/slides/_rels/slide81.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diagramQuickStyle" Target="../diagrams/quickStyle15.xml"/><Relationship Id="rId3" Type="http://schemas.openxmlformats.org/officeDocument/2006/relationships/image" Target="../media/image85.jpeg"/><Relationship Id="rId7" Type="http://schemas.openxmlformats.org/officeDocument/2006/relationships/diagramColors" Target="../diagrams/colors14.xml"/><Relationship Id="rId12" Type="http://schemas.openxmlformats.org/officeDocument/2006/relationships/diagramLayout" Target="../diagrams/layout15.xml"/><Relationship Id="rId2" Type="http://schemas.openxmlformats.org/officeDocument/2006/relationships/notesSlide" Target="../notesSlides/notesSlide53.xml"/><Relationship Id="rId16" Type="http://schemas.microsoft.com/office/2007/relationships/diagramDrawing" Target="../diagrams/drawing15.xml"/><Relationship Id="rId1" Type="http://schemas.openxmlformats.org/officeDocument/2006/relationships/slideLayout" Target="../slideLayouts/slideLayout32.xml"/><Relationship Id="rId6" Type="http://schemas.openxmlformats.org/officeDocument/2006/relationships/diagramQuickStyle" Target="../diagrams/quickStyle14.xml"/><Relationship Id="rId11" Type="http://schemas.openxmlformats.org/officeDocument/2006/relationships/diagramData" Target="../diagrams/data15.xml"/><Relationship Id="rId5" Type="http://schemas.openxmlformats.org/officeDocument/2006/relationships/diagramLayout" Target="../diagrams/layout14.xml"/><Relationship Id="rId15" Type="http://schemas.microsoft.com/office/2007/relationships/diagramDrawing" Target="../diagrams/drawing14.xml"/><Relationship Id="rId10" Type="http://schemas.openxmlformats.org/officeDocument/2006/relationships/image" Target="../media/image93.jpeg"/><Relationship Id="rId4" Type="http://schemas.openxmlformats.org/officeDocument/2006/relationships/diagramData" Target="../diagrams/data14.xml"/><Relationship Id="rId9" Type="http://schemas.openxmlformats.org/officeDocument/2006/relationships/image" Target="../media/image92.jpeg"/><Relationship Id="rId14" Type="http://schemas.openxmlformats.org/officeDocument/2006/relationships/diagramColors" Target="../diagrams/colors15.xml"/></Relationships>
</file>

<file path=ppt/slides/_rels/slide82.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diagramColors" Target="../diagrams/colors17.xml"/><Relationship Id="rId18" Type="http://schemas.microsoft.com/office/2007/relationships/diagramDrawing" Target="../diagrams/drawing16.xml"/><Relationship Id="rId3" Type="http://schemas.openxmlformats.org/officeDocument/2006/relationships/image" Target="../media/image85.jpeg"/><Relationship Id="rId7" Type="http://schemas.openxmlformats.org/officeDocument/2006/relationships/diagramColors" Target="../diagrams/colors16.xml"/><Relationship Id="rId12" Type="http://schemas.openxmlformats.org/officeDocument/2006/relationships/diagramQuickStyle" Target="../diagrams/quickStyle17.xml"/><Relationship Id="rId17" Type="http://schemas.openxmlformats.org/officeDocument/2006/relationships/image" Target="../media/image99.jpeg"/><Relationship Id="rId2" Type="http://schemas.openxmlformats.org/officeDocument/2006/relationships/notesSlide" Target="../notesSlides/notesSlide54.xml"/><Relationship Id="rId16" Type="http://schemas.openxmlformats.org/officeDocument/2006/relationships/image" Target="../media/image98.png"/><Relationship Id="rId1" Type="http://schemas.openxmlformats.org/officeDocument/2006/relationships/slideLayout" Target="../slideLayouts/slideLayout32.xml"/><Relationship Id="rId6" Type="http://schemas.openxmlformats.org/officeDocument/2006/relationships/diagramQuickStyle" Target="../diagrams/quickStyle16.xml"/><Relationship Id="rId11" Type="http://schemas.openxmlformats.org/officeDocument/2006/relationships/diagramLayout" Target="../diagrams/layout17.xml"/><Relationship Id="rId5" Type="http://schemas.openxmlformats.org/officeDocument/2006/relationships/diagramLayout" Target="../diagrams/layout16.xml"/><Relationship Id="rId15" Type="http://schemas.openxmlformats.org/officeDocument/2006/relationships/image" Target="../media/image97.jpeg"/><Relationship Id="rId10" Type="http://schemas.openxmlformats.org/officeDocument/2006/relationships/diagramData" Target="../diagrams/data17.xml"/><Relationship Id="rId19" Type="http://schemas.microsoft.com/office/2007/relationships/diagramDrawing" Target="../diagrams/drawing17.xml"/><Relationship Id="rId4" Type="http://schemas.openxmlformats.org/officeDocument/2006/relationships/diagramData" Target="../diagrams/data16.xml"/><Relationship Id="rId9" Type="http://schemas.openxmlformats.org/officeDocument/2006/relationships/image" Target="../media/image95.jpeg"/><Relationship Id="rId14" Type="http://schemas.openxmlformats.org/officeDocument/2006/relationships/image" Target="../media/image96.jpeg"/></Relationships>
</file>

<file path=ppt/slides/_rels/slide83.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85.jpeg"/><Relationship Id="rId7" Type="http://schemas.openxmlformats.org/officeDocument/2006/relationships/diagramColors" Target="../diagrams/colors18.xml"/><Relationship Id="rId2" Type="http://schemas.openxmlformats.org/officeDocument/2006/relationships/notesSlide" Target="../notesSlides/notesSlide55.xml"/><Relationship Id="rId1" Type="http://schemas.openxmlformats.org/officeDocument/2006/relationships/slideLayout" Target="../slideLayouts/slideLayout3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84.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diagramColors" Target="../diagrams/colors20.xml"/><Relationship Id="rId3" Type="http://schemas.openxmlformats.org/officeDocument/2006/relationships/image" Target="../media/image85.jpeg"/><Relationship Id="rId7" Type="http://schemas.openxmlformats.org/officeDocument/2006/relationships/diagramColors" Target="../diagrams/colors19.xml"/><Relationship Id="rId12" Type="http://schemas.openxmlformats.org/officeDocument/2006/relationships/diagramQuickStyle" Target="../diagrams/quickStyle20.xml"/><Relationship Id="rId2" Type="http://schemas.openxmlformats.org/officeDocument/2006/relationships/notesSlide" Target="../notesSlides/notesSlide56.xml"/><Relationship Id="rId1" Type="http://schemas.openxmlformats.org/officeDocument/2006/relationships/slideLayout" Target="../slideLayouts/slideLayout32.xml"/><Relationship Id="rId6" Type="http://schemas.openxmlformats.org/officeDocument/2006/relationships/diagramQuickStyle" Target="../diagrams/quickStyle19.xml"/><Relationship Id="rId11" Type="http://schemas.openxmlformats.org/officeDocument/2006/relationships/diagramLayout" Target="../diagrams/layout20.xml"/><Relationship Id="rId5" Type="http://schemas.openxmlformats.org/officeDocument/2006/relationships/diagramLayout" Target="../diagrams/layout19.xml"/><Relationship Id="rId15" Type="http://schemas.microsoft.com/office/2007/relationships/diagramDrawing" Target="../diagrams/drawing20.xml"/><Relationship Id="rId10" Type="http://schemas.openxmlformats.org/officeDocument/2006/relationships/diagramData" Target="../diagrams/data20.xml"/><Relationship Id="rId4" Type="http://schemas.openxmlformats.org/officeDocument/2006/relationships/diagramData" Target="../diagrams/data19.xml"/><Relationship Id="rId9" Type="http://schemas.openxmlformats.org/officeDocument/2006/relationships/image" Target="../media/image101.jpeg"/><Relationship Id="rId14" Type="http://schemas.microsoft.com/office/2007/relationships/diagramDrawing" Target="../diagrams/drawing19.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32.xml"/><Relationship Id="rId4" Type="http://schemas.openxmlformats.org/officeDocument/2006/relationships/image" Target="../media/image102.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JS0_LipW2AA&amp;feature=youtu.be" TargetMode="External"/><Relationship Id="rId2" Type="http://schemas.openxmlformats.org/officeDocument/2006/relationships/notesSlide" Target="../notesSlides/notesSlide61.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s://news3pic.cdn.org.tw/uploads/big/303c2c204961a5db19ccda8509036a94.jpg" TargetMode="Externa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66564" y="1826420"/>
            <a:ext cx="8748712" cy="1800225"/>
          </a:xfrm>
        </p:spPr>
        <p:txBody>
          <a:bodyPr>
            <a:normAutofit/>
          </a:bodyPr>
          <a:lstStyle/>
          <a:p>
            <a:pPr eaLnBrk="1" hangingPunct="1">
              <a:defRPr/>
            </a:pPr>
            <a:r>
              <a:rPr lang="zh-TW" altLang="en-US" sz="36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十二年國民基本教育</a:t>
            </a:r>
            <a:r>
              <a:rPr lang="en-US" altLang="zh-TW" sz="40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br>
              <a:rPr lang="en-US" altLang="zh-TW" sz="40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br>
            <a:r>
              <a:rPr lang="en-US" altLang="zh-TW" sz="4000" b="1" dirty="0" smtClean="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109</a:t>
            </a:r>
            <a:r>
              <a:rPr lang="zh-TW" altLang="en-US" sz="4000" b="1" dirty="0" smtClean="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a:t>
            </a:r>
            <a:r>
              <a:rPr lang="zh-TW" altLang="en-US" sz="40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竹苗區適性入學宣導</a:t>
            </a:r>
            <a:endParaRPr lang="zh-TW" altLang="en-US"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9" name="副標題 2"/>
          <p:cNvSpPr>
            <a:spLocks noGrp="1"/>
          </p:cNvSpPr>
          <p:nvPr>
            <p:ph type="subTitle" idx="1"/>
          </p:nvPr>
        </p:nvSpPr>
        <p:spPr>
          <a:xfrm>
            <a:off x="874713" y="3500438"/>
            <a:ext cx="9577387" cy="3025775"/>
          </a:xfrm>
        </p:spPr>
        <p:txBody>
          <a:bodyPr>
            <a:noAutofit/>
          </a:bodyPr>
          <a:lstStyle/>
          <a:p>
            <a:pPr algn="l">
              <a:defRPr/>
            </a:pP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苗栗縣</a:t>
            </a:r>
            <a:r>
              <a:rPr lang="zh-TW" altLang="en-US"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十二年國教宣導</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團</a:t>
            </a:r>
            <a:endParaRPr lang="en-US" altLang="zh-TW"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l">
              <a:defRPr/>
            </a:pP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宣導</a:t>
            </a:r>
            <a:r>
              <a:rPr lang="zh-TW" altLang="en-US"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學校</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：通</a:t>
            </a:r>
            <a:r>
              <a:rPr lang="zh-TW" altLang="en-US"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霄</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a:t>
            </a:r>
            <a:endParaRPr lang="en-US" altLang="zh-TW"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l">
              <a:defRPr/>
            </a:pP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講師</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6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致民國</a:t>
            </a:r>
            <a:r>
              <a:rPr lang="zh-TW" altLang="en-US"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a:t>
            </a:r>
            <a:r>
              <a:rPr lang="zh-TW" altLang="en-US" sz="36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郭家豪</a:t>
            </a:r>
            <a:endParaRPr lang="en-US" altLang="zh-TW" sz="36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l">
              <a:defRPr/>
            </a:pP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時間：  </a:t>
            </a:r>
            <a:r>
              <a:rPr lang="en-US" altLang="zh-TW"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 </a:t>
            </a:r>
            <a:r>
              <a:rPr lang="en-US" altLang="zh-TW"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 </a:t>
            </a:r>
            <a:r>
              <a:rPr lang="en-US" altLang="zh-TW"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18</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日</a:t>
            </a:r>
            <a:endParaRPr lang="en-US" altLang="zh-TW"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64516" name="Picture 5" descr="C:\Users\User\Desktop\Logo.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43472" y="657226"/>
            <a:ext cx="8208963"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圖片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9336360" y="6093296"/>
            <a:ext cx="262890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68726045"/>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xmlns="" val="3289743394"/>
              </p:ext>
            </p:extLst>
          </p:nvPr>
        </p:nvGraphicFramePr>
        <p:xfrm>
          <a:off x="6430253" y="3716776"/>
          <a:ext cx="4628427" cy="2189276"/>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2042011">
                  <a:extLst>
                    <a:ext uri="{9D8B030D-6E8A-4147-A177-3AD203B41FA5}">
                      <a16:colId xmlns:a16="http://schemas.microsoft.com/office/drawing/2014/main" xmlns="" val="20000"/>
                    </a:ext>
                  </a:extLst>
                </a:gridCol>
                <a:gridCol w="2586416">
                  <a:extLst>
                    <a:ext uri="{9D8B030D-6E8A-4147-A177-3AD203B41FA5}">
                      <a16:colId xmlns:a16="http://schemas.microsoft.com/office/drawing/2014/main" xmlns="" val="20001"/>
                    </a:ext>
                  </a:extLst>
                </a:gridCol>
              </a:tblGrid>
              <a:tr h="547319">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其他</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實用技能學程</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47319">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建教合作班</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547319">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運動績優</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47319">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私校獨招</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5" name="標題 1"/>
          <p:cNvSpPr txBox="1">
            <a:spLocks/>
          </p:cNvSpPr>
          <p:nvPr/>
        </p:nvSpPr>
        <p:spPr>
          <a:xfrm>
            <a:off x="1513088" y="566576"/>
            <a:ext cx="9264650" cy="941388"/>
          </a:xfrm>
          <a:prstGeom prst="rect">
            <a:avLst/>
          </a:prstGeom>
        </p:spPr>
        <p:txBody>
          <a:bodyPr lIns="121920" tIns="60960" rIns="121920" bIns="60960" anchor="ctr">
            <a:normAutofit fontScale="85000" lnSpcReduction="10000"/>
          </a:bodyPr>
          <a:lstStyle/>
          <a:p>
            <a:pPr algn="ctr" eaLnBrk="1" hangingPunct="1">
              <a:defRPr/>
            </a:pPr>
            <a:r>
              <a:rPr kumimoji="0" lang="en-US" altLang="zh-TW" sz="5867" b="1" dirty="0">
                <a:solidFill>
                  <a:srgbClr val="000099"/>
                </a:solidFill>
                <a:latin typeface="微軟正黑體" panose="020B0604030504040204" pitchFamily="34" charset="-120"/>
                <a:ea typeface="微軟正黑體" panose="020B0604030504040204" pitchFamily="34" charset="-120"/>
              </a:rPr>
              <a:t>109</a:t>
            </a:r>
            <a:r>
              <a:rPr kumimoji="0" lang="zh-TW" altLang="zh-TW" sz="5867" b="1" dirty="0">
                <a:solidFill>
                  <a:srgbClr val="000099"/>
                </a:solidFill>
                <a:latin typeface="微軟正黑體" panose="020B0604030504040204" pitchFamily="34" charset="-120"/>
                <a:ea typeface="微軟正黑體" panose="020B0604030504040204" pitchFamily="34" charset="-120"/>
              </a:rPr>
              <a:t>學年度</a:t>
            </a:r>
            <a:r>
              <a:rPr kumimoji="0" lang="zh-TW" altLang="en-US" sz="5867" b="1" dirty="0">
                <a:solidFill>
                  <a:srgbClr val="000099"/>
                </a:solidFill>
                <a:latin typeface="微軟正黑體" panose="020B0604030504040204" pitchFamily="34" charset="-120"/>
                <a:ea typeface="微軟正黑體" panose="020B0604030504040204" pitchFamily="34" charset="-120"/>
              </a:rPr>
              <a:t>竹苗區</a:t>
            </a:r>
            <a:r>
              <a:rPr kumimoji="0" lang="zh-TW" altLang="zh-TW" sz="5867" b="1" dirty="0">
                <a:solidFill>
                  <a:srgbClr val="000099"/>
                </a:solidFill>
                <a:latin typeface="微軟正黑體" panose="020B0604030504040204" pitchFamily="34" charset="-120"/>
                <a:ea typeface="微軟正黑體" panose="020B0604030504040204" pitchFamily="34" charset="-120"/>
              </a:rPr>
              <a:t>適性入學管道</a:t>
            </a:r>
            <a:endParaRPr lang="zh-TW" altLang="en-US" sz="5867" b="1" dirty="0">
              <a:solidFill>
                <a:srgbClr val="000099"/>
              </a:solidFill>
              <a:latin typeface="微軟正黑體" pitchFamily="34" charset="-120"/>
              <a:ea typeface="微軟正黑體" pitchFamily="34" charset="-120"/>
            </a:endParaRPr>
          </a:p>
        </p:txBody>
      </p:sp>
      <p:graphicFrame>
        <p:nvGraphicFramePr>
          <p:cNvPr id="7" name="Group 159">
            <a:extLst>
              <a:ext uri="{FF2B5EF4-FFF2-40B4-BE49-F238E27FC236}">
                <a16:creationId xmlns:a16="http://schemas.microsoft.com/office/drawing/2014/main" xmlns="" id="{8747CD49-688E-4B64-AD05-3A7034EB30E7}"/>
              </a:ext>
            </a:extLst>
          </p:cNvPr>
          <p:cNvGraphicFramePr>
            <a:graphicFrameLocks noGrp="1"/>
          </p:cNvGraphicFramePr>
          <p:nvPr>
            <p:extLst>
              <p:ext uri="{D42A27DB-BD31-4B8C-83A1-F6EECF244321}">
                <p14:modId xmlns:p14="http://schemas.microsoft.com/office/powerpoint/2010/main" xmlns="" val="3533091221"/>
              </p:ext>
            </p:extLst>
          </p:nvPr>
        </p:nvGraphicFramePr>
        <p:xfrm>
          <a:off x="1800933" y="1412776"/>
          <a:ext cx="4225333" cy="5328592"/>
        </p:xfrm>
        <a:graphic>
          <a:graphicData uri="http://schemas.openxmlformats.org/drawingml/2006/table">
            <a:tbl>
              <a:tblPr/>
              <a:tblGrid>
                <a:gridCol w="1303947">
                  <a:extLst>
                    <a:ext uri="{9D8B030D-6E8A-4147-A177-3AD203B41FA5}">
                      <a16:colId xmlns:a16="http://schemas.microsoft.com/office/drawing/2014/main" xmlns="" val="20000"/>
                    </a:ext>
                  </a:extLst>
                </a:gridCol>
                <a:gridCol w="2921386">
                  <a:extLst>
                    <a:ext uri="{9D8B030D-6E8A-4147-A177-3AD203B41FA5}">
                      <a16:colId xmlns:a16="http://schemas.microsoft.com/office/drawing/2014/main" xmlns="" val="20001"/>
                    </a:ext>
                  </a:extLst>
                </a:gridCol>
              </a:tblGrid>
              <a:tr h="524742">
                <a:tc rowSpan="8">
                  <a:txBody>
                    <a:bodyPr/>
                    <a:lstStyle>
                      <a:lvl1pPr eaLnBrk="0" hangingPunct="0">
                        <a:spcBef>
                          <a:spcPct val="20000"/>
                        </a:spcBef>
                        <a:buSzPct val="80000"/>
                        <a:buFont typeface="Wingdings" panose="05000000000000000000" pitchFamily="2" charset="2"/>
                        <a:defRPr>
                          <a:solidFill>
                            <a:schemeClr val="tx1"/>
                          </a:solidFill>
                          <a:latin typeface="华文细黑"/>
                          <a:ea typeface="华文细黑"/>
                          <a:cs typeface="华文细黑"/>
                        </a:defRPr>
                      </a:lvl1pPr>
                      <a:lvl2pPr marL="742950" indent="-285750" eaLnBrk="0" hangingPunct="0">
                        <a:spcBef>
                          <a:spcPct val="20000"/>
                        </a:spcBef>
                        <a:buFont typeface="Arial" panose="020B0604020202020204" pitchFamily="34" charset="0"/>
                        <a:defRPr sz="1600">
                          <a:solidFill>
                            <a:schemeClr val="tx1"/>
                          </a:solidFill>
                          <a:latin typeface="华文细黑"/>
                          <a:ea typeface="华文细黑"/>
                          <a:cs typeface="华文细黑"/>
                        </a:defRPr>
                      </a:lvl2pPr>
                      <a:lvl3pPr marL="11430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3pPr>
                      <a:lvl4pPr marL="16002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4pPr>
                      <a:lvl5pPr marL="20574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9pPr>
                    </a:lstStyle>
                    <a:p>
                      <a:pPr marL="0" marR="0" lvl="0" indent="0" algn="ctr" defTabSz="914400" rtl="0" eaLnBrk="0" fontAlgn="base" latinLnBrk="0" hangingPunct="0">
                        <a:lnSpc>
                          <a:spcPct val="100000"/>
                        </a:lnSpc>
                        <a:spcBef>
                          <a:spcPct val="0"/>
                        </a:spcBef>
                        <a:spcAft>
                          <a:spcPct val="0"/>
                        </a:spcAft>
                        <a:buClrTx/>
                        <a:buSzPct val="80000"/>
                        <a:buFontTx/>
                        <a:buNone/>
                        <a:tabLst/>
                      </a:pPr>
                      <a:r>
                        <a:rPr kumimoji="0" lang="zh-TW" altLang="en-US" sz="3000" b="1" i="0" u="none" strike="noStrike" cap="none" normalizeH="0" baseline="0" dirty="0">
                          <a:ln>
                            <a:noFill/>
                          </a:ln>
                          <a:solidFill>
                            <a:srgbClr val="100BEB"/>
                          </a:solidFill>
                          <a:effectLst/>
                          <a:latin typeface="標楷體" panose="03000509000000000000" pitchFamily="65" charset="-120"/>
                          <a:ea typeface="微軟正黑體" panose="020B0604030504040204" pitchFamily="34" charset="-120"/>
                          <a:cs typeface="华文细黑"/>
                        </a:rPr>
                        <a:t>免試入學</a:t>
                      </a:r>
                    </a:p>
                  </a:txBody>
                  <a:tcPr marT="45695" marB="45695"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EBF703"/>
                    </a:solidFill>
                  </a:tcPr>
                </a:tc>
                <a:tc>
                  <a:txBody>
                    <a:bodyPr/>
                    <a:lstStyle>
                      <a:lvl1pPr eaLnBrk="0" hangingPunct="0">
                        <a:spcBef>
                          <a:spcPct val="20000"/>
                        </a:spcBef>
                        <a:buSzPct val="80000"/>
                        <a:buFont typeface="Wingdings" panose="05000000000000000000" pitchFamily="2" charset="2"/>
                        <a:defRPr>
                          <a:solidFill>
                            <a:schemeClr val="tx1"/>
                          </a:solidFill>
                          <a:latin typeface="华文细黑"/>
                          <a:ea typeface="华文细黑"/>
                          <a:cs typeface="华文细黑"/>
                        </a:defRPr>
                      </a:lvl1pPr>
                      <a:lvl2pPr marL="742950" indent="-285750" eaLnBrk="0" hangingPunct="0">
                        <a:spcBef>
                          <a:spcPct val="20000"/>
                        </a:spcBef>
                        <a:buFont typeface="Arial" panose="020B0604020202020204" pitchFamily="34" charset="0"/>
                        <a:defRPr sz="1600">
                          <a:solidFill>
                            <a:schemeClr val="tx1"/>
                          </a:solidFill>
                          <a:latin typeface="华文细黑"/>
                          <a:ea typeface="华文细黑"/>
                          <a:cs typeface="华文细黑"/>
                        </a:defRPr>
                      </a:lvl2pPr>
                      <a:lvl3pPr marL="11430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3pPr>
                      <a:lvl4pPr marL="16002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4pPr>
                      <a:lvl5pPr marL="20574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9pPr>
                    </a:lstStyle>
                    <a:p>
                      <a:pPr marL="0" marR="0" lvl="0" indent="0" algn="ctr" defTabSz="914400" rtl="0" eaLnBrk="0" fontAlgn="base" latinLnBrk="0" hangingPunct="0">
                        <a:lnSpc>
                          <a:spcPct val="100000"/>
                        </a:lnSpc>
                        <a:spcBef>
                          <a:spcPct val="0"/>
                        </a:spcBef>
                        <a:spcAft>
                          <a:spcPct val="0"/>
                        </a:spcAft>
                        <a:buClrTx/>
                        <a:buSzPct val="80000"/>
                        <a:buFontTx/>
                        <a:buNone/>
                        <a:tabLst/>
                        <a:defRPr/>
                      </a:pPr>
                      <a:r>
                        <a:rPr kumimoji="0" lang="zh-TW" altLang="en-US" sz="3000" b="1" i="0" u="none" strike="noStrike" kern="1200" cap="none" normalizeH="0" baseline="0" dirty="0">
                          <a:ln>
                            <a:noFill/>
                          </a:ln>
                          <a:solidFill>
                            <a:srgbClr val="100BEB"/>
                          </a:solidFill>
                          <a:effectLst/>
                          <a:latin typeface="华文细黑"/>
                          <a:ea typeface="微軟正黑體" panose="020B0604030504040204" pitchFamily="34" charset="-120"/>
                          <a:cs typeface="华文细黑"/>
                        </a:rPr>
                        <a:t>優先免試</a:t>
                      </a:r>
                    </a:p>
                  </a:txBody>
                  <a:tcPr marT="45695" marB="45695"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0"/>
                  </a:ext>
                </a:extLst>
              </a:tr>
              <a:tr h="702926">
                <a:tc vMerge="1">
                  <a:txBody>
                    <a:bodyPr/>
                    <a:lstStyle/>
                    <a:p>
                      <a:endParaRPr lang="zh-TW" altLang="en-US"/>
                    </a:p>
                  </a:txBody>
                  <a:tcPr/>
                </a:tc>
                <a:tc>
                  <a:txBody>
                    <a:bodyPr/>
                    <a:lstStyle>
                      <a:lvl1pPr eaLnBrk="0" hangingPunct="0">
                        <a:spcBef>
                          <a:spcPct val="20000"/>
                        </a:spcBef>
                        <a:buSzPct val="80000"/>
                        <a:buFont typeface="Wingdings" panose="05000000000000000000" pitchFamily="2" charset="2"/>
                        <a:defRPr>
                          <a:solidFill>
                            <a:schemeClr val="tx1"/>
                          </a:solidFill>
                          <a:latin typeface="华文细黑"/>
                          <a:ea typeface="华文细黑"/>
                          <a:cs typeface="华文细黑"/>
                        </a:defRPr>
                      </a:lvl1pPr>
                      <a:lvl2pPr marL="742950" indent="-285750" eaLnBrk="0" hangingPunct="0">
                        <a:spcBef>
                          <a:spcPct val="20000"/>
                        </a:spcBef>
                        <a:buFont typeface="Arial" panose="020B0604020202020204" pitchFamily="34" charset="0"/>
                        <a:defRPr sz="1600">
                          <a:solidFill>
                            <a:schemeClr val="tx1"/>
                          </a:solidFill>
                          <a:latin typeface="华文细黑"/>
                          <a:ea typeface="华文细黑"/>
                          <a:cs typeface="华文细黑"/>
                        </a:defRPr>
                      </a:lvl2pPr>
                      <a:lvl3pPr marL="11430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3pPr>
                      <a:lvl4pPr marL="16002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4pPr>
                      <a:lvl5pPr marL="20574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9pPr>
                    </a:lstStyle>
                    <a:p>
                      <a:pPr marL="0" marR="0" lvl="0" indent="0" algn="ctr" defTabSz="914400" rtl="0" eaLnBrk="0" fontAlgn="base" latinLnBrk="0" hangingPunct="0">
                        <a:lnSpc>
                          <a:spcPct val="100000"/>
                        </a:lnSpc>
                        <a:spcBef>
                          <a:spcPct val="0"/>
                        </a:spcBef>
                        <a:spcAft>
                          <a:spcPct val="0"/>
                        </a:spcAft>
                        <a:buClrTx/>
                        <a:buSzPct val="80000"/>
                        <a:buFontTx/>
                        <a:buNone/>
                        <a:tabLst/>
                        <a:defRPr/>
                      </a:pPr>
                      <a:r>
                        <a:rPr kumimoji="0" lang="zh-TW" altLang="en-US" sz="3000" b="1" i="0" u="none" strike="noStrike" kern="1200" cap="none" normalizeH="0" baseline="0" dirty="0">
                          <a:ln>
                            <a:noFill/>
                          </a:ln>
                          <a:solidFill>
                            <a:srgbClr val="100BEB"/>
                          </a:solidFill>
                          <a:effectLst/>
                          <a:latin typeface="华文细黑"/>
                          <a:ea typeface="微軟正黑體" panose="020B0604030504040204" pitchFamily="34" charset="-120"/>
                          <a:cs typeface="华文细黑"/>
                        </a:rPr>
                        <a:t>分區免試</a:t>
                      </a:r>
                    </a:p>
                  </a:txBody>
                  <a:tcPr marT="45695" marB="45695"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702926">
                <a:tc vMerge="1">
                  <a:txBody>
                    <a:bodyPr/>
                    <a:lstStyle/>
                    <a:p>
                      <a:endParaRPr lang="zh-TW" altLang="en-US"/>
                    </a:p>
                  </a:txBody>
                  <a:tcPr/>
                </a:tc>
                <a:tc>
                  <a:txBody>
                    <a:bodyPr/>
                    <a:lstStyle>
                      <a:lvl1pPr eaLnBrk="0" hangingPunct="0">
                        <a:spcBef>
                          <a:spcPct val="20000"/>
                        </a:spcBef>
                        <a:buSzPct val="80000"/>
                        <a:buFont typeface="Wingdings" panose="05000000000000000000" pitchFamily="2" charset="2"/>
                        <a:defRPr>
                          <a:solidFill>
                            <a:schemeClr val="tx1"/>
                          </a:solidFill>
                          <a:latin typeface="华文细黑"/>
                          <a:ea typeface="华文细黑"/>
                          <a:cs typeface="华文细黑"/>
                        </a:defRPr>
                      </a:lvl1pPr>
                      <a:lvl2pPr marL="742950" indent="-285750" eaLnBrk="0" hangingPunct="0">
                        <a:spcBef>
                          <a:spcPct val="20000"/>
                        </a:spcBef>
                        <a:buFont typeface="Arial" panose="020B0604020202020204" pitchFamily="34" charset="0"/>
                        <a:defRPr sz="1600">
                          <a:solidFill>
                            <a:schemeClr val="tx1"/>
                          </a:solidFill>
                          <a:latin typeface="华文细黑"/>
                          <a:ea typeface="华文细黑"/>
                          <a:cs typeface="华文细黑"/>
                        </a:defRPr>
                      </a:lvl2pPr>
                      <a:lvl3pPr marL="11430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3pPr>
                      <a:lvl4pPr marL="16002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4pPr>
                      <a:lvl5pPr marL="20574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9pPr>
                    </a:lstStyle>
                    <a:p>
                      <a:pPr marL="0" marR="0" lvl="0" indent="0" algn="ctr" defTabSz="914400" rtl="0" eaLnBrk="0" fontAlgn="base" latinLnBrk="0" hangingPunct="0">
                        <a:lnSpc>
                          <a:spcPct val="100000"/>
                        </a:lnSpc>
                        <a:spcBef>
                          <a:spcPct val="0"/>
                        </a:spcBef>
                        <a:spcAft>
                          <a:spcPct val="0"/>
                        </a:spcAft>
                        <a:buClrTx/>
                        <a:buSzPct val="80000"/>
                        <a:buFontTx/>
                        <a:buNone/>
                        <a:tabLst/>
                        <a:defRPr/>
                      </a:pPr>
                      <a:r>
                        <a:rPr kumimoji="0" lang="zh-TW" altLang="en-US" sz="3000" b="1" i="0" u="none" strike="noStrike" kern="1200" cap="none" normalizeH="0" baseline="0" dirty="0">
                          <a:ln>
                            <a:noFill/>
                          </a:ln>
                          <a:solidFill>
                            <a:srgbClr val="D60093"/>
                          </a:solidFill>
                          <a:effectLst/>
                          <a:latin typeface="华文细黑"/>
                          <a:ea typeface="微軟正黑體" panose="020B0604030504040204" pitchFamily="34" charset="-120"/>
                          <a:cs typeface="华文细黑"/>
                        </a:rPr>
                        <a:t>直升入學</a:t>
                      </a:r>
                    </a:p>
                  </a:txBody>
                  <a:tcPr marT="45695" marB="45695"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2"/>
                  </a:ext>
                </a:extLst>
              </a:tr>
              <a:tr h="702926">
                <a:tc vMerge="1">
                  <a:txBody>
                    <a:bodyPr/>
                    <a:lstStyle/>
                    <a:p>
                      <a:endParaRPr lang="zh-TW" altLang="en-US"/>
                    </a:p>
                  </a:txBody>
                  <a:tcPr/>
                </a:tc>
                <a:tc>
                  <a:txBody>
                    <a:bodyPr/>
                    <a:lstStyle>
                      <a:lvl1pPr eaLnBrk="0" hangingPunct="0">
                        <a:spcBef>
                          <a:spcPct val="20000"/>
                        </a:spcBef>
                        <a:buSzPct val="80000"/>
                        <a:buFont typeface="Wingdings" panose="05000000000000000000" pitchFamily="2" charset="2"/>
                        <a:defRPr>
                          <a:solidFill>
                            <a:schemeClr val="tx1"/>
                          </a:solidFill>
                          <a:latin typeface="华文细黑"/>
                          <a:ea typeface="华文细黑"/>
                          <a:cs typeface="华文细黑"/>
                        </a:defRPr>
                      </a:lvl1pPr>
                      <a:lvl2pPr marL="742950" indent="-285750" eaLnBrk="0" hangingPunct="0">
                        <a:spcBef>
                          <a:spcPct val="20000"/>
                        </a:spcBef>
                        <a:buFont typeface="Arial" panose="020B0604020202020204" pitchFamily="34" charset="0"/>
                        <a:defRPr sz="1600">
                          <a:solidFill>
                            <a:schemeClr val="tx1"/>
                          </a:solidFill>
                          <a:latin typeface="华文细黑"/>
                          <a:ea typeface="华文细黑"/>
                          <a:cs typeface="华文细黑"/>
                        </a:defRPr>
                      </a:lvl2pPr>
                      <a:lvl3pPr marL="11430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3pPr>
                      <a:lvl4pPr marL="16002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4pPr>
                      <a:lvl5pPr marL="20574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9pPr>
                    </a:lstStyle>
                    <a:p>
                      <a:pPr marL="0" marR="0" lvl="0" indent="0" algn="ctr" defTabSz="914400" rtl="0" eaLnBrk="0" fontAlgn="base" latinLnBrk="0" hangingPunct="0">
                        <a:lnSpc>
                          <a:spcPct val="100000"/>
                        </a:lnSpc>
                        <a:spcBef>
                          <a:spcPct val="0"/>
                        </a:spcBef>
                        <a:spcAft>
                          <a:spcPct val="0"/>
                        </a:spcAft>
                        <a:buClrTx/>
                        <a:buSzPct val="80000"/>
                        <a:buFontTx/>
                        <a:buNone/>
                        <a:tabLst/>
                      </a:pPr>
                      <a:r>
                        <a:rPr kumimoji="0" lang="zh-TW" altLang="en-US" sz="3000" b="1" i="0" u="none" strike="noStrike" kern="1200" cap="none" normalizeH="0" baseline="0" dirty="0">
                          <a:ln>
                            <a:noFill/>
                          </a:ln>
                          <a:solidFill>
                            <a:srgbClr val="D60093"/>
                          </a:solidFill>
                          <a:effectLst/>
                          <a:latin typeface="华文细黑"/>
                          <a:ea typeface="微軟正黑體" panose="020B0604030504040204" pitchFamily="34" charset="-120"/>
                          <a:cs typeface="华文细黑"/>
                        </a:rPr>
                        <a:t>園區生免試獨招</a:t>
                      </a:r>
                    </a:p>
                  </a:txBody>
                  <a:tcPr marT="45695" marB="45695"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702926">
                <a:tc vMerge="1">
                  <a:txBody>
                    <a:bodyPr/>
                    <a:lstStyle/>
                    <a:p>
                      <a:endParaRPr lang="zh-TW" altLang="en-US"/>
                    </a:p>
                  </a:txBody>
                  <a:tcPr/>
                </a:tc>
                <a:tc>
                  <a:txBody>
                    <a:bodyPr/>
                    <a:lstStyle>
                      <a:lvl1pPr eaLnBrk="0" hangingPunct="0">
                        <a:spcBef>
                          <a:spcPct val="20000"/>
                        </a:spcBef>
                        <a:buSzPct val="80000"/>
                        <a:buFont typeface="Wingdings" panose="05000000000000000000" pitchFamily="2" charset="2"/>
                        <a:defRPr>
                          <a:solidFill>
                            <a:schemeClr val="tx1"/>
                          </a:solidFill>
                          <a:latin typeface="华文细黑"/>
                          <a:ea typeface="华文细黑"/>
                          <a:cs typeface="华文细黑"/>
                        </a:defRPr>
                      </a:lvl1pPr>
                      <a:lvl2pPr marL="742950" indent="-285750" eaLnBrk="0" hangingPunct="0">
                        <a:spcBef>
                          <a:spcPct val="20000"/>
                        </a:spcBef>
                        <a:buFont typeface="Arial" panose="020B0604020202020204" pitchFamily="34" charset="0"/>
                        <a:defRPr sz="1600">
                          <a:solidFill>
                            <a:schemeClr val="tx1"/>
                          </a:solidFill>
                          <a:latin typeface="华文细黑"/>
                          <a:ea typeface="华文细黑"/>
                          <a:cs typeface="华文细黑"/>
                        </a:defRPr>
                      </a:lvl2pPr>
                      <a:lvl3pPr marL="11430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3pPr>
                      <a:lvl4pPr marL="16002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4pPr>
                      <a:lvl5pPr marL="20574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9pPr>
                    </a:lstStyle>
                    <a:p>
                      <a:pPr marL="0" marR="0" lvl="0" indent="0" algn="ctr" defTabSz="914400" rtl="0" eaLnBrk="0" fontAlgn="base" latinLnBrk="0" hangingPunct="0">
                        <a:lnSpc>
                          <a:spcPct val="100000"/>
                        </a:lnSpc>
                        <a:spcBef>
                          <a:spcPct val="0"/>
                        </a:spcBef>
                        <a:spcAft>
                          <a:spcPct val="0"/>
                        </a:spcAft>
                        <a:buClrTx/>
                        <a:buSzPct val="80000"/>
                        <a:buFontTx/>
                        <a:buNone/>
                        <a:tabLst/>
                      </a:pPr>
                      <a:r>
                        <a:rPr kumimoji="0" lang="zh-TW" altLang="en-US" sz="3000" b="1" i="0" u="none" strike="noStrike" kern="1200" cap="none" normalizeH="0" baseline="0" dirty="0">
                          <a:ln>
                            <a:noFill/>
                          </a:ln>
                          <a:solidFill>
                            <a:srgbClr val="100BEB"/>
                          </a:solidFill>
                          <a:effectLst/>
                          <a:latin typeface="华文细黑"/>
                          <a:ea typeface="微軟正黑體" panose="020B0604030504040204" pitchFamily="34" charset="-120"/>
                          <a:cs typeface="华文细黑"/>
                        </a:rPr>
                        <a:t>技優甄審入學</a:t>
                      </a:r>
                    </a:p>
                  </a:txBody>
                  <a:tcPr marT="45695" marB="45695"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4"/>
                  </a:ext>
                </a:extLst>
              </a:tr>
              <a:tr h="702926">
                <a:tc vMerge="1">
                  <a:txBody>
                    <a:bodyPr/>
                    <a:lstStyle/>
                    <a:p>
                      <a:endParaRPr lang="zh-TW" altLang="en-US"/>
                    </a:p>
                  </a:txBody>
                  <a:tcPr/>
                </a:tc>
                <a:tc>
                  <a:txBody>
                    <a:bodyPr/>
                    <a:lstStyle>
                      <a:lvl1pPr eaLnBrk="0" hangingPunct="0">
                        <a:spcBef>
                          <a:spcPct val="20000"/>
                        </a:spcBef>
                        <a:buSzPct val="80000"/>
                        <a:buFont typeface="Wingdings" panose="05000000000000000000" pitchFamily="2" charset="2"/>
                        <a:defRPr>
                          <a:solidFill>
                            <a:schemeClr val="tx1"/>
                          </a:solidFill>
                          <a:latin typeface="华文细黑"/>
                          <a:ea typeface="华文细黑"/>
                          <a:cs typeface="华文细黑"/>
                        </a:defRPr>
                      </a:lvl1pPr>
                      <a:lvl2pPr marL="742950" indent="-285750" eaLnBrk="0" hangingPunct="0">
                        <a:spcBef>
                          <a:spcPct val="20000"/>
                        </a:spcBef>
                        <a:buFont typeface="Arial" panose="020B0604020202020204" pitchFamily="34" charset="0"/>
                        <a:defRPr sz="1600">
                          <a:solidFill>
                            <a:schemeClr val="tx1"/>
                          </a:solidFill>
                          <a:latin typeface="华文细黑"/>
                          <a:ea typeface="华文细黑"/>
                          <a:cs typeface="华文细黑"/>
                        </a:defRPr>
                      </a:lvl2pPr>
                      <a:lvl3pPr marL="11430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3pPr>
                      <a:lvl4pPr marL="16002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4pPr>
                      <a:lvl5pPr marL="20574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9pPr>
                    </a:lstStyle>
                    <a:p>
                      <a:pPr marL="0" marR="0" lvl="0" indent="0" algn="ctr" defTabSz="914400" rtl="0" eaLnBrk="0" fontAlgn="base" latinLnBrk="0" hangingPunct="0">
                        <a:lnSpc>
                          <a:spcPct val="100000"/>
                        </a:lnSpc>
                        <a:spcBef>
                          <a:spcPct val="0"/>
                        </a:spcBef>
                        <a:spcAft>
                          <a:spcPct val="0"/>
                        </a:spcAft>
                        <a:buClrTx/>
                        <a:buSzPct val="80000"/>
                        <a:buFontTx/>
                        <a:buNone/>
                        <a:tabLst/>
                        <a:defRPr/>
                      </a:pPr>
                      <a:r>
                        <a:rPr kumimoji="0" lang="zh-TW" altLang="en-US" sz="3000" b="1" i="0" u="none" strike="noStrike" kern="1200" cap="none" normalizeH="0" baseline="0" dirty="0">
                          <a:ln>
                            <a:noFill/>
                          </a:ln>
                          <a:solidFill>
                            <a:srgbClr val="D60093"/>
                          </a:solidFill>
                          <a:effectLst/>
                          <a:latin typeface="华文细黑"/>
                          <a:ea typeface="微軟正黑體" panose="020B0604030504040204" pitchFamily="34" charset="-120"/>
                          <a:cs typeface="华文细黑"/>
                        </a:rPr>
                        <a:t>五專優先免試</a:t>
                      </a:r>
                    </a:p>
                  </a:txBody>
                  <a:tcPr marT="45695" marB="45695"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5"/>
                  </a:ext>
                </a:extLst>
              </a:tr>
              <a:tr h="702926">
                <a:tc vMerge="1">
                  <a:txBody>
                    <a:bodyPr/>
                    <a:lstStyle/>
                    <a:p>
                      <a:endParaRPr lang="zh-TW" altLang="en-US"/>
                    </a:p>
                  </a:txBody>
                  <a:tcPr/>
                </a:tc>
                <a:tc>
                  <a:txBody>
                    <a:bodyPr/>
                    <a:lstStyle>
                      <a:lvl1pPr eaLnBrk="0" hangingPunct="0">
                        <a:spcBef>
                          <a:spcPct val="20000"/>
                        </a:spcBef>
                        <a:buSzPct val="80000"/>
                        <a:buFont typeface="Wingdings" panose="05000000000000000000" pitchFamily="2" charset="2"/>
                        <a:defRPr>
                          <a:solidFill>
                            <a:schemeClr val="tx1"/>
                          </a:solidFill>
                          <a:latin typeface="华文细黑"/>
                          <a:ea typeface="华文细黑"/>
                          <a:cs typeface="华文细黑"/>
                        </a:defRPr>
                      </a:lvl1pPr>
                      <a:lvl2pPr marL="742950" indent="-285750" eaLnBrk="0" hangingPunct="0">
                        <a:spcBef>
                          <a:spcPct val="20000"/>
                        </a:spcBef>
                        <a:buFont typeface="Arial" panose="020B0604020202020204" pitchFamily="34" charset="0"/>
                        <a:defRPr sz="1600">
                          <a:solidFill>
                            <a:schemeClr val="tx1"/>
                          </a:solidFill>
                          <a:latin typeface="华文细黑"/>
                          <a:ea typeface="华文细黑"/>
                          <a:cs typeface="华文细黑"/>
                        </a:defRPr>
                      </a:lvl2pPr>
                      <a:lvl3pPr marL="11430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3pPr>
                      <a:lvl4pPr marL="16002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4pPr>
                      <a:lvl5pPr marL="20574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9pPr>
                    </a:lstStyle>
                    <a:p>
                      <a:pPr marL="0" marR="0" lvl="0" indent="0" algn="ctr" defTabSz="914400" rtl="0" eaLnBrk="0" fontAlgn="base" latinLnBrk="0" hangingPunct="0">
                        <a:lnSpc>
                          <a:spcPct val="100000"/>
                        </a:lnSpc>
                        <a:spcBef>
                          <a:spcPct val="0"/>
                        </a:spcBef>
                        <a:spcAft>
                          <a:spcPct val="0"/>
                        </a:spcAft>
                        <a:buClrTx/>
                        <a:buSzPct val="80000"/>
                        <a:buFontTx/>
                        <a:buNone/>
                        <a:tabLst/>
                        <a:defRPr/>
                      </a:pPr>
                      <a:r>
                        <a:rPr kumimoji="0" lang="zh-TW" altLang="en-US" sz="3000" b="1" i="0" u="none" strike="noStrike" kern="1200" cap="none" normalizeH="0" baseline="0" dirty="0">
                          <a:ln>
                            <a:noFill/>
                          </a:ln>
                          <a:solidFill>
                            <a:srgbClr val="D60093"/>
                          </a:solidFill>
                          <a:effectLst/>
                          <a:latin typeface="华文细黑"/>
                          <a:ea typeface="微軟正黑體" panose="020B0604030504040204" pitchFamily="34" charset="-120"/>
                          <a:cs typeface="华文细黑"/>
                        </a:rPr>
                        <a:t>五專聯合免試</a:t>
                      </a:r>
                    </a:p>
                  </a:txBody>
                  <a:tcPr marT="45695" marB="45695"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6"/>
                  </a:ext>
                </a:extLst>
              </a:tr>
              <a:tr h="562446">
                <a:tc vMerge="1">
                  <a:txBody>
                    <a:bodyPr/>
                    <a:lstStyle/>
                    <a:p>
                      <a:endParaRPr lang="zh-TW" altLang="en-US"/>
                    </a:p>
                  </a:txBody>
                  <a:tcPr/>
                </a:tc>
                <a:tc>
                  <a:txBody>
                    <a:bodyPr/>
                    <a:lstStyle>
                      <a:lvl1pPr eaLnBrk="0" hangingPunct="0">
                        <a:spcBef>
                          <a:spcPct val="20000"/>
                        </a:spcBef>
                        <a:buSzPct val="80000"/>
                        <a:buFont typeface="Wingdings" panose="05000000000000000000" pitchFamily="2" charset="2"/>
                        <a:defRPr>
                          <a:solidFill>
                            <a:schemeClr val="tx1"/>
                          </a:solidFill>
                          <a:latin typeface="华文细黑"/>
                          <a:ea typeface="华文细黑"/>
                          <a:cs typeface="华文细黑"/>
                        </a:defRPr>
                      </a:lvl1pPr>
                      <a:lvl2pPr marL="742950" indent="-285750" eaLnBrk="0" hangingPunct="0">
                        <a:spcBef>
                          <a:spcPct val="20000"/>
                        </a:spcBef>
                        <a:buFont typeface="Arial" panose="020B0604020202020204" pitchFamily="34" charset="0"/>
                        <a:defRPr sz="1600">
                          <a:solidFill>
                            <a:schemeClr val="tx1"/>
                          </a:solidFill>
                          <a:latin typeface="华文细黑"/>
                          <a:ea typeface="华文细黑"/>
                          <a:cs typeface="华文细黑"/>
                        </a:defRPr>
                      </a:lvl2pPr>
                      <a:lvl3pPr marL="11430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3pPr>
                      <a:lvl4pPr marL="16002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4pPr>
                      <a:lvl5pPr marL="2057400" indent="-228600" eaLnBrk="0" hangingPunct="0">
                        <a:spcBef>
                          <a:spcPct val="20000"/>
                        </a:spcBef>
                        <a:buFont typeface="Arial" panose="020B0604020202020204" pitchFamily="34" charset="0"/>
                        <a:defRPr sz="1400">
                          <a:solidFill>
                            <a:schemeClr val="tx1"/>
                          </a:solidFill>
                          <a:latin typeface="华文细黑"/>
                          <a:ea typeface="华文细黑"/>
                          <a:cs typeface="华文细黑"/>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华文细黑"/>
                          <a:ea typeface="华文细黑"/>
                          <a:cs typeface="华文细黑"/>
                        </a:defRPr>
                      </a:lvl9pPr>
                    </a:lstStyle>
                    <a:p>
                      <a:pPr marL="0" marR="0" lvl="0" indent="0" algn="ctr" defTabSz="914400" rtl="0" eaLnBrk="0" fontAlgn="base" latinLnBrk="0" hangingPunct="0">
                        <a:lnSpc>
                          <a:spcPct val="100000"/>
                        </a:lnSpc>
                        <a:spcBef>
                          <a:spcPct val="0"/>
                        </a:spcBef>
                        <a:spcAft>
                          <a:spcPct val="0"/>
                        </a:spcAft>
                        <a:buClrTx/>
                        <a:buSzPct val="80000"/>
                        <a:buFontTx/>
                        <a:buNone/>
                        <a:tabLst/>
                      </a:pPr>
                      <a:r>
                        <a:rPr kumimoji="0" lang="zh-TW" altLang="en-US" sz="3000" b="1" i="0" u="none" strike="noStrike" kern="1200" cap="none" normalizeH="0" baseline="0" dirty="0">
                          <a:ln>
                            <a:noFill/>
                          </a:ln>
                          <a:solidFill>
                            <a:srgbClr val="100BEB"/>
                          </a:solidFill>
                          <a:effectLst/>
                          <a:latin typeface="华文细黑"/>
                          <a:ea typeface="微軟正黑體" panose="020B0604030504040204" pitchFamily="34" charset="-120"/>
                          <a:cs typeface="华文细黑"/>
                        </a:rPr>
                        <a:t>學習區完全免試</a:t>
                      </a:r>
                    </a:p>
                  </a:txBody>
                  <a:tcPr marT="45695" marB="45695"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7"/>
                  </a:ext>
                </a:extLst>
              </a:tr>
            </a:tbl>
          </a:graphicData>
        </a:graphic>
      </p:graphicFrame>
      <p:graphicFrame>
        <p:nvGraphicFramePr>
          <p:cNvPr id="9" name="表格 8">
            <a:extLst>
              <a:ext uri="{FF2B5EF4-FFF2-40B4-BE49-F238E27FC236}">
                <a16:creationId xmlns:a16="http://schemas.microsoft.com/office/drawing/2014/main" xmlns="" id="{D9C923B6-9816-474D-BC64-1C4F3CF6AD74}"/>
              </a:ext>
            </a:extLst>
          </p:cNvPr>
          <p:cNvGraphicFramePr>
            <a:graphicFrameLocks noGrp="1"/>
          </p:cNvGraphicFramePr>
          <p:nvPr>
            <p:extLst>
              <p:ext uri="{D42A27DB-BD31-4B8C-83A1-F6EECF244321}">
                <p14:modId xmlns:p14="http://schemas.microsoft.com/office/powerpoint/2010/main" xmlns="" val="3155141490"/>
              </p:ext>
            </p:extLst>
          </p:nvPr>
        </p:nvGraphicFramePr>
        <p:xfrm>
          <a:off x="6445921" y="1412776"/>
          <a:ext cx="4612760" cy="2304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2025921">
                  <a:extLst>
                    <a:ext uri="{9D8B030D-6E8A-4147-A177-3AD203B41FA5}">
                      <a16:colId xmlns:a16="http://schemas.microsoft.com/office/drawing/2014/main" xmlns="" val="20000"/>
                    </a:ext>
                  </a:extLst>
                </a:gridCol>
                <a:gridCol w="2586839">
                  <a:extLst>
                    <a:ext uri="{9D8B030D-6E8A-4147-A177-3AD203B41FA5}">
                      <a16:colId xmlns:a16="http://schemas.microsoft.com/office/drawing/2014/main" xmlns="" val="20001"/>
                    </a:ext>
                  </a:extLst>
                </a:gridCol>
              </a:tblGrid>
              <a:tr h="576000">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8933" marR="8933"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8933" marR="8933"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7600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8933" marR="8933"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57600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8933" marR="8933"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76000">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itchFamily="34" charset="-120"/>
                          <a:ea typeface="微軟正黑體" pitchFamily="34" charset="-120"/>
                          <a:cs typeface="+mn-cs"/>
                        </a:rPr>
                        <a:t>職業類科</a:t>
                      </a:r>
                      <a:endParaRPr lang="zh-TW" altLang="en-US" sz="2800" dirty="0">
                        <a:solidFill>
                          <a:srgbClr val="FF0000"/>
                        </a:solidFill>
                      </a:endParaRPr>
                    </a:p>
                  </a:txBody>
                  <a:tcPr marL="8933" marR="8933"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aphicFrame>
        <p:nvGraphicFramePr>
          <p:cNvPr id="10" name="表格 9">
            <a:extLst>
              <a:ext uri="{FF2B5EF4-FFF2-40B4-BE49-F238E27FC236}">
                <a16:creationId xmlns:a16="http://schemas.microsoft.com/office/drawing/2014/main" xmlns="" id="{62DCEE30-BF24-4712-B140-EC4EF0F7838C}"/>
              </a:ext>
            </a:extLst>
          </p:cNvPr>
          <p:cNvGraphicFramePr>
            <a:graphicFrameLocks noGrp="1"/>
          </p:cNvGraphicFramePr>
          <p:nvPr>
            <p:extLst>
              <p:ext uri="{D42A27DB-BD31-4B8C-83A1-F6EECF244321}">
                <p14:modId xmlns:p14="http://schemas.microsoft.com/office/powerpoint/2010/main" xmlns="" val="1284625428"/>
              </p:ext>
            </p:extLst>
          </p:nvPr>
        </p:nvGraphicFramePr>
        <p:xfrm>
          <a:off x="6430253" y="6003424"/>
          <a:ext cx="4612759"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612759">
                  <a:extLst>
                    <a:ext uri="{9D8B030D-6E8A-4147-A177-3AD203B41FA5}">
                      <a16:colId xmlns:a16="http://schemas.microsoft.com/office/drawing/2014/main" xmlns=""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8388" marR="8388"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1581150" y="522288"/>
            <a:ext cx="9264650" cy="941387"/>
          </a:xfrm>
          <a:prstGeom prst="rect">
            <a:avLst/>
          </a:prstGeom>
        </p:spPr>
        <p:txBody>
          <a:bodyPr lIns="121920" tIns="60960" rIns="121920" bIns="60960" anchor="ctr">
            <a:normAutofit fontScale="92500" lnSpcReduction="10000"/>
          </a:bodyPr>
          <a:lstStyle/>
          <a:p>
            <a:pPr algn="ctr" eaLnBrk="1" hangingPunct="1">
              <a:defRPr/>
            </a:pPr>
            <a:r>
              <a:rPr kumimoji="0" lang="zh-TW" altLang="en-US" sz="5867" b="1" dirty="0">
                <a:solidFill>
                  <a:srgbClr val="000099"/>
                </a:solidFill>
                <a:latin typeface="微軟正黑體" panose="020B0604030504040204" pitchFamily="34" charset="-120"/>
                <a:ea typeface="微軟正黑體" panose="020B0604030504040204" pitchFamily="34" charset="-120"/>
              </a:rPr>
              <a:t>什麼是優先免試？</a:t>
            </a:r>
            <a:r>
              <a:rPr kumimoji="0" lang="en-US" altLang="zh-TW" sz="5867" b="1" dirty="0">
                <a:solidFill>
                  <a:srgbClr val="000099"/>
                </a:solidFill>
                <a:latin typeface="微軟正黑體" panose="020B0604030504040204" pitchFamily="34" charset="-120"/>
                <a:ea typeface="微軟正黑體" panose="020B0604030504040204" pitchFamily="34" charset="-120"/>
              </a:rPr>
              <a:t>(</a:t>
            </a:r>
            <a:r>
              <a:rPr kumimoji="0" lang="zh-TW" altLang="en-US" sz="5867" b="1" dirty="0">
                <a:solidFill>
                  <a:srgbClr val="000099"/>
                </a:solidFill>
                <a:latin typeface="微軟正黑體" panose="020B0604030504040204" pitchFamily="34" charset="-120"/>
                <a:ea typeface="微軟正黑體" panose="020B0604030504040204" pitchFamily="34" charset="-120"/>
              </a:rPr>
              <a:t>優免</a:t>
            </a:r>
            <a:r>
              <a:rPr kumimoji="0" lang="en-US" altLang="zh-TW" sz="5867" b="1" dirty="0">
                <a:solidFill>
                  <a:srgbClr val="000099"/>
                </a:solidFill>
                <a:latin typeface="微軟正黑體" panose="020B0604030504040204" pitchFamily="34" charset="-120"/>
                <a:ea typeface="微軟正黑體" panose="020B0604030504040204" pitchFamily="34" charset="-120"/>
              </a:rPr>
              <a:t>)</a:t>
            </a:r>
            <a:endParaRPr lang="zh-TW" altLang="en-US" sz="5867" b="1" dirty="0">
              <a:solidFill>
                <a:srgbClr val="000099"/>
              </a:solidFill>
              <a:latin typeface="微軟正黑體" pitchFamily="34" charset="-120"/>
              <a:ea typeface="微軟正黑體" pitchFamily="34" charset="-120"/>
            </a:endParaRPr>
          </a:p>
        </p:txBody>
      </p:sp>
      <p:sp>
        <p:nvSpPr>
          <p:cNvPr id="75779" name="AutoShape 10"/>
          <p:cNvSpPr>
            <a:spLocks noChangeArrowheads="1"/>
          </p:cNvSpPr>
          <p:nvPr/>
        </p:nvSpPr>
        <p:spPr bwMode="auto">
          <a:xfrm rot="-5400000">
            <a:off x="5226844" y="-2726531"/>
            <a:ext cx="1744663" cy="11630025"/>
          </a:xfrm>
          <a:prstGeom prst="downArrow">
            <a:avLst>
              <a:gd name="adj1" fmla="val 49074"/>
              <a:gd name="adj2" fmla="val 44811"/>
            </a:avLst>
          </a:prstGeom>
          <a:solidFill>
            <a:srgbClr val="00B0F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nvGrpSpPr>
          <p:cNvPr id="75780" name="Group 3"/>
          <p:cNvGrpSpPr>
            <a:grpSpLocks/>
          </p:cNvGrpSpPr>
          <p:nvPr/>
        </p:nvGrpSpPr>
        <p:grpSpPr bwMode="auto">
          <a:xfrm>
            <a:off x="3448050" y="2457450"/>
            <a:ext cx="2462213" cy="2324100"/>
            <a:chOff x="91041" y="-240145"/>
            <a:chExt cx="1935848" cy="1827824"/>
          </a:xfrm>
        </p:grpSpPr>
        <p:grpSp>
          <p:nvGrpSpPr>
            <p:cNvPr id="75803" name="Group 4"/>
            <p:cNvGrpSpPr>
              <a:grpSpLocks/>
            </p:cNvGrpSpPr>
            <p:nvPr/>
          </p:nvGrpSpPr>
          <p:grpSpPr bwMode="auto">
            <a:xfrm>
              <a:off x="182240" y="-240145"/>
              <a:ext cx="1753450" cy="1827824"/>
              <a:chOff x="104" y="-247"/>
              <a:chExt cx="1801" cy="1880"/>
            </a:xfrm>
          </p:grpSpPr>
          <p:sp>
            <p:nvSpPr>
              <p:cNvPr id="75805" name="Oval 7"/>
              <p:cNvSpPr>
                <a:spLocks noChangeArrowheads="1"/>
              </p:cNvSpPr>
              <p:nvPr/>
            </p:nvSpPr>
            <p:spPr bwMode="auto">
              <a:xfrm>
                <a:off x="104" y="-168"/>
                <a:ext cx="1801" cy="1801"/>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6" name="Oval 8"/>
              <p:cNvSpPr>
                <a:spLocks noChangeArrowheads="1"/>
              </p:cNvSpPr>
              <p:nvPr/>
            </p:nvSpPr>
            <p:spPr bwMode="auto">
              <a:xfrm>
                <a:off x="144" y="-247"/>
                <a:ext cx="1556" cy="1556"/>
              </a:xfrm>
              <a:prstGeom prst="ellipse">
                <a:avLst/>
              </a:prstGeom>
              <a:solidFill>
                <a:srgbClr val="EA718A"/>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4" name="Text Box 9"/>
            <p:cNvSpPr>
              <a:spLocks noChangeArrowheads="1"/>
            </p:cNvSpPr>
            <p:nvPr/>
          </p:nvSpPr>
          <p:spPr bwMode="auto">
            <a:xfrm>
              <a:off x="91041" y="206186"/>
              <a:ext cx="1935848" cy="62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0" lang="zh-TW" altLang="en-US" sz="2400" b="1">
                  <a:solidFill>
                    <a:prstClr val="white"/>
                  </a:solidFill>
                  <a:latin typeface="Microsoft YaHei" pitchFamily="34" charset="-122"/>
                  <a:ea typeface="Microsoft YaHei" pitchFamily="34" charset="-122"/>
                  <a:sym typeface="Microsoft YaHei" pitchFamily="34" charset="-122"/>
                </a:rPr>
                <a:t>參加</a:t>
              </a:r>
              <a:endParaRPr kumimoji="0" lang="en-US" altLang="zh-TW" sz="2400" b="1">
                <a:solidFill>
                  <a:prstClr val="white"/>
                </a:solidFill>
                <a:latin typeface="Microsoft YaHei" pitchFamily="34" charset="-122"/>
                <a:ea typeface="Microsoft YaHei" pitchFamily="34" charset="-122"/>
                <a:sym typeface="Microsoft YaHei" pitchFamily="34" charset="-122"/>
              </a:endParaRPr>
            </a:p>
            <a:p>
              <a:pPr algn="ctr" eaLnBrk="1" hangingPunct="1"/>
              <a:r>
                <a:rPr kumimoji="0" lang="zh-TW" altLang="en-US" sz="2400" b="1">
                  <a:solidFill>
                    <a:prstClr val="white"/>
                  </a:solidFill>
                  <a:latin typeface="Microsoft YaHei" pitchFamily="34" charset="-122"/>
                  <a:ea typeface="Microsoft YaHei" pitchFamily="34" charset="-122"/>
                  <a:sym typeface="Microsoft YaHei" pitchFamily="34" charset="-122"/>
                </a:rPr>
                <a:t>教育會考</a:t>
              </a:r>
              <a:endParaRPr kumimoji="0" lang="zh-CN" altLang="en-US" sz="2400">
                <a:solidFill>
                  <a:prstClr val="white"/>
                </a:solidFill>
                <a:ea typeface="SimSun" pitchFamily="2" charset="-122"/>
              </a:endParaRPr>
            </a:p>
          </p:txBody>
        </p:sp>
      </p:grpSp>
      <p:grpSp>
        <p:nvGrpSpPr>
          <p:cNvPr id="75781" name="Group 8"/>
          <p:cNvGrpSpPr>
            <a:grpSpLocks/>
          </p:cNvGrpSpPr>
          <p:nvPr/>
        </p:nvGrpSpPr>
        <p:grpSpPr bwMode="auto">
          <a:xfrm>
            <a:off x="5697538" y="2335213"/>
            <a:ext cx="2462212" cy="2227262"/>
            <a:chOff x="0" y="0"/>
            <a:chExt cx="1935848" cy="1751017"/>
          </a:xfrm>
        </p:grpSpPr>
        <p:grpSp>
          <p:nvGrpSpPr>
            <p:cNvPr id="75799" name="Group 9"/>
            <p:cNvGrpSpPr>
              <a:grpSpLocks/>
            </p:cNvGrpSpPr>
            <p:nvPr/>
          </p:nvGrpSpPr>
          <p:grpSpPr bwMode="auto">
            <a:xfrm>
              <a:off x="80986" y="0"/>
              <a:ext cx="1753450" cy="1751017"/>
              <a:chOff x="0" y="0"/>
              <a:chExt cx="1801" cy="1801"/>
            </a:xfrm>
          </p:grpSpPr>
          <p:sp>
            <p:nvSpPr>
              <p:cNvPr id="75801"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2" name="Oval 8"/>
              <p:cNvSpPr>
                <a:spLocks noChangeArrowheads="1"/>
              </p:cNvSpPr>
              <p:nvPr/>
            </p:nvSpPr>
            <p:spPr bwMode="auto">
              <a:xfrm>
                <a:off x="122" y="122"/>
                <a:ext cx="1556" cy="1556"/>
              </a:xfrm>
              <a:prstGeom prst="ellipse">
                <a:avLst/>
              </a:prstGeom>
              <a:solidFill>
                <a:srgbClr val="0070C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0" name="Text Box 9"/>
            <p:cNvSpPr>
              <a:spLocks noChangeArrowheads="1"/>
            </p:cNvSpPr>
            <p:nvPr/>
          </p:nvSpPr>
          <p:spPr bwMode="auto">
            <a:xfrm>
              <a:off x="0" y="497920"/>
              <a:ext cx="1935848" cy="62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0" lang="zh-TW" altLang="en-US" sz="2400" b="1">
                  <a:solidFill>
                    <a:prstClr val="white"/>
                  </a:solidFill>
                  <a:latin typeface="Microsoft YaHei" pitchFamily="34" charset="-122"/>
                  <a:ea typeface="Microsoft YaHei" pitchFamily="34" charset="-122"/>
                  <a:sym typeface="Microsoft YaHei" pitchFamily="34" charset="-122"/>
                </a:rPr>
                <a:t>進行</a:t>
              </a:r>
              <a:endParaRPr kumimoji="0" lang="en-US" altLang="zh-TW" sz="2400" b="1">
                <a:solidFill>
                  <a:prstClr val="white"/>
                </a:solidFill>
                <a:latin typeface="Microsoft YaHei" pitchFamily="34" charset="-122"/>
                <a:ea typeface="Microsoft YaHei" pitchFamily="34" charset="-122"/>
                <a:sym typeface="Microsoft YaHei" pitchFamily="34" charset="-122"/>
              </a:endParaRPr>
            </a:p>
            <a:p>
              <a:pPr algn="ctr" eaLnBrk="1" hangingPunct="1"/>
              <a:r>
                <a:rPr kumimoji="0" lang="zh-TW" altLang="en-US" sz="2400" b="1">
                  <a:solidFill>
                    <a:prstClr val="white"/>
                  </a:solidFill>
                  <a:latin typeface="Microsoft YaHei" pitchFamily="34" charset="-122"/>
                  <a:ea typeface="Microsoft YaHei" pitchFamily="34" charset="-122"/>
                  <a:sym typeface="Microsoft YaHei" pitchFamily="34" charset="-122"/>
                </a:rPr>
                <a:t>優免作業</a:t>
              </a:r>
              <a:endParaRPr kumimoji="0" lang="zh-CN" altLang="en-US" sz="2400">
                <a:solidFill>
                  <a:prstClr val="white"/>
                </a:solidFill>
                <a:ea typeface="SimSun" pitchFamily="2" charset="-122"/>
              </a:endParaRPr>
            </a:p>
          </p:txBody>
        </p:sp>
      </p:grpSp>
      <p:grpSp>
        <p:nvGrpSpPr>
          <p:cNvPr id="75782" name="Group 13"/>
          <p:cNvGrpSpPr>
            <a:grpSpLocks/>
          </p:cNvGrpSpPr>
          <p:nvPr/>
        </p:nvGrpSpPr>
        <p:grpSpPr bwMode="auto">
          <a:xfrm>
            <a:off x="8194675" y="2328863"/>
            <a:ext cx="2462213" cy="2227262"/>
            <a:chOff x="34456" y="0"/>
            <a:chExt cx="1935848" cy="1751017"/>
          </a:xfrm>
        </p:grpSpPr>
        <p:grpSp>
          <p:nvGrpSpPr>
            <p:cNvPr id="75795" name="Group 14"/>
            <p:cNvGrpSpPr>
              <a:grpSpLocks/>
            </p:cNvGrpSpPr>
            <p:nvPr/>
          </p:nvGrpSpPr>
          <p:grpSpPr bwMode="auto">
            <a:xfrm>
              <a:off x="80986" y="0"/>
              <a:ext cx="1753450" cy="1751017"/>
              <a:chOff x="0" y="0"/>
              <a:chExt cx="1801" cy="1801"/>
            </a:xfrm>
          </p:grpSpPr>
          <p:sp>
            <p:nvSpPr>
              <p:cNvPr id="75797"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798" name="Oval 8"/>
              <p:cNvSpPr>
                <a:spLocks noChangeArrowheads="1"/>
              </p:cNvSpPr>
              <p:nvPr/>
            </p:nvSpPr>
            <p:spPr bwMode="auto">
              <a:xfrm>
                <a:off x="122" y="122"/>
                <a:ext cx="1556" cy="1556"/>
              </a:xfrm>
              <a:prstGeom prst="ellipse">
                <a:avLst/>
              </a:prstGeom>
              <a:solidFill>
                <a:srgbClr val="92D05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796" name="Text Box 9"/>
            <p:cNvSpPr>
              <a:spLocks noChangeArrowheads="1"/>
            </p:cNvSpPr>
            <p:nvPr/>
          </p:nvSpPr>
          <p:spPr bwMode="auto">
            <a:xfrm>
              <a:off x="34456" y="652454"/>
              <a:ext cx="1935848" cy="62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0" lang="zh-TW" altLang="en-US" sz="2400" b="1" dirty="0" smtClean="0">
                  <a:solidFill>
                    <a:prstClr val="white"/>
                  </a:solidFill>
                  <a:latin typeface="Microsoft YaHei" pitchFamily="34" charset="-122"/>
                  <a:ea typeface="Microsoft YaHei" pitchFamily="34" charset="-122"/>
                  <a:sym typeface="Microsoft YaHei" pitchFamily="34" charset="-122"/>
                </a:rPr>
                <a:t>優先免試</a:t>
              </a:r>
              <a:r>
                <a:rPr kumimoji="0" lang="zh-TW" altLang="en-US" sz="2400" b="1" dirty="0">
                  <a:solidFill>
                    <a:prstClr val="white"/>
                  </a:solidFill>
                  <a:latin typeface="Microsoft YaHei" pitchFamily="34" charset="-122"/>
                  <a:ea typeface="Microsoft YaHei" pitchFamily="34" charset="-122"/>
                  <a:sym typeface="Microsoft YaHei" pitchFamily="34" charset="-122"/>
                </a:rPr>
                <a:t>入學</a:t>
              </a:r>
              <a:endParaRPr kumimoji="0" lang="zh-CN" altLang="en-US" sz="2400" dirty="0">
                <a:solidFill>
                  <a:prstClr val="white"/>
                </a:solidFill>
                <a:ea typeface="SimSun" pitchFamily="2" charset="-122"/>
              </a:endParaRPr>
            </a:p>
          </p:txBody>
        </p:sp>
      </p:grpSp>
      <p:grpSp>
        <p:nvGrpSpPr>
          <p:cNvPr id="75783" name="Group 18"/>
          <p:cNvGrpSpPr>
            <a:grpSpLocks/>
          </p:cNvGrpSpPr>
          <p:nvPr/>
        </p:nvGrpSpPr>
        <p:grpSpPr bwMode="auto">
          <a:xfrm>
            <a:off x="933450" y="2443163"/>
            <a:ext cx="2460625" cy="2273300"/>
            <a:chOff x="327" y="-35973"/>
            <a:chExt cx="1935848" cy="1786990"/>
          </a:xfrm>
        </p:grpSpPr>
        <p:grpSp>
          <p:nvGrpSpPr>
            <p:cNvPr id="75791" name="Group 19"/>
            <p:cNvGrpSpPr>
              <a:grpSpLocks/>
            </p:cNvGrpSpPr>
            <p:nvPr/>
          </p:nvGrpSpPr>
          <p:grpSpPr bwMode="auto">
            <a:xfrm>
              <a:off x="80986" y="-35973"/>
              <a:ext cx="1753450" cy="1786990"/>
              <a:chOff x="0" y="-37"/>
              <a:chExt cx="1801" cy="1838"/>
            </a:xfrm>
          </p:grpSpPr>
          <p:sp>
            <p:nvSpPr>
              <p:cNvPr id="75793"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sp>
            <p:nvSpPr>
              <p:cNvPr id="75794" name="Oval 8"/>
              <p:cNvSpPr>
                <a:spLocks noChangeArrowheads="1"/>
              </p:cNvSpPr>
              <p:nvPr/>
            </p:nvSpPr>
            <p:spPr bwMode="auto">
              <a:xfrm>
                <a:off x="123" y="-37"/>
                <a:ext cx="1556" cy="1556"/>
              </a:xfrm>
              <a:prstGeom prst="ellipse">
                <a:avLst/>
              </a:prstGeom>
              <a:solidFill>
                <a:srgbClr val="FFC000"/>
              </a:solidFill>
              <a:ln w="38100">
                <a:solidFill>
                  <a:srgbClr val="FFFFFF"/>
                </a:solidFill>
                <a:round/>
                <a:headEnd/>
                <a:tailEnd/>
              </a:ln>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sp>
          <p:nvSpPr>
            <p:cNvPr id="75792" name="Text Box 9"/>
            <p:cNvSpPr>
              <a:spLocks noChangeArrowheads="1"/>
            </p:cNvSpPr>
            <p:nvPr/>
          </p:nvSpPr>
          <p:spPr bwMode="auto">
            <a:xfrm>
              <a:off x="327" y="376950"/>
              <a:ext cx="1935848" cy="771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0" lang="zh-TW" altLang="en-US" sz="2400" b="1">
                  <a:solidFill>
                    <a:prstClr val="white"/>
                  </a:solidFill>
                  <a:latin typeface="Microsoft YaHei" pitchFamily="34" charset="-122"/>
                  <a:ea typeface="Microsoft YaHei" pitchFamily="34" charset="-122"/>
                  <a:sym typeface="Microsoft YaHei" pitchFamily="34" charset="-122"/>
                </a:rPr>
                <a:t>竹苗區</a:t>
              </a:r>
              <a:endParaRPr kumimoji="0" lang="en-US" altLang="zh-TW" sz="2400" b="1">
                <a:solidFill>
                  <a:prstClr val="white"/>
                </a:solidFill>
                <a:latin typeface="Microsoft YaHei" pitchFamily="34" charset="-122"/>
                <a:ea typeface="Microsoft YaHei" pitchFamily="34" charset="-122"/>
                <a:sym typeface="Microsoft YaHei" pitchFamily="34" charset="-122"/>
              </a:endParaRPr>
            </a:p>
            <a:p>
              <a:pPr algn="ctr" eaLnBrk="1" hangingPunct="1"/>
              <a:r>
                <a:rPr kumimoji="0" lang="zh-TW" altLang="en-US" sz="2400" b="1">
                  <a:solidFill>
                    <a:prstClr val="white"/>
                  </a:solidFill>
                  <a:latin typeface="Microsoft YaHei" pitchFamily="34" charset="-122"/>
                  <a:ea typeface="Microsoft YaHei" pitchFamily="34" charset="-122"/>
                  <a:sym typeface="Microsoft YaHei" pitchFamily="34" charset="-122"/>
                </a:rPr>
                <a:t>優免辦法</a:t>
              </a:r>
              <a:endParaRPr kumimoji="0" lang="zh-CN" altLang="en-US" sz="2400" b="1">
                <a:solidFill>
                  <a:prstClr val="white"/>
                </a:solidFill>
                <a:latin typeface="Microsoft YaHei" pitchFamily="34" charset="-122"/>
                <a:ea typeface="Microsoft YaHei" pitchFamily="34" charset="-122"/>
                <a:sym typeface="Microsoft YaHei" pitchFamily="34" charset="-122"/>
              </a:endParaRPr>
            </a:p>
          </p:txBody>
        </p:sp>
      </p:grpSp>
      <p:sp>
        <p:nvSpPr>
          <p:cNvPr id="75784" name="矩形标注 44"/>
          <p:cNvSpPr>
            <a:spLocks noChangeArrowheads="1"/>
          </p:cNvSpPr>
          <p:nvPr/>
        </p:nvSpPr>
        <p:spPr bwMode="auto">
          <a:xfrm>
            <a:off x="2874963" y="4954588"/>
            <a:ext cx="1477962" cy="44450"/>
          </a:xfrm>
          <a:prstGeom prst="wedgeRectCallout">
            <a:avLst>
              <a:gd name="adj1" fmla="val -17528"/>
              <a:gd name="adj2" fmla="val -509463"/>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endParaRPr kumimoji="0" lang="zh-CN" altLang="en-US">
              <a:solidFill>
                <a:srgbClr val="C00000"/>
              </a:solidFill>
              <a:latin typeface="SimSun" pitchFamily="2" charset="-122"/>
              <a:ea typeface="SimSun" pitchFamily="2" charset="-122"/>
              <a:sym typeface="SimSun" pitchFamily="2" charset="-122"/>
            </a:endParaRPr>
          </a:p>
        </p:txBody>
      </p:sp>
      <p:sp>
        <p:nvSpPr>
          <p:cNvPr id="119" name="Rectangle 28"/>
          <p:cNvSpPr>
            <a:spLocks noChangeArrowheads="1"/>
          </p:cNvSpPr>
          <p:nvPr/>
        </p:nvSpPr>
        <p:spPr bwMode="auto">
          <a:xfrm>
            <a:off x="279400" y="4456113"/>
            <a:ext cx="8769350" cy="2529923"/>
          </a:xfrm>
          <a:prstGeom prst="rect">
            <a:avLst/>
          </a:prstGeom>
          <a:solidFill>
            <a:schemeClr val="accent6">
              <a:lumMod val="40000"/>
              <a:lumOff val="60000"/>
            </a:schemeClr>
          </a:solidFill>
          <a:ln>
            <a:noFill/>
          </a:ln>
          <a:ex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eaLnBrk="1" hangingPunct="1">
              <a:lnSpc>
                <a:spcPct val="120000"/>
              </a:lnSpc>
              <a:defRPr/>
            </a:pP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109</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學年</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公立</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高中</a:t>
            </a: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含綜合高中</a:t>
            </a: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自行</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決定是否提供部分免試名額</a:t>
            </a:r>
            <a:r>
              <a:rPr kumimoji="0" lang="en-US" altLang="zh-TW"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不含直升</a:t>
            </a:r>
            <a:r>
              <a:rPr kumimoji="0" lang="en-US" altLang="zh-TW"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給對應</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國中學生進行優先免試</a:t>
            </a:r>
          </a:p>
          <a:p>
            <a:pPr eaLnBrk="1" hangingPunct="1">
              <a:lnSpc>
                <a:spcPct val="120000"/>
              </a:lnSpc>
              <a:defRPr/>
            </a:pPr>
            <a:r>
              <a:rPr kumimoji="0" lang="zh-TW" altLang="en-US" sz="2200" dirty="0">
                <a:solidFill>
                  <a:srgbClr val="000090"/>
                </a:solidFill>
                <a:ea typeface="文鼎新藝體" pitchFamily="49" charset="-120"/>
              </a:rPr>
              <a:t>辦理學校</a:t>
            </a:r>
            <a:r>
              <a:rPr kumimoji="0" lang="zh-TW" altLang="en-US" sz="2200" dirty="0" smtClean="0">
                <a:solidFill>
                  <a:prstClr val="black"/>
                </a:solidFill>
                <a:ea typeface="文鼎新藝體" pitchFamily="49" charset="-120"/>
                <a:cs typeface="新細明體" panose="02020500000000000000" pitchFamily="18" charset="-120"/>
              </a:rPr>
              <a:t>：</a:t>
            </a:r>
            <a:r>
              <a:rPr kumimoji="0" lang="zh-TW" altLang="en-US" sz="2200" dirty="0">
                <a:solidFill>
                  <a:srgbClr val="006600"/>
                </a:solidFill>
                <a:ea typeface="文鼎新藝體" pitchFamily="49" charset="-120"/>
              </a:rPr>
              <a:t>苗栗</a:t>
            </a:r>
            <a:r>
              <a:rPr kumimoji="0" lang="zh-TW" altLang="en-US" sz="2200" dirty="0" smtClean="0">
                <a:solidFill>
                  <a:srgbClr val="006600"/>
                </a:solidFill>
                <a:ea typeface="文鼎新藝體" pitchFamily="49" charset="-120"/>
              </a:rPr>
              <a:t>高中</a:t>
            </a:r>
            <a:r>
              <a:rPr kumimoji="0" lang="en-US" altLang="zh-TW" sz="2200" dirty="0">
                <a:solidFill>
                  <a:srgbClr val="006600"/>
                </a:solidFill>
                <a:ea typeface="文鼎新藝體" pitchFamily="49" charset="-120"/>
                <a:cs typeface="新細明體" pitchFamily="18" charset="-120"/>
              </a:rPr>
              <a:t>(</a:t>
            </a:r>
            <a:r>
              <a:rPr kumimoji="0" lang="zh-TW" altLang="en-US" sz="2200" dirty="0">
                <a:solidFill>
                  <a:srgbClr val="FF0000"/>
                </a:solidFill>
                <a:ea typeface="文鼎新藝體" pitchFamily="49" charset="-120"/>
                <a:cs typeface="新細明體" pitchFamily="18" charset="-120"/>
              </a:rPr>
              <a:t>苗栗縣內各公私立國中</a:t>
            </a:r>
            <a:r>
              <a:rPr kumimoji="0" lang="en-US" altLang="zh-TW" sz="2200" dirty="0">
                <a:solidFill>
                  <a:srgbClr val="006600"/>
                </a:solidFill>
                <a:ea typeface="文鼎新藝體" pitchFamily="49" charset="-120"/>
                <a:cs typeface="新細明體" pitchFamily="18" charset="-120"/>
              </a:rPr>
              <a:t>) </a:t>
            </a:r>
            <a:r>
              <a:rPr kumimoji="0" lang="zh-TW" altLang="en-US" sz="2200" dirty="0" smtClean="0">
                <a:solidFill>
                  <a:srgbClr val="006600"/>
                </a:solidFill>
                <a:ea typeface="文鼎新藝體" pitchFamily="49" charset="-120"/>
              </a:rPr>
              <a:t>、</a:t>
            </a:r>
            <a:r>
              <a:rPr kumimoji="0" lang="zh-TW" altLang="en-US" sz="2200" b="1" dirty="0" smtClean="0">
                <a:solidFill>
                  <a:srgbClr val="006600"/>
                </a:solidFill>
                <a:ea typeface="文鼎新藝體" pitchFamily="49" charset="-120"/>
              </a:rPr>
              <a:t>大同</a:t>
            </a:r>
            <a:r>
              <a:rPr kumimoji="0" lang="zh-TW" altLang="en-US" sz="2200" dirty="0" smtClean="0">
                <a:solidFill>
                  <a:srgbClr val="006600"/>
                </a:solidFill>
                <a:ea typeface="文鼎新藝體" pitchFamily="49" charset="-120"/>
              </a:rPr>
              <a:t>高中</a:t>
            </a:r>
            <a:r>
              <a:rPr kumimoji="0" lang="zh-TW" altLang="en-US" sz="2200" dirty="0">
                <a:solidFill>
                  <a:srgbClr val="006600"/>
                </a:solidFill>
                <a:ea typeface="文鼎新藝體" pitchFamily="49" charset="-120"/>
              </a:rPr>
              <a:t>、國立苑高、竹南高中、縣立苑高、三義</a:t>
            </a:r>
            <a:r>
              <a:rPr kumimoji="0" lang="zh-TW" altLang="en-US" sz="2200" dirty="0" smtClean="0">
                <a:solidFill>
                  <a:srgbClr val="006600"/>
                </a:solidFill>
                <a:ea typeface="文鼎新藝體" pitchFamily="49" charset="-120"/>
              </a:rPr>
              <a:t>高中</a:t>
            </a:r>
            <a:r>
              <a:rPr kumimoji="0" lang="en-US" altLang="zh-TW" sz="2200" dirty="0">
                <a:solidFill>
                  <a:srgbClr val="006600"/>
                </a:solidFill>
                <a:ea typeface="文鼎新藝體" pitchFamily="49" charset="-120"/>
              </a:rPr>
              <a:t>(</a:t>
            </a:r>
            <a:r>
              <a:rPr kumimoji="0" lang="zh-TW" altLang="en-US" sz="2200" dirty="0">
                <a:solidFill>
                  <a:srgbClr val="FF0000"/>
                </a:solidFill>
                <a:ea typeface="文鼎新藝體" pitchFamily="49" charset="-120"/>
              </a:rPr>
              <a:t>鄰近鄉鎮國中</a:t>
            </a:r>
            <a:r>
              <a:rPr kumimoji="0" lang="en-US" altLang="zh-TW" sz="2200" dirty="0" smtClean="0">
                <a:solidFill>
                  <a:srgbClr val="006600"/>
                </a:solidFill>
                <a:ea typeface="文鼎新藝體" pitchFamily="49" charset="-120"/>
              </a:rPr>
              <a:t>)</a:t>
            </a:r>
            <a:endParaRPr kumimoji="0" lang="zh-TW" altLang="en-US" sz="2200" dirty="0">
              <a:solidFill>
                <a:srgbClr val="006600"/>
              </a:solidFill>
              <a:ea typeface="文鼎新藝體" pitchFamily="49" charset="-120"/>
            </a:endParaRPr>
          </a:p>
          <a:p>
            <a:pPr eaLnBrk="1" hangingPunct="1">
              <a:lnSpc>
                <a:spcPct val="120000"/>
              </a:lnSpc>
              <a:defRPr/>
            </a:pPr>
            <a:r>
              <a:rPr kumimoji="0" lang="en-US" altLang="zh-TW" sz="2200" dirty="0" smtClean="0">
                <a:solidFill>
                  <a:prstClr val="black"/>
                </a:solidFill>
                <a:ea typeface="文鼎新藝體" pitchFamily="49" charset="-120"/>
                <a:cs typeface="新細明體" panose="02020500000000000000" pitchFamily="18" charset="-120"/>
              </a:rPr>
              <a:t>(</a:t>
            </a:r>
            <a:r>
              <a:rPr kumimoji="0" lang="zh-TW" altLang="en-US" sz="2200" dirty="0" smtClean="0">
                <a:solidFill>
                  <a:prstClr val="black"/>
                </a:solidFill>
                <a:ea typeface="文鼎新藝體" pitchFamily="49" charset="-120"/>
                <a:cs typeface="新細明體" panose="02020500000000000000" pitchFamily="18" charset="-120"/>
              </a:rPr>
              <a:t>竹北高中</a:t>
            </a:r>
            <a:r>
              <a:rPr kumimoji="0" lang="zh-TW" altLang="en-US" sz="2200" dirty="0">
                <a:solidFill>
                  <a:prstClr val="black"/>
                </a:solidFill>
                <a:ea typeface="新細明體" panose="02020500000000000000" pitchFamily="18" charset="-120"/>
              </a:rPr>
              <a:t>、</a:t>
            </a:r>
            <a:r>
              <a:rPr kumimoji="0" lang="zh-TW" altLang="en-US" sz="2200" dirty="0" smtClean="0">
                <a:solidFill>
                  <a:prstClr val="black"/>
                </a:solidFill>
                <a:ea typeface="文鼎新藝體" pitchFamily="49" charset="-120"/>
              </a:rPr>
              <a:t>竹東高中、關西高中、湖口高中、六家高中、建功高中、成德高中、香山高中</a:t>
            </a:r>
            <a:r>
              <a:rPr kumimoji="0" lang="en-US" altLang="zh-TW" sz="2200" dirty="0" smtClean="0">
                <a:solidFill>
                  <a:prstClr val="black"/>
                </a:solidFill>
                <a:ea typeface="文鼎新藝體" pitchFamily="49" charset="-120"/>
              </a:rPr>
              <a:t>)</a:t>
            </a:r>
            <a:endParaRPr kumimoji="0" lang="zh-TW" altLang="en-US" sz="2200" dirty="0">
              <a:solidFill>
                <a:prstClr val="black"/>
              </a:solidFill>
              <a:ea typeface="文鼎新藝體" pitchFamily="49" charset="-120"/>
            </a:endParaRPr>
          </a:p>
        </p:txBody>
      </p:sp>
      <p:sp>
        <p:nvSpPr>
          <p:cNvPr id="75786" name="Rectangle 28"/>
          <p:cNvSpPr>
            <a:spLocks noChangeArrowheads="1"/>
          </p:cNvSpPr>
          <p:nvPr/>
        </p:nvSpPr>
        <p:spPr bwMode="auto">
          <a:xfrm>
            <a:off x="631825" y="1423988"/>
            <a:ext cx="4881563"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120000"/>
              </a:lnSpc>
            </a:pPr>
            <a:r>
              <a:rPr kumimoji="0" lang="zh-TW" altLang="en-US" sz="2200" b="1">
                <a:solidFill>
                  <a:srgbClr val="0C0C0C"/>
                </a:solidFill>
                <a:latin typeface="Microsoft YaHei" pitchFamily="34" charset="-122"/>
                <a:ea typeface="Microsoft YaHei" pitchFamily="34" charset="-122"/>
                <a:sym typeface="Microsoft YaHei" pitchFamily="34" charset="-122"/>
              </a:rPr>
              <a:t>促進就學區教育機會均等實現就近學</a:t>
            </a:r>
            <a:endParaRPr kumimoji="0" lang="en-US" altLang="zh-TW" sz="2200" b="1">
              <a:solidFill>
                <a:srgbClr val="0C0C0C"/>
              </a:solidFill>
              <a:latin typeface="Microsoft YaHei" pitchFamily="34" charset="-122"/>
              <a:ea typeface="Microsoft YaHei" pitchFamily="34" charset="-122"/>
              <a:sym typeface="Microsoft YaHei" pitchFamily="34" charset="-122"/>
            </a:endParaRPr>
          </a:p>
          <a:p>
            <a:pPr eaLnBrk="1" hangingPunct="1">
              <a:lnSpc>
                <a:spcPct val="120000"/>
              </a:lnSpc>
            </a:pPr>
            <a:r>
              <a:rPr kumimoji="0" lang="zh-TW" altLang="en-US" sz="2200" b="1">
                <a:solidFill>
                  <a:srgbClr val="0C0C0C"/>
                </a:solidFill>
                <a:latin typeface="Microsoft YaHei" pitchFamily="34" charset="-122"/>
                <a:ea typeface="Microsoft YaHei" pitchFamily="34" charset="-122"/>
                <a:sym typeface="Microsoft YaHei" pitchFamily="34" charset="-122"/>
              </a:rPr>
              <a:t>照顧區域、文化不利等學生</a:t>
            </a:r>
            <a:endParaRPr kumimoji="0" lang="zh-CN" altLang="en-US" sz="2200" b="1">
              <a:solidFill>
                <a:prstClr val="black"/>
              </a:solidFill>
              <a:ea typeface="SimSun" pitchFamily="2" charset="-122"/>
            </a:endParaRPr>
          </a:p>
        </p:txBody>
      </p:sp>
      <p:sp>
        <p:nvSpPr>
          <p:cNvPr id="126" name="Rectangle 28"/>
          <p:cNvSpPr>
            <a:spLocks noChangeArrowheads="1"/>
          </p:cNvSpPr>
          <p:nvPr/>
        </p:nvSpPr>
        <p:spPr bwMode="auto">
          <a:xfrm>
            <a:off x="5741988" y="1362075"/>
            <a:ext cx="6113462"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120000"/>
              </a:lnSpc>
            </a:pPr>
            <a:r>
              <a:rPr kumimoji="0" lang="zh-TW" altLang="en-US" sz="2200" b="1">
                <a:solidFill>
                  <a:srgbClr val="0C0C0C"/>
                </a:solidFill>
                <a:latin typeface="Microsoft YaHei" pitchFamily="34" charset="-122"/>
                <a:ea typeface="Microsoft YaHei" pitchFamily="34" charset="-122"/>
                <a:sym typeface="Microsoft YaHei" pitchFamily="34" charset="-122"/>
              </a:rPr>
              <a:t>超額時：</a:t>
            </a:r>
            <a:endParaRPr kumimoji="0" lang="en-US" altLang="zh-TW" sz="2200" b="1">
              <a:solidFill>
                <a:srgbClr val="0C0C0C"/>
              </a:solidFill>
              <a:latin typeface="Microsoft YaHei" pitchFamily="34" charset="-122"/>
              <a:ea typeface="Microsoft YaHei" pitchFamily="34" charset="-122"/>
              <a:sym typeface="Microsoft YaHei" pitchFamily="34" charset="-122"/>
            </a:endParaRPr>
          </a:p>
          <a:p>
            <a:pPr eaLnBrk="1" hangingPunct="1">
              <a:lnSpc>
                <a:spcPct val="120000"/>
              </a:lnSpc>
            </a:pPr>
            <a:r>
              <a:rPr kumimoji="0" lang="zh-TW" altLang="en-US" sz="2200" b="1">
                <a:solidFill>
                  <a:srgbClr val="0C0C0C"/>
                </a:solidFill>
                <a:latin typeface="Microsoft YaHei" pitchFamily="34" charset="-122"/>
                <a:ea typeface="Microsoft YaHei" pitchFamily="34" charset="-122"/>
                <a:sym typeface="Microsoft YaHei" pitchFamily="34" charset="-122"/>
              </a:rPr>
              <a:t>依「竹苗區免試入學超額比序積分表」依序錄取</a:t>
            </a:r>
            <a:endParaRPr kumimoji="0" lang="en-US" altLang="zh-TW" sz="2200" b="1">
              <a:solidFill>
                <a:srgbClr val="0C0C0C"/>
              </a:solidFill>
              <a:latin typeface="Microsoft YaHei" pitchFamily="34" charset="-122"/>
              <a:ea typeface="Microsoft YaHei" pitchFamily="34" charset="-122"/>
              <a:sym typeface="Microsoft YaHei" pitchFamily="34" charset="-122"/>
            </a:endParaRPr>
          </a:p>
        </p:txBody>
      </p:sp>
      <p:grpSp>
        <p:nvGrpSpPr>
          <p:cNvPr id="4" name="群組 3"/>
          <p:cNvGrpSpPr>
            <a:grpSpLocks/>
          </p:cNvGrpSpPr>
          <p:nvPr/>
        </p:nvGrpSpPr>
        <p:grpSpPr bwMode="auto">
          <a:xfrm>
            <a:off x="8920163" y="4178300"/>
            <a:ext cx="3671887" cy="2401888"/>
            <a:chOff x="7901049" y="4476772"/>
            <a:chExt cx="3672408" cy="2403195"/>
          </a:xfrm>
        </p:grpSpPr>
        <p:sp>
          <p:nvSpPr>
            <p:cNvPr id="3" name="爆炸 1 2"/>
            <p:cNvSpPr/>
            <p:nvPr/>
          </p:nvSpPr>
          <p:spPr>
            <a:xfrm>
              <a:off x="7901049" y="4476772"/>
              <a:ext cx="3672408" cy="240319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prstClr val="white"/>
                </a:solidFill>
              </a:endParaRPr>
            </a:p>
          </p:txBody>
        </p:sp>
        <p:sp>
          <p:nvSpPr>
            <p:cNvPr id="32" name="Rectangle 28"/>
            <p:cNvSpPr>
              <a:spLocks noChangeArrowheads="1"/>
            </p:cNvSpPr>
            <p:nvPr/>
          </p:nvSpPr>
          <p:spPr bwMode="auto">
            <a:xfrm>
              <a:off x="8513911" y="4913573"/>
              <a:ext cx="2376824" cy="1118208"/>
            </a:xfrm>
            <a:prstGeom prst="rect">
              <a:avLst/>
            </a:prstGeom>
            <a:noFill/>
            <a:ln>
              <a:noFill/>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kumimoji="0" lang="zh-TW" altLang="en-US"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不採計</a:t>
              </a:r>
              <a:endParaRPr kumimoji="0" lang="en-US" altLang="zh-TW"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20000"/>
                </a:lnSpc>
                <a:defRPr/>
              </a:pPr>
              <a:r>
                <a:rPr kumimoji="0" lang="zh-TW" altLang="en-US"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在校學科成績</a:t>
              </a:r>
              <a:endParaRPr kumimoji="0" lang="en-US" altLang="zh-TW"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xmlns="" val="522054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checkerboard(across)">
                                      <p:cBhvr>
                                        <p:cTn id="7" dur="500"/>
                                        <p:tgtEl>
                                          <p:spTgt spid="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1127125" y="908050"/>
            <a:ext cx="10226675" cy="941388"/>
          </a:xfrm>
          <a:prstGeom prst="rect">
            <a:avLst/>
          </a:prstGeom>
        </p:spPr>
        <p:txBody>
          <a:bodyPr lIns="121920" tIns="60960" rIns="121920" bIns="60960" anchor="ctr">
            <a:normAutofit fontScale="62500" lnSpcReduction="20000"/>
          </a:bodyPr>
          <a:lstStyle/>
          <a:p>
            <a:pPr>
              <a:defRPr/>
            </a:pPr>
            <a:r>
              <a:rPr lang="en-US" altLang="zh-TW" sz="6000" dirty="0" smtClean="0">
                <a:solidFill>
                  <a:srgbClr val="000000"/>
                </a:solidFill>
                <a:latin typeface="標楷體" panose="03000509000000000000" pitchFamily="65" charset="-120"/>
                <a:ea typeface="標楷體" panose="03000509000000000000" pitchFamily="65" charset="-120"/>
              </a:rPr>
              <a:t>109</a:t>
            </a:r>
            <a:r>
              <a:rPr lang="zh-TW" altLang="en-US" sz="6000" dirty="0" smtClean="0">
                <a:solidFill>
                  <a:srgbClr val="000000"/>
                </a:solidFill>
                <a:latin typeface="標楷體" panose="03000509000000000000" pitchFamily="65" charset="-120"/>
                <a:ea typeface="標楷體" panose="03000509000000000000" pitchFamily="65" charset="-120"/>
              </a:rPr>
              <a:t>學年</a:t>
            </a:r>
            <a:r>
              <a:rPr lang="zh-TW" altLang="en-US" sz="6000" dirty="0">
                <a:solidFill>
                  <a:srgbClr val="000000"/>
                </a:solidFill>
                <a:latin typeface="標楷體" panose="03000509000000000000" pitchFamily="65" charset="-120"/>
                <a:ea typeface="標楷體" panose="03000509000000000000" pitchFamily="65" charset="-120"/>
              </a:rPr>
              <a:t>優先免試入學各校分配</a:t>
            </a:r>
            <a:r>
              <a:rPr lang="zh-TW" altLang="en-US" sz="6000" dirty="0" smtClean="0">
                <a:solidFill>
                  <a:srgbClr val="000000"/>
                </a:solidFill>
                <a:latin typeface="標楷體" panose="03000509000000000000" pitchFamily="65" charset="-120"/>
                <a:ea typeface="標楷體" panose="03000509000000000000" pitchFamily="65" charset="-120"/>
              </a:rPr>
              <a:t>至</a:t>
            </a:r>
            <a:r>
              <a:rPr lang="zh-TW" altLang="en-US" sz="6000" dirty="0" smtClean="0">
                <a:solidFill>
                  <a:srgbClr val="FF0000"/>
                </a:solidFill>
                <a:latin typeface="標楷體" panose="03000509000000000000" pitchFamily="65" charset="-120"/>
                <a:ea typeface="標楷體" panose="03000509000000000000" pitchFamily="65" charset="-120"/>
              </a:rPr>
              <a:t>通</a:t>
            </a:r>
            <a:r>
              <a:rPr lang="zh-TW" altLang="en-US" sz="6000" dirty="0">
                <a:solidFill>
                  <a:srgbClr val="FF0000"/>
                </a:solidFill>
                <a:latin typeface="標楷體" panose="03000509000000000000" pitchFamily="65" charset="-120"/>
                <a:ea typeface="標楷體" panose="03000509000000000000" pitchFamily="65" charset="-120"/>
              </a:rPr>
              <a:t>霄</a:t>
            </a:r>
            <a:r>
              <a:rPr lang="zh-TW" altLang="en-US" sz="6000" dirty="0" smtClean="0">
                <a:solidFill>
                  <a:srgbClr val="FF0000"/>
                </a:solidFill>
                <a:latin typeface="標楷體" panose="03000509000000000000" pitchFamily="65" charset="-120"/>
                <a:ea typeface="標楷體" panose="03000509000000000000" pitchFamily="65" charset="-120"/>
              </a:rPr>
              <a:t>國中</a:t>
            </a:r>
            <a:r>
              <a:rPr lang="zh-TW" altLang="en-US" sz="6000" dirty="0" smtClean="0">
                <a:solidFill>
                  <a:srgbClr val="000000"/>
                </a:solidFill>
                <a:latin typeface="標楷體" panose="03000509000000000000" pitchFamily="65" charset="-120"/>
                <a:ea typeface="標楷體" panose="03000509000000000000" pitchFamily="65" charset="-120"/>
              </a:rPr>
              <a:t>名額</a:t>
            </a:r>
            <a:endParaRPr lang="zh-TW" altLang="en-US" sz="6000" dirty="0">
              <a:solidFill>
                <a:srgbClr val="000000"/>
              </a:solidFill>
              <a:latin typeface="標楷體" panose="03000509000000000000" pitchFamily="65" charset="-120"/>
              <a:ea typeface="標楷體" panose="03000509000000000000" pitchFamily="65" charset="-120"/>
            </a:endParaRPr>
          </a:p>
          <a:p>
            <a:pPr>
              <a:defRPr/>
            </a:pPr>
            <a:endParaRPr lang="zh-TW" altLang="en-US" sz="6000" dirty="0">
              <a:solidFill>
                <a:srgbClr val="000000"/>
              </a:solidFill>
              <a:latin typeface="標楷體" panose="03000509000000000000" pitchFamily="65" charset="-120"/>
              <a:ea typeface="標楷體" panose="03000509000000000000"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xmlns="" val="3802845976"/>
              </p:ext>
            </p:extLst>
          </p:nvPr>
        </p:nvGraphicFramePr>
        <p:xfrm>
          <a:off x="1127125" y="1557900"/>
          <a:ext cx="10009188" cy="4907514"/>
        </p:xfrm>
        <a:graphic>
          <a:graphicData uri="http://schemas.openxmlformats.org/drawingml/2006/table">
            <a:tbl>
              <a:tblPr firstRow="1" bandRow="1">
                <a:tableStyleId>{5C22544A-7EE6-4342-B048-85BDC9FD1C3A}</a:tableStyleId>
              </a:tblPr>
              <a:tblGrid>
                <a:gridCol w="2088248"/>
                <a:gridCol w="2808333"/>
                <a:gridCol w="3312393"/>
                <a:gridCol w="1800214"/>
              </a:tblGrid>
              <a:tr h="944989">
                <a:tc>
                  <a:txBody>
                    <a:bodyPr/>
                    <a:lstStyle/>
                    <a:p>
                      <a:pPr algn="ctr"/>
                      <a:r>
                        <a:rPr lang="zh-TW" altLang="en-US" sz="2800" dirty="0" smtClean="0"/>
                        <a:t>學校</a:t>
                      </a:r>
                      <a:endParaRPr lang="zh-TW" altLang="en-US" sz="2800" dirty="0"/>
                    </a:p>
                  </a:txBody>
                  <a:tcPr marL="91441" marR="91441" marT="45725" marB="45725"/>
                </a:tc>
                <a:tc>
                  <a:txBody>
                    <a:bodyPr/>
                    <a:lstStyle/>
                    <a:p>
                      <a:pPr algn="ctr"/>
                      <a:r>
                        <a:rPr lang="zh-TW" altLang="en-US" sz="2800" dirty="0" smtClean="0"/>
                        <a:t>實施 區域</a:t>
                      </a:r>
                      <a:endParaRPr lang="zh-TW" altLang="en-US" sz="2800" dirty="0"/>
                    </a:p>
                  </a:txBody>
                  <a:tcPr marL="91441" marR="91441" marT="45725" marB="45725"/>
                </a:tc>
                <a:tc>
                  <a:txBody>
                    <a:bodyPr/>
                    <a:lstStyle/>
                    <a:p>
                      <a:pPr algn="ctr"/>
                      <a:r>
                        <a:rPr lang="zh-TW" altLang="en-US" sz="2800" dirty="0" smtClean="0"/>
                        <a:t>名額分配原則</a:t>
                      </a:r>
                    </a:p>
                    <a:p>
                      <a:pPr algn="ctr"/>
                      <a:endParaRPr lang="en-US" altLang="zh-TW" sz="2800" dirty="0" smtClean="0"/>
                    </a:p>
                  </a:txBody>
                  <a:tcPr marL="91441" marR="91441" marT="45725" marB="45725"/>
                </a:tc>
                <a:tc>
                  <a:txBody>
                    <a:bodyPr/>
                    <a:lstStyle/>
                    <a:p>
                      <a:pPr algn="ctr"/>
                      <a:r>
                        <a:rPr lang="zh-TW" altLang="en-US" sz="2800" dirty="0" smtClean="0"/>
                        <a:t>分配名額</a:t>
                      </a:r>
                      <a:endParaRPr lang="zh-TW" altLang="en-US" sz="2800" dirty="0"/>
                    </a:p>
                  </a:txBody>
                  <a:tcPr marL="91441" marR="91441" marT="45725" marB="45725"/>
                </a:tc>
              </a:tr>
              <a:tr h="823055">
                <a:tc>
                  <a:txBody>
                    <a:bodyPr/>
                    <a:lstStyle/>
                    <a:p>
                      <a:pPr algn="ctr"/>
                      <a:r>
                        <a:rPr lang="zh-TW" altLang="en-US" sz="2400" dirty="0" smtClean="0">
                          <a:solidFill>
                            <a:srgbClr val="FF00FF"/>
                          </a:solidFill>
                        </a:rPr>
                        <a:t>國立苗栗高中</a:t>
                      </a:r>
                    </a:p>
                  </a:txBody>
                  <a:tcPr marL="91441" marR="91441" marT="45725" marB="45725"/>
                </a:tc>
                <a:tc>
                  <a:txBody>
                    <a:bodyPr/>
                    <a:lstStyle/>
                    <a:p>
                      <a:pPr algn="ctr"/>
                      <a:r>
                        <a:rPr lang="zh-TW" altLang="en-US" sz="2400" dirty="0" smtClean="0">
                          <a:solidFill>
                            <a:srgbClr val="00B050"/>
                          </a:solidFill>
                        </a:rPr>
                        <a:t>苗栗縣內</a:t>
                      </a:r>
                      <a:endParaRPr lang="en-US" altLang="zh-TW" sz="2400" dirty="0" smtClean="0">
                        <a:solidFill>
                          <a:srgbClr val="00B050"/>
                        </a:solidFill>
                      </a:endParaRPr>
                    </a:p>
                    <a:p>
                      <a:pPr algn="ctr"/>
                      <a:r>
                        <a:rPr lang="zh-TW" altLang="en-US" sz="2400" dirty="0" smtClean="0">
                          <a:solidFill>
                            <a:srgbClr val="00B050"/>
                          </a:solidFill>
                        </a:rPr>
                        <a:t>各公私立國中</a:t>
                      </a:r>
                      <a:endParaRPr lang="zh-TW" altLang="en-US" sz="2400" dirty="0">
                        <a:solidFill>
                          <a:srgbClr val="00B050"/>
                        </a:solidFill>
                      </a:endParaRPr>
                    </a:p>
                  </a:txBody>
                  <a:tcPr marL="91441" marR="91441" marT="45725" marB="45725"/>
                </a:tc>
                <a:tc>
                  <a:txBody>
                    <a:bodyPr/>
                    <a:lstStyle/>
                    <a:p>
                      <a:pPr algn="ctr"/>
                      <a:r>
                        <a:rPr lang="zh-TW" altLang="en-US" sz="2400" dirty="0" smtClean="0"/>
                        <a:t>應屆畢業學生人數 比例分配 （各校至少 </a:t>
                      </a:r>
                      <a:r>
                        <a:rPr lang="en-US" altLang="zh-TW" sz="2400" dirty="0" smtClean="0"/>
                        <a:t>1</a:t>
                      </a:r>
                      <a:r>
                        <a:rPr lang="zh-TW" altLang="en-US" sz="2400" dirty="0" smtClean="0"/>
                        <a:t>名）</a:t>
                      </a:r>
                      <a:endParaRPr lang="zh-TW" altLang="en-US" sz="2400" dirty="0"/>
                    </a:p>
                  </a:txBody>
                  <a:tcPr marL="91441" marR="91441" marT="45725" marB="45725"/>
                </a:tc>
                <a:tc>
                  <a:txBody>
                    <a:bodyPr/>
                    <a:lstStyle/>
                    <a:p>
                      <a:pPr algn="ctr"/>
                      <a:r>
                        <a:rPr lang="en-US" altLang="zh-TW" sz="2400" dirty="0" smtClean="0">
                          <a:solidFill>
                            <a:srgbClr val="FF0000"/>
                          </a:solidFill>
                        </a:rPr>
                        <a:t>5</a:t>
                      </a:r>
                    </a:p>
                    <a:p>
                      <a:pPr algn="ctr"/>
                      <a:r>
                        <a:rPr lang="en-US" altLang="zh-TW" sz="2400" dirty="0" smtClean="0">
                          <a:solidFill>
                            <a:srgbClr val="FF0000"/>
                          </a:solidFill>
                        </a:rPr>
                        <a:t>(</a:t>
                      </a:r>
                      <a:r>
                        <a:rPr lang="zh-TW" altLang="en-US" sz="2400" dirty="0" smtClean="0">
                          <a:solidFill>
                            <a:srgbClr val="FF0000"/>
                          </a:solidFill>
                        </a:rPr>
                        <a:t>去年</a:t>
                      </a:r>
                      <a:r>
                        <a:rPr lang="en-US" altLang="zh-TW" sz="2400" dirty="0" smtClean="0">
                          <a:solidFill>
                            <a:srgbClr val="FF0000"/>
                          </a:solidFill>
                        </a:rPr>
                        <a:t>6)</a:t>
                      </a:r>
                    </a:p>
                  </a:txBody>
                  <a:tcPr marL="91441" marR="91441" marT="45725" marB="45725"/>
                </a:tc>
              </a:tr>
              <a:tr h="731530">
                <a:tc>
                  <a:txBody>
                    <a:bodyPr/>
                    <a:lstStyle/>
                    <a:p>
                      <a:pPr algn="ctr"/>
                      <a:r>
                        <a:rPr lang="zh-TW" altLang="en-US" sz="2400" dirty="0" smtClean="0">
                          <a:solidFill>
                            <a:srgbClr val="FF00FF"/>
                          </a:solidFill>
                        </a:rPr>
                        <a:t>國立苑裡高中 </a:t>
                      </a:r>
                      <a:endParaRPr lang="zh-TW" altLang="en-US" sz="2400" dirty="0">
                        <a:solidFill>
                          <a:srgbClr val="FF00FF"/>
                        </a:solidFill>
                      </a:endParaRPr>
                    </a:p>
                  </a:txBody>
                  <a:tcPr marL="91441" marR="91441" marT="45725" marB="45725"/>
                </a:tc>
                <a:tc>
                  <a:txBody>
                    <a:bodyPr/>
                    <a:lstStyle/>
                    <a:p>
                      <a:pPr algn="ctr"/>
                      <a:r>
                        <a:rPr lang="zh-TW" altLang="en-US" sz="2300" dirty="0" smtClean="0">
                          <a:solidFill>
                            <a:srgbClr val="00B050"/>
                          </a:solidFill>
                        </a:rPr>
                        <a:t>苑裡 、通 霄、 西湖</a:t>
                      </a:r>
                    </a:p>
                  </a:txBody>
                  <a:tcPr marL="91441" marR="91441" marT="45725" marB="45725"/>
                </a:tc>
                <a:tc>
                  <a:txBody>
                    <a:bodyPr/>
                    <a:lstStyle/>
                    <a:p>
                      <a:pPr algn="ctr"/>
                      <a:r>
                        <a:rPr lang="zh-TW" altLang="en-US" sz="2400" dirty="0" smtClean="0"/>
                        <a:t>應屆畢業學生人數 比例分配 （各校至少 </a:t>
                      </a:r>
                      <a:r>
                        <a:rPr lang="en-US" altLang="zh-TW" sz="2400" dirty="0" smtClean="0"/>
                        <a:t>1</a:t>
                      </a:r>
                      <a:r>
                        <a:rPr lang="zh-TW" altLang="en-US" sz="2400" dirty="0" smtClean="0"/>
                        <a:t>名）</a:t>
                      </a:r>
                    </a:p>
                  </a:txBody>
                  <a:tcPr marL="91441" marR="91441" marT="45725" marB="45725"/>
                </a:tc>
                <a:tc>
                  <a:txBody>
                    <a:bodyPr/>
                    <a:lstStyle/>
                    <a:p>
                      <a:pPr algn="ctr"/>
                      <a:r>
                        <a:rPr lang="en-US" altLang="zh-TW" sz="2400" dirty="0" smtClean="0">
                          <a:solidFill>
                            <a:srgbClr val="FF0000"/>
                          </a:solidFill>
                        </a:rPr>
                        <a:t>30</a:t>
                      </a:r>
                    </a:p>
                    <a:p>
                      <a:pPr algn="ctr"/>
                      <a:r>
                        <a:rPr lang="en-US" altLang="zh-TW" sz="2400" dirty="0" smtClean="0">
                          <a:solidFill>
                            <a:srgbClr val="FF0000"/>
                          </a:solidFill>
                        </a:rPr>
                        <a:t>(</a:t>
                      </a:r>
                      <a:r>
                        <a:rPr lang="zh-TW" altLang="en-US" sz="2400" dirty="0" smtClean="0">
                          <a:solidFill>
                            <a:srgbClr val="FF0000"/>
                          </a:solidFill>
                        </a:rPr>
                        <a:t>去年</a:t>
                      </a:r>
                      <a:r>
                        <a:rPr lang="en-US" altLang="zh-TW" sz="2400" dirty="0" smtClean="0">
                          <a:solidFill>
                            <a:srgbClr val="FF0000"/>
                          </a:solidFill>
                        </a:rPr>
                        <a:t>21)</a:t>
                      </a:r>
                    </a:p>
                  </a:txBody>
                  <a:tcPr marL="91441" marR="91441" marT="45725" marB="45725"/>
                </a:tc>
              </a:tr>
              <a:tr h="0">
                <a:tc>
                  <a:txBody>
                    <a:bodyPr/>
                    <a:lstStyle/>
                    <a:p>
                      <a:pPr algn="ctr"/>
                      <a:r>
                        <a:rPr lang="zh-TW" altLang="en-US" sz="2400" dirty="0" smtClean="0">
                          <a:solidFill>
                            <a:srgbClr val="FF00FF"/>
                          </a:solidFill>
                        </a:rPr>
                        <a:t>縣立苑裡高中</a:t>
                      </a:r>
                    </a:p>
                    <a:p>
                      <a:pPr algn="ctr"/>
                      <a:r>
                        <a:rPr lang="en-US" altLang="zh-TW" sz="2400" b="1" dirty="0" smtClean="0">
                          <a:solidFill>
                            <a:srgbClr val="663300"/>
                          </a:solidFill>
                        </a:rPr>
                        <a:t>(</a:t>
                      </a:r>
                      <a:r>
                        <a:rPr lang="zh-TW" altLang="en-US" sz="2400" b="1" dirty="0" smtClean="0">
                          <a:solidFill>
                            <a:srgbClr val="663300"/>
                          </a:solidFill>
                        </a:rPr>
                        <a:t>普通科</a:t>
                      </a:r>
                      <a:r>
                        <a:rPr lang="en-US" altLang="zh-TW" sz="2400" b="1" dirty="0" smtClean="0">
                          <a:solidFill>
                            <a:srgbClr val="663300"/>
                          </a:solidFill>
                        </a:rPr>
                        <a:t>)</a:t>
                      </a:r>
                      <a:r>
                        <a:rPr lang="zh-TW" altLang="en-US" sz="2400" b="1" dirty="0" smtClean="0">
                          <a:solidFill>
                            <a:srgbClr val="663300"/>
                          </a:solidFill>
                        </a:rPr>
                        <a:t> </a:t>
                      </a:r>
                    </a:p>
                  </a:txBody>
                  <a:tcPr marL="91441" marR="91441" marT="45725" marB="45725"/>
                </a:tc>
                <a:tc>
                  <a:txBody>
                    <a:bodyPr/>
                    <a:lstStyle/>
                    <a:p>
                      <a:pPr algn="ctr"/>
                      <a:r>
                        <a:rPr lang="zh-TW" altLang="en-US" sz="2400" dirty="0" smtClean="0">
                          <a:solidFill>
                            <a:srgbClr val="00B050"/>
                          </a:solidFill>
                        </a:rPr>
                        <a:t>苑裡 、通 霄</a:t>
                      </a:r>
                      <a:endParaRPr lang="zh-TW" altLang="en-US" sz="2400" dirty="0">
                        <a:solidFill>
                          <a:srgbClr val="00B050"/>
                        </a:solidFill>
                      </a:endParaRPr>
                    </a:p>
                  </a:txBody>
                  <a:tcPr marL="91441" marR="91441" marT="45725" marB="45725"/>
                </a:tc>
                <a:tc>
                  <a:txBody>
                    <a:bodyPr/>
                    <a:lstStyle/>
                    <a:p>
                      <a:pPr algn="ctr"/>
                      <a:r>
                        <a:rPr lang="zh-TW" altLang="en-US" sz="2400" dirty="0" smtClean="0"/>
                        <a:t>應屆畢業學生人數 比例分配 （各校至少 </a:t>
                      </a:r>
                      <a:r>
                        <a:rPr lang="en-US" altLang="zh-TW" sz="2400" dirty="0" smtClean="0"/>
                        <a:t>1</a:t>
                      </a:r>
                      <a:r>
                        <a:rPr lang="zh-TW" altLang="en-US" sz="2400" dirty="0" smtClean="0"/>
                        <a:t>名）</a:t>
                      </a:r>
                    </a:p>
                  </a:txBody>
                  <a:tcPr marL="91441" marR="91441" marT="45725" marB="45725"/>
                </a:tc>
                <a:tc>
                  <a:txBody>
                    <a:bodyPr/>
                    <a:lstStyle/>
                    <a:p>
                      <a:pPr algn="ctr"/>
                      <a:r>
                        <a:rPr lang="en-US" altLang="zh-TW" sz="2400" dirty="0" smtClean="0">
                          <a:solidFill>
                            <a:srgbClr val="FF0000"/>
                          </a:solidFill>
                        </a:rPr>
                        <a:t>12</a:t>
                      </a:r>
                    </a:p>
                    <a:p>
                      <a:pPr algn="ctr"/>
                      <a:r>
                        <a:rPr lang="en-US" altLang="zh-TW" sz="2400" dirty="0" smtClean="0">
                          <a:solidFill>
                            <a:srgbClr val="FF0000"/>
                          </a:solidFill>
                        </a:rPr>
                        <a:t>(</a:t>
                      </a:r>
                      <a:r>
                        <a:rPr lang="zh-TW" altLang="en-US" sz="2400" dirty="0" smtClean="0">
                          <a:solidFill>
                            <a:srgbClr val="FF0000"/>
                          </a:solidFill>
                        </a:rPr>
                        <a:t>去年</a:t>
                      </a:r>
                      <a:r>
                        <a:rPr lang="en-US" altLang="zh-TW" sz="2400" smtClean="0">
                          <a:solidFill>
                            <a:srgbClr val="FF0000"/>
                          </a:solidFill>
                        </a:rPr>
                        <a:t>13)</a:t>
                      </a:r>
                    </a:p>
                  </a:txBody>
                  <a:tcPr marL="91441" marR="91441" marT="45725" marB="45725"/>
                </a:tc>
              </a:tr>
              <a:tr h="898139">
                <a:tc>
                  <a:txBody>
                    <a:bodyPr/>
                    <a:lstStyle/>
                    <a:p>
                      <a:pPr algn="ctr"/>
                      <a:r>
                        <a:rPr lang="zh-TW" altLang="en-US" sz="2400" dirty="0" smtClean="0">
                          <a:solidFill>
                            <a:srgbClr val="FF00FF"/>
                          </a:solidFill>
                        </a:rPr>
                        <a:t>縣立三義高中</a:t>
                      </a:r>
                      <a:endParaRPr lang="en-US" altLang="zh-TW" sz="2400" dirty="0" smtClean="0">
                        <a:solidFill>
                          <a:srgbClr val="FF00FF"/>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FF00FF"/>
                          </a:solidFill>
                        </a:rPr>
                        <a:t> </a:t>
                      </a:r>
                      <a:r>
                        <a:rPr lang="en-US" altLang="zh-TW" sz="2400" b="1" dirty="0" smtClean="0">
                          <a:solidFill>
                            <a:srgbClr val="663300"/>
                          </a:solidFill>
                        </a:rPr>
                        <a:t>(</a:t>
                      </a:r>
                      <a:r>
                        <a:rPr lang="zh-TW" altLang="en-US" sz="2400" b="1" dirty="0" smtClean="0">
                          <a:solidFill>
                            <a:srgbClr val="663300"/>
                          </a:solidFill>
                        </a:rPr>
                        <a:t>綜合高中</a:t>
                      </a:r>
                      <a:r>
                        <a:rPr lang="en-US" altLang="zh-TW" sz="2400" b="1" dirty="0" smtClean="0">
                          <a:solidFill>
                            <a:srgbClr val="663300"/>
                          </a:solidFill>
                        </a:rPr>
                        <a:t>)</a:t>
                      </a:r>
                      <a:r>
                        <a:rPr lang="zh-TW" altLang="en-US" sz="2400" b="1" dirty="0" smtClean="0">
                          <a:solidFill>
                            <a:srgbClr val="663300"/>
                          </a:solidFill>
                        </a:rPr>
                        <a:t> </a:t>
                      </a:r>
                    </a:p>
                  </a:txBody>
                  <a:tcPr marL="91441" marR="91441" marT="45725" marB="45725"/>
                </a:tc>
                <a:tc>
                  <a:txBody>
                    <a:bodyPr/>
                    <a:lstStyle/>
                    <a:p>
                      <a:pPr algn="ctr"/>
                      <a:r>
                        <a:rPr lang="zh-TW" altLang="en-US" sz="2300" dirty="0" smtClean="0">
                          <a:solidFill>
                            <a:srgbClr val="00B050"/>
                          </a:solidFill>
                        </a:rPr>
                        <a:t>卓蘭、苑裡、通霄 、</a:t>
                      </a:r>
                    </a:p>
                    <a:p>
                      <a:pPr algn="ctr"/>
                      <a:r>
                        <a:rPr lang="zh-TW" altLang="en-US" sz="2300" dirty="0" smtClean="0">
                          <a:solidFill>
                            <a:srgbClr val="00B050"/>
                          </a:solidFill>
                        </a:rPr>
                        <a:t>後龍、頭屋、公館、</a:t>
                      </a:r>
                    </a:p>
                    <a:p>
                      <a:pPr algn="ctr"/>
                      <a:r>
                        <a:rPr lang="zh-TW" altLang="en-US" sz="2300" dirty="0" smtClean="0">
                          <a:solidFill>
                            <a:srgbClr val="00B050"/>
                          </a:solidFill>
                        </a:rPr>
                        <a:t>銅鑼、西湖、大湖、苗栗市</a:t>
                      </a:r>
                    </a:p>
                  </a:txBody>
                  <a:tcPr marL="91441" marR="91441" marT="45725" marB="45725"/>
                </a:tc>
                <a:tc>
                  <a:txBody>
                    <a:bodyPr/>
                    <a:lstStyle/>
                    <a:p>
                      <a:pPr algn="ctr"/>
                      <a:r>
                        <a:rPr lang="zh-TW" altLang="en-US" sz="2400" dirty="0" smtClean="0"/>
                        <a:t>應屆畢業學生人數 比例分配 （各校至少 </a:t>
                      </a:r>
                      <a:r>
                        <a:rPr lang="en-US" altLang="zh-TW" sz="2400" dirty="0" smtClean="0"/>
                        <a:t>1</a:t>
                      </a:r>
                      <a:r>
                        <a:rPr lang="zh-TW" altLang="en-US" sz="2400" dirty="0" smtClean="0"/>
                        <a:t>名）</a:t>
                      </a:r>
                    </a:p>
                  </a:txBody>
                  <a:tcPr marL="91441" marR="91441" marT="45725" marB="45725"/>
                </a:tc>
                <a:tc>
                  <a:txBody>
                    <a:bodyPr/>
                    <a:lstStyle/>
                    <a:p>
                      <a:pPr algn="ctr"/>
                      <a:r>
                        <a:rPr lang="en-US" altLang="zh-TW" sz="2400" dirty="0" smtClean="0">
                          <a:solidFill>
                            <a:srgbClr val="FF0000"/>
                          </a:solidFill>
                        </a:rPr>
                        <a:t>1</a:t>
                      </a:r>
                      <a:endParaRPr lang="zh-TW" altLang="en-US" sz="2400" dirty="0">
                        <a:solidFill>
                          <a:srgbClr val="FF0000"/>
                        </a:solidFill>
                      </a:endParaRPr>
                    </a:p>
                  </a:txBody>
                  <a:tcPr marL="91441" marR="91441" marT="45725" marB="45725"/>
                </a:tc>
              </a:tr>
            </a:tbl>
          </a:graphicData>
        </a:graphic>
      </p:graphicFrame>
    </p:spTree>
    <p:extLst>
      <p:ext uri="{BB962C8B-B14F-4D97-AF65-F5344CB8AC3E}">
        <p14:creationId xmlns:p14="http://schemas.microsoft.com/office/powerpoint/2010/main" xmlns="" val="3436817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1581150" y="522288"/>
            <a:ext cx="9264650" cy="941387"/>
          </a:xfrm>
          <a:prstGeom prst="rect">
            <a:avLst/>
          </a:prstGeom>
        </p:spPr>
        <p:txBody>
          <a:bodyPr lIns="121920" tIns="60960" rIns="121920" bIns="60960" anchor="ctr">
            <a:normAutofit fontScale="92500" lnSpcReduction="10000"/>
          </a:bodyPr>
          <a:lstStyle/>
          <a:p>
            <a:pPr algn="ctr" eaLnBrk="1" hangingPunct="1">
              <a:defRPr/>
            </a:pPr>
            <a:r>
              <a:rPr kumimoji="0" lang="zh-TW" altLang="en-US" sz="5867" b="1" dirty="0">
                <a:solidFill>
                  <a:srgbClr val="000099"/>
                </a:solidFill>
                <a:latin typeface="微軟正黑體" panose="020B0604030504040204" pitchFamily="34" charset="-120"/>
                <a:ea typeface="微軟正黑體" panose="020B0604030504040204" pitchFamily="34" charset="-120"/>
              </a:rPr>
              <a:t>什麼是完全免試？</a:t>
            </a:r>
            <a:r>
              <a:rPr kumimoji="0" lang="en-US" altLang="zh-TW" sz="5867" b="1" dirty="0">
                <a:solidFill>
                  <a:srgbClr val="000099"/>
                </a:solidFill>
                <a:latin typeface="微軟正黑體" panose="020B0604030504040204" pitchFamily="34" charset="-120"/>
                <a:ea typeface="微軟正黑體" panose="020B0604030504040204" pitchFamily="34" charset="-120"/>
              </a:rPr>
              <a:t>(</a:t>
            </a:r>
            <a:r>
              <a:rPr kumimoji="0" lang="zh-TW" altLang="en-US" sz="5867" b="1" dirty="0">
                <a:solidFill>
                  <a:srgbClr val="000099"/>
                </a:solidFill>
                <a:latin typeface="微軟正黑體" panose="020B0604030504040204" pitchFamily="34" charset="-120"/>
                <a:ea typeface="微軟正黑體" panose="020B0604030504040204" pitchFamily="34" charset="-120"/>
              </a:rPr>
              <a:t>完免</a:t>
            </a:r>
            <a:r>
              <a:rPr kumimoji="0" lang="en-US" altLang="zh-TW" sz="5867" b="1" dirty="0">
                <a:solidFill>
                  <a:srgbClr val="000099"/>
                </a:solidFill>
                <a:latin typeface="微軟正黑體" panose="020B0604030504040204" pitchFamily="34" charset="-120"/>
                <a:ea typeface="微軟正黑體" panose="020B0604030504040204" pitchFamily="34" charset="-120"/>
              </a:rPr>
              <a:t>)</a:t>
            </a:r>
            <a:endParaRPr lang="zh-TW" altLang="en-US" sz="5867" b="1" dirty="0">
              <a:solidFill>
                <a:srgbClr val="000099"/>
              </a:solidFill>
              <a:latin typeface="微軟正黑體" pitchFamily="34" charset="-120"/>
              <a:ea typeface="微軟正黑體" pitchFamily="34" charset="-120"/>
            </a:endParaRPr>
          </a:p>
        </p:txBody>
      </p:sp>
      <p:sp>
        <p:nvSpPr>
          <p:cNvPr id="75779" name="AutoShape 10"/>
          <p:cNvSpPr>
            <a:spLocks noChangeArrowheads="1"/>
          </p:cNvSpPr>
          <p:nvPr/>
        </p:nvSpPr>
        <p:spPr bwMode="auto">
          <a:xfrm rot="-5400000">
            <a:off x="5226844" y="-2726531"/>
            <a:ext cx="1744663" cy="11630025"/>
          </a:xfrm>
          <a:prstGeom prst="downArrow">
            <a:avLst>
              <a:gd name="adj1" fmla="val 49074"/>
              <a:gd name="adj2" fmla="val 44811"/>
            </a:avLst>
          </a:prstGeom>
          <a:solidFill>
            <a:srgbClr val="00B0F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nvGrpSpPr>
          <p:cNvPr id="75780" name="Group 3"/>
          <p:cNvGrpSpPr>
            <a:grpSpLocks/>
          </p:cNvGrpSpPr>
          <p:nvPr/>
        </p:nvGrpSpPr>
        <p:grpSpPr bwMode="auto">
          <a:xfrm>
            <a:off x="3508639" y="2421720"/>
            <a:ext cx="2462213" cy="2324100"/>
            <a:chOff x="91041" y="-240145"/>
            <a:chExt cx="1935848" cy="1827824"/>
          </a:xfrm>
        </p:grpSpPr>
        <p:grpSp>
          <p:nvGrpSpPr>
            <p:cNvPr id="75803" name="Group 4"/>
            <p:cNvGrpSpPr>
              <a:grpSpLocks/>
            </p:cNvGrpSpPr>
            <p:nvPr/>
          </p:nvGrpSpPr>
          <p:grpSpPr bwMode="auto">
            <a:xfrm>
              <a:off x="182240" y="-240145"/>
              <a:ext cx="1753450" cy="1827824"/>
              <a:chOff x="104" y="-247"/>
              <a:chExt cx="1801" cy="1880"/>
            </a:xfrm>
          </p:grpSpPr>
          <p:sp>
            <p:nvSpPr>
              <p:cNvPr id="75805" name="Oval 7"/>
              <p:cNvSpPr>
                <a:spLocks noChangeArrowheads="1"/>
              </p:cNvSpPr>
              <p:nvPr/>
            </p:nvSpPr>
            <p:spPr bwMode="auto">
              <a:xfrm>
                <a:off x="104" y="-168"/>
                <a:ext cx="1801" cy="1801"/>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6" name="Oval 8"/>
              <p:cNvSpPr>
                <a:spLocks noChangeArrowheads="1"/>
              </p:cNvSpPr>
              <p:nvPr/>
            </p:nvSpPr>
            <p:spPr bwMode="auto">
              <a:xfrm>
                <a:off x="144" y="-247"/>
                <a:ext cx="1556" cy="1556"/>
              </a:xfrm>
              <a:prstGeom prst="ellipse">
                <a:avLst/>
              </a:prstGeom>
              <a:solidFill>
                <a:srgbClr val="EA718A"/>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4" name="Text Box 9"/>
            <p:cNvSpPr>
              <a:spLocks noChangeArrowheads="1"/>
            </p:cNvSpPr>
            <p:nvPr/>
          </p:nvSpPr>
          <p:spPr bwMode="auto">
            <a:xfrm>
              <a:off x="91041" y="206186"/>
              <a:ext cx="1935848" cy="62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劃定學習區</a:t>
              </a:r>
              <a:endParaRPr kumimoji="0" lang="en-US" altLang="zh-TW" sz="2400" b="1" dirty="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共計</a:t>
              </a:r>
              <a:endParaRPr kumimoji="0" lang="zh-CN" altLang="en-US" sz="2400" dirty="0">
                <a:solidFill>
                  <a:schemeClr val="bg1"/>
                </a:solidFill>
                <a:ea typeface="SimSun" pitchFamily="2" charset="-122"/>
              </a:endParaRPr>
            </a:p>
          </p:txBody>
        </p:sp>
      </p:grpSp>
      <p:grpSp>
        <p:nvGrpSpPr>
          <p:cNvPr id="75781" name="Group 8"/>
          <p:cNvGrpSpPr>
            <a:grpSpLocks/>
          </p:cNvGrpSpPr>
          <p:nvPr/>
        </p:nvGrpSpPr>
        <p:grpSpPr bwMode="auto">
          <a:xfrm>
            <a:off x="5697538" y="2335213"/>
            <a:ext cx="2462212" cy="2227262"/>
            <a:chOff x="0" y="0"/>
            <a:chExt cx="1935848" cy="1751017"/>
          </a:xfrm>
        </p:grpSpPr>
        <p:grpSp>
          <p:nvGrpSpPr>
            <p:cNvPr id="75799" name="Group 9"/>
            <p:cNvGrpSpPr>
              <a:grpSpLocks/>
            </p:cNvGrpSpPr>
            <p:nvPr/>
          </p:nvGrpSpPr>
          <p:grpSpPr bwMode="auto">
            <a:xfrm>
              <a:off x="80986" y="0"/>
              <a:ext cx="1753450" cy="1751017"/>
              <a:chOff x="0" y="0"/>
              <a:chExt cx="1801" cy="1801"/>
            </a:xfrm>
          </p:grpSpPr>
          <p:sp>
            <p:nvSpPr>
              <p:cNvPr id="75801"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2" name="Oval 8"/>
              <p:cNvSpPr>
                <a:spLocks noChangeArrowheads="1"/>
              </p:cNvSpPr>
              <p:nvPr/>
            </p:nvSpPr>
            <p:spPr bwMode="auto">
              <a:xfrm>
                <a:off x="122" y="122"/>
                <a:ext cx="1556" cy="1556"/>
              </a:xfrm>
              <a:prstGeom prst="ellipse">
                <a:avLst/>
              </a:prstGeom>
              <a:solidFill>
                <a:srgbClr val="0070C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0" name="Text Box 9"/>
            <p:cNvSpPr>
              <a:spLocks noChangeArrowheads="1"/>
            </p:cNvSpPr>
            <p:nvPr/>
          </p:nvSpPr>
          <p:spPr bwMode="auto">
            <a:xfrm>
              <a:off x="0" y="497920"/>
              <a:ext cx="1935848" cy="62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0" lang="zh-TW" altLang="en-US" sz="2400" b="1" dirty="0" smtClean="0">
                  <a:solidFill>
                    <a:schemeClr val="bg1"/>
                  </a:solidFill>
                  <a:latin typeface="Microsoft YaHei" pitchFamily="34" charset="-122"/>
                  <a:ea typeface="Microsoft YaHei" pitchFamily="34" charset="-122"/>
                  <a:sym typeface="Microsoft YaHei" pitchFamily="34" charset="-122"/>
                </a:rPr>
                <a:t>大湖：依序撕榜</a:t>
              </a:r>
              <a:endParaRPr kumimoji="0" lang="en-US" altLang="zh-TW" sz="2400" b="1" dirty="0" smtClean="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smtClean="0">
                  <a:solidFill>
                    <a:schemeClr val="bg1"/>
                  </a:solidFill>
                  <a:latin typeface="Microsoft YaHei" pitchFamily="34" charset="-122"/>
                  <a:ea typeface="Microsoft YaHei" pitchFamily="34" charset="-122"/>
                  <a:sym typeface="Microsoft YaHei" pitchFamily="34" charset="-122"/>
                </a:rPr>
                <a:t>卓蘭：</a:t>
              </a:r>
              <a:r>
                <a:rPr kumimoji="0" lang="zh-TW" altLang="en-US" sz="2400" b="1" dirty="0">
                  <a:solidFill>
                    <a:schemeClr val="bg1"/>
                  </a:solidFill>
                  <a:latin typeface="Microsoft YaHei" pitchFamily="34" charset="-122"/>
                  <a:ea typeface="Microsoft YaHei" pitchFamily="34" charset="-122"/>
                  <a:sym typeface="Microsoft YaHei" pitchFamily="34" charset="-122"/>
                </a:rPr>
                <a:t>單科單一志願</a:t>
              </a:r>
              <a:endParaRPr kumimoji="0" lang="zh-CN" altLang="en-US" sz="2400" dirty="0">
                <a:solidFill>
                  <a:schemeClr val="bg1"/>
                </a:solidFill>
                <a:ea typeface="SimSun" pitchFamily="2" charset="-122"/>
              </a:endParaRPr>
            </a:p>
            <a:p>
              <a:pPr algn="ctr" eaLnBrk="1" hangingPunct="1"/>
              <a:endParaRPr kumimoji="0" lang="en-US" altLang="zh-TW" sz="2400" b="1" dirty="0">
                <a:solidFill>
                  <a:schemeClr val="bg1"/>
                </a:solidFill>
                <a:latin typeface="Microsoft YaHei" pitchFamily="34" charset="-122"/>
                <a:ea typeface="Microsoft YaHei" pitchFamily="34" charset="-122"/>
                <a:sym typeface="Microsoft YaHei" pitchFamily="34" charset="-122"/>
              </a:endParaRPr>
            </a:p>
          </p:txBody>
        </p:sp>
      </p:grpSp>
      <p:grpSp>
        <p:nvGrpSpPr>
          <p:cNvPr id="75782" name="Group 13"/>
          <p:cNvGrpSpPr>
            <a:grpSpLocks/>
          </p:cNvGrpSpPr>
          <p:nvPr/>
        </p:nvGrpSpPr>
        <p:grpSpPr bwMode="auto">
          <a:xfrm>
            <a:off x="8194675" y="2328863"/>
            <a:ext cx="2462213" cy="2227262"/>
            <a:chOff x="34456" y="0"/>
            <a:chExt cx="1935848" cy="1751017"/>
          </a:xfrm>
        </p:grpSpPr>
        <p:grpSp>
          <p:nvGrpSpPr>
            <p:cNvPr id="75795" name="Group 14"/>
            <p:cNvGrpSpPr>
              <a:grpSpLocks/>
            </p:cNvGrpSpPr>
            <p:nvPr/>
          </p:nvGrpSpPr>
          <p:grpSpPr bwMode="auto">
            <a:xfrm>
              <a:off x="80986" y="0"/>
              <a:ext cx="1753450" cy="1751017"/>
              <a:chOff x="0" y="0"/>
              <a:chExt cx="1801" cy="1801"/>
            </a:xfrm>
          </p:grpSpPr>
          <p:sp>
            <p:nvSpPr>
              <p:cNvPr id="75797"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798" name="Oval 8"/>
              <p:cNvSpPr>
                <a:spLocks noChangeArrowheads="1"/>
              </p:cNvSpPr>
              <p:nvPr/>
            </p:nvSpPr>
            <p:spPr bwMode="auto">
              <a:xfrm>
                <a:off x="122" y="122"/>
                <a:ext cx="1556" cy="1556"/>
              </a:xfrm>
              <a:prstGeom prst="ellipse">
                <a:avLst/>
              </a:prstGeom>
              <a:solidFill>
                <a:srgbClr val="92D05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796" name="Text Box 9"/>
            <p:cNvSpPr>
              <a:spLocks noChangeArrowheads="1"/>
            </p:cNvSpPr>
            <p:nvPr/>
          </p:nvSpPr>
          <p:spPr bwMode="auto">
            <a:xfrm>
              <a:off x="34456" y="652454"/>
              <a:ext cx="1935848" cy="62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不採計</a:t>
              </a:r>
              <a:endParaRPr kumimoji="0" lang="en-US" altLang="zh-TW" sz="2400" b="1" dirty="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會考成績</a:t>
              </a:r>
              <a:endParaRPr kumimoji="0" lang="zh-CN" altLang="en-US" sz="2400" dirty="0">
                <a:solidFill>
                  <a:schemeClr val="bg1"/>
                </a:solidFill>
                <a:ea typeface="SimSun" pitchFamily="2" charset="-122"/>
              </a:endParaRPr>
            </a:p>
          </p:txBody>
        </p:sp>
      </p:grpSp>
      <p:grpSp>
        <p:nvGrpSpPr>
          <p:cNvPr id="75783" name="Group 18"/>
          <p:cNvGrpSpPr>
            <a:grpSpLocks/>
          </p:cNvGrpSpPr>
          <p:nvPr/>
        </p:nvGrpSpPr>
        <p:grpSpPr bwMode="auto">
          <a:xfrm>
            <a:off x="933450" y="2401111"/>
            <a:ext cx="2460625" cy="2315352"/>
            <a:chOff x="327" y="-69029"/>
            <a:chExt cx="1935848" cy="1820046"/>
          </a:xfrm>
        </p:grpSpPr>
        <p:grpSp>
          <p:nvGrpSpPr>
            <p:cNvPr id="75791" name="Group 19"/>
            <p:cNvGrpSpPr>
              <a:grpSpLocks/>
            </p:cNvGrpSpPr>
            <p:nvPr/>
          </p:nvGrpSpPr>
          <p:grpSpPr bwMode="auto">
            <a:xfrm>
              <a:off x="80986" y="-69029"/>
              <a:ext cx="1753450" cy="1820046"/>
              <a:chOff x="0" y="-71"/>
              <a:chExt cx="1801" cy="1872"/>
            </a:xfrm>
          </p:grpSpPr>
          <p:sp>
            <p:nvSpPr>
              <p:cNvPr id="75793"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sp>
            <p:nvSpPr>
              <p:cNvPr id="75794" name="Oval 8"/>
              <p:cNvSpPr>
                <a:spLocks noChangeArrowheads="1"/>
              </p:cNvSpPr>
              <p:nvPr/>
            </p:nvSpPr>
            <p:spPr bwMode="auto">
              <a:xfrm>
                <a:off x="149" y="-71"/>
                <a:ext cx="1556" cy="1556"/>
              </a:xfrm>
              <a:prstGeom prst="ellipse">
                <a:avLst/>
              </a:prstGeom>
              <a:solidFill>
                <a:srgbClr val="FFC000"/>
              </a:solidFill>
              <a:ln w="38100">
                <a:solidFill>
                  <a:srgbClr val="FFFFFF"/>
                </a:solidFill>
                <a:round/>
                <a:headEnd/>
                <a:tailEnd/>
              </a:ln>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sp>
          <p:nvSpPr>
            <p:cNvPr id="75792" name="Text Box 9"/>
            <p:cNvSpPr>
              <a:spLocks noChangeArrowheads="1"/>
            </p:cNvSpPr>
            <p:nvPr/>
          </p:nvSpPr>
          <p:spPr bwMode="auto">
            <a:xfrm>
              <a:off x="327" y="376950"/>
              <a:ext cx="1935848" cy="771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完免辦理學校</a:t>
              </a:r>
              <a:endParaRPr kumimoji="0" lang="en-US" altLang="zh-TW" sz="2400" b="1" dirty="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國立大湖農工</a:t>
              </a:r>
              <a:endParaRPr kumimoji="0" lang="en-US" altLang="zh-TW" sz="2400" b="1" dirty="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卓蘭高中</a:t>
              </a:r>
              <a:endParaRPr kumimoji="0" lang="zh-CN" altLang="en-US" sz="2400" b="1" dirty="0">
                <a:solidFill>
                  <a:schemeClr val="bg1"/>
                </a:solidFill>
                <a:latin typeface="Microsoft YaHei" pitchFamily="34" charset="-122"/>
                <a:ea typeface="Microsoft YaHei" pitchFamily="34" charset="-122"/>
                <a:sym typeface="Microsoft YaHei" pitchFamily="34" charset="-122"/>
              </a:endParaRPr>
            </a:p>
          </p:txBody>
        </p:sp>
      </p:grpSp>
      <p:sp>
        <p:nvSpPr>
          <p:cNvPr id="119" name="Rectangle 28"/>
          <p:cNvSpPr>
            <a:spLocks noChangeArrowheads="1"/>
          </p:cNvSpPr>
          <p:nvPr/>
        </p:nvSpPr>
        <p:spPr bwMode="auto">
          <a:xfrm>
            <a:off x="284163" y="4301142"/>
            <a:ext cx="9844285" cy="2640723"/>
          </a:xfrm>
          <a:prstGeom prst="rect">
            <a:avLst/>
          </a:prstGeom>
          <a:solidFill>
            <a:schemeClr val="accent6">
              <a:lumMod val="40000"/>
              <a:lumOff val="60000"/>
            </a:schemeClr>
          </a:solidFill>
          <a:ln>
            <a:noFill/>
          </a:ln>
          <a:extLst/>
        </p:spPr>
        <p:txBody>
          <a:bodyPr wrap="square">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eaLnBrk="1" hangingPunct="1">
              <a:lnSpc>
                <a:spcPct val="120000"/>
              </a:lnSpc>
              <a:defRPr/>
            </a:pPr>
            <a:r>
              <a:rPr kumimoji="0" lang="en-US" altLang="zh-TW" sz="23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109</a:t>
            </a:r>
            <a:r>
              <a:rPr kumimoji="0" lang="zh-TW" altLang="en-US" sz="23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學年完全免試學習區劃定對應學校</a:t>
            </a:r>
            <a:endParaRPr kumimoji="0" lang="en-US" altLang="zh-TW" sz="23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endParaRPr>
          </a:p>
          <a:p>
            <a:pPr eaLnBrk="1" hangingPunct="1">
              <a:lnSpc>
                <a:spcPct val="120000"/>
              </a:lnSpc>
              <a:defRPr/>
            </a:pPr>
            <a:r>
              <a:rPr kumimoji="0" lang="en-US" altLang="zh-TW" sz="23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(1)</a:t>
            </a:r>
            <a:r>
              <a:rPr kumimoji="0" lang="zh-TW" altLang="en-US" sz="23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大湖農工</a:t>
            </a:r>
            <a:r>
              <a:rPr kumimoji="0" lang="zh-TW" altLang="en-US" sz="23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：公館國中、鶴岡國中、獅潭國中、泰安國中小、大湖國中、南湖國中、文林國中</a:t>
            </a:r>
            <a:r>
              <a:rPr kumimoji="0" lang="en-US" altLang="zh-TW" sz="23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3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含文隆分部</a:t>
            </a:r>
            <a:r>
              <a:rPr kumimoji="0" lang="en-US" altLang="zh-TW" sz="23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3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、三義高中附設國中部、卓蘭高中附設國中部、全人實驗高中附設國中部</a:t>
            </a:r>
            <a:endParaRPr kumimoji="0" lang="en-US" altLang="zh-TW" sz="23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endParaRPr>
          </a:p>
          <a:p>
            <a:pPr eaLnBrk="1" hangingPunct="1">
              <a:lnSpc>
                <a:spcPct val="120000"/>
              </a:lnSpc>
              <a:defRPr/>
            </a:pPr>
            <a:r>
              <a:rPr kumimoji="0" lang="en-US" altLang="zh-TW" sz="2300" b="1" dirty="0">
                <a:solidFill>
                  <a:srgbClr val="006600"/>
                </a:solidFill>
                <a:latin typeface="Microsoft YaHei" panose="020B0503020204020204" pitchFamily="34" charset="-122"/>
                <a:ea typeface="Microsoft YaHei" panose="020B0503020204020204" pitchFamily="34" charset="-122"/>
                <a:sym typeface="Microsoft YaHei" panose="020B0503020204020204" pitchFamily="34" charset="-122"/>
              </a:rPr>
              <a:t>(2)</a:t>
            </a:r>
            <a:r>
              <a:rPr kumimoji="0" lang="zh-TW" altLang="en-US" sz="23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卓蘭高中</a:t>
            </a:r>
            <a:r>
              <a:rPr kumimoji="0" lang="zh-TW" altLang="en-US" sz="2300" b="1" dirty="0">
                <a:solidFill>
                  <a:srgbClr val="006600"/>
                </a:solidFill>
                <a:latin typeface="Microsoft YaHei" panose="020B0503020204020204" pitchFamily="34" charset="-122"/>
                <a:ea typeface="Microsoft YaHei" panose="020B0503020204020204" pitchFamily="34" charset="-122"/>
                <a:sym typeface="Microsoft YaHei" panose="020B0503020204020204" pitchFamily="34" charset="-122"/>
              </a:rPr>
              <a:t>：卓蘭高中附設國中部、三義高中附設國中部、泰安國中小、大湖國中、南湖國中</a:t>
            </a:r>
            <a:endParaRPr kumimoji="0" lang="en-US" altLang="zh-TW" sz="2300" b="1" dirty="0">
              <a:solidFill>
                <a:srgbClr val="0066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75786" name="Rectangle 28"/>
          <p:cNvSpPr>
            <a:spLocks noChangeArrowheads="1"/>
          </p:cNvSpPr>
          <p:nvPr/>
        </p:nvSpPr>
        <p:spPr bwMode="auto">
          <a:xfrm>
            <a:off x="631825" y="1306982"/>
            <a:ext cx="5467350" cy="1175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lnSpc>
                <a:spcPct val="120000"/>
              </a:lnSpc>
            </a:pPr>
            <a:r>
              <a:rPr kumimoji="0" lang="zh-TW" altLang="en-US" sz="2200" b="1" dirty="0">
                <a:solidFill>
                  <a:srgbClr val="0C0C0C"/>
                </a:solidFill>
                <a:latin typeface="Microsoft YaHei" pitchFamily="34" charset="-122"/>
                <a:ea typeface="Microsoft YaHei" pitchFamily="34" charset="-122"/>
                <a:sym typeface="Microsoft YaHei" pitchFamily="34" charset="-122"/>
              </a:rPr>
              <a:t>促進就學區教育機會均等實現就近學</a:t>
            </a:r>
            <a:endParaRPr kumimoji="0" lang="en-US" altLang="zh-TW" sz="2200" b="1" dirty="0">
              <a:solidFill>
                <a:srgbClr val="0C0C0C"/>
              </a:solidFill>
              <a:latin typeface="Microsoft YaHei" pitchFamily="34" charset="-122"/>
              <a:ea typeface="Microsoft YaHei" pitchFamily="34" charset="-122"/>
              <a:sym typeface="Microsoft YaHei" pitchFamily="34" charset="-122"/>
            </a:endParaRPr>
          </a:p>
          <a:p>
            <a:pPr marL="0" lvl="1"/>
            <a:r>
              <a:rPr kumimoji="0" lang="zh-TW" altLang="en-US" sz="2200" b="1" dirty="0">
                <a:solidFill>
                  <a:srgbClr val="0C0C0C"/>
                </a:solidFill>
                <a:latin typeface="Microsoft YaHei" pitchFamily="34" charset="-122"/>
                <a:ea typeface="Microsoft YaHei" pitchFamily="34" charset="-122"/>
                <a:sym typeface="Microsoft YaHei" pitchFamily="34" charset="-122"/>
              </a:rPr>
              <a:t>照顧區域、文化不利等學生</a:t>
            </a:r>
            <a:endParaRPr kumimoji="0" lang="en-US" altLang="zh-TW" sz="2200" b="1" dirty="0">
              <a:solidFill>
                <a:srgbClr val="0C0C0C"/>
              </a:solidFill>
              <a:latin typeface="Microsoft YaHei" pitchFamily="34" charset="-122"/>
              <a:ea typeface="Microsoft YaHei" pitchFamily="34" charset="-122"/>
              <a:sym typeface="Microsoft YaHei" pitchFamily="34" charset="-122"/>
            </a:endParaRPr>
          </a:p>
          <a:p>
            <a:pPr marL="0" lvl="1"/>
            <a:r>
              <a:rPr lang="zh-TW" altLang="en-US" sz="2200" b="1" dirty="0">
                <a:ln/>
                <a:solidFill>
                  <a:srgbClr val="FF0000"/>
                </a:solidFill>
                <a:effectLst>
                  <a:outerShdw blurRad="38100" dist="38100" dir="2700000" algn="tl">
                    <a:srgbClr val="000000">
                      <a:alpha val="43137"/>
                    </a:srgbClr>
                  </a:outerShdw>
                </a:effectLst>
                <a:latin typeface="Times New Roman" pitchFamily="18" charset="0"/>
                <a:ea typeface="標楷體" pitchFamily="65" charset="-120"/>
              </a:rPr>
              <a:t>引導適性升學，建構六年一貫完整課程</a:t>
            </a:r>
            <a:endParaRPr kumimoji="0" lang="zh-CN" altLang="en-US" sz="2200" b="1" dirty="0">
              <a:ea typeface="SimSun" pitchFamily="2" charset="-122"/>
            </a:endParaRPr>
          </a:p>
        </p:txBody>
      </p:sp>
      <p:sp>
        <p:nvSpPr>
          <p:cNvPr id="126" name="Rectangle 28"/>
          <p:cNvSpPr>
            <a:spLocks noChangeArrowheads="1"/>
          </p:cNvSpPr>
          <p:nvPr/>
        </p:nvSpPr>
        <p:spPr bwMode="auto">
          <a:xfrm>
            <a:off x="6213474" y="1362075"/>
            <a:ext cx="5641975" cy="131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lnSpc>
                <a:spcPct val="120000"/>
              </a:lnSpc>
            </a:pPr>
            <a:r>
              <a:rPr kumimoji="0" lang="zh-TW" altLang="en-US" sz="2200" b="1" dirty="0">
                <a:solidFill>
                  <a:srgbClr val="0C0C0C"/>
                </a:solidFill>
                <a:latin typeface="Microsoft YaHei" pitchFamily="34" charset="-122"/>
                <a:ea typeface="Microsoft YaHei" pitchFamily="34" charset="-122"/>
                <a:sym typeface="Microsoft YaHei" pitchFamily="34" charset="-122"/>
              </a:rPr>
              <a:t>超額時：依「竹苗區免試入學超額比序積分表」依序</a:t>
            </a:r>
            <a:r>
              <a:rPr kumimoji="0" lang="zh-TW" altLang="en-US" sz="2200" b="1" dirty="0" smtClean="0">
                <a:solidFill>
                  <a:srgbClr val="0C0C0C"/>
                </a:solidFill>
                <a:latin typeface="Microsoft YaHei" pitchFamily="34" charset="-122"/>
                <a:ea typeface="Microsoft YaHei" pitchFamily="34" charset="-122"/>
                <a:sym typeface="Microsoft YaHei" pitchFamily="34" charset="-122"/>
              </a:rPr>
              <a:t>錄取</a:t>
            </a:r>
            <a:r>
              <a:rPr kumimoji="0" lang="en-US" altLang="zh-TW" sz="2200" b="1" dirty="0">
                <a:solidFill>
                  <a:srgbClr val="FF0000"/>
                </a:solidFill>
                <a:latin typeface="Microsoft YaHei" pitchFamily="34" charset="-122"/>
                <a:ea typeface="Microsoft YaHei" pitchFamily="34" charset="-122"/>
                <a:sym typeface="Microsoft YaHei" pitchFamily="34" charset="-122"/>
              </a:rPr>
              <a:t>(</a:t>
            </a:r>
            <a:r>
              <a:rPr kumimoji="0" lang="zh-TW" altLang="en-US" sz="2200" b="1" dirty="0">
                <a:solidFill>
                  <a:srgbClr val="FF0000"/>
                </a:solidFill>
                <a:latin typeface="Microsoft YaHei" pitchFamily="34" charset="-122"/>
                <a:ea typeface="Microsoft YaHei" pitchFamily="34" charset="-122"/>
                <a:sym typeface="Microsoft YaHei" pitchFamily="34" charset="-122"/>
              </a:rPr>
              <a:t>不含會考共</a:t>
            </a:r>
            <a:r>
              <a:rPr kumimoji="0" lang="en-US" altLang="zh-TW" sz="2200" b="1" dirty="0">
                <a:solidFill>
                  <a:srgbClr val="FF0000"/>
                </a:solidFill>
                <a:latin typeface="Microsoft YaHei" pitchFamily="34" charset="-122"/>
                <a:ea typeface="Microsoft YaHei" pitchFamily="34" charset="-122"/>
                <a:sym typeface="Microsoft YaHei" pitchFamily="34" charset="-122"/>
              </a:rPr>
              <a:t>25+40=65</a:t>
            </a:r>
            <a:r>
              <a:rPr kumimoji="0" lang="zh-TW" altLang="en-US" sz="2200" b="1" dirty="0">
                <a:solidFill>
                  <a:srgbClr val="FF0000"/>
                </a:solidFill>
                <a:latin typeface="Microsoft YaHei" pitchFamily="34" charset="-122"/>
                <a:ea typeface="Microsoft YaHei" pitchFamily="34" charset="-122"/>
                <a:sym typeface="Microsoft YaHei" pitchFamily="34" charset="-122"/>
              </a:rPr>
              <a:t>分</a:t>
            </a:r>
            <a:r>
              <a:rPr kumimoji="0" lang="en-US" altLang="zh-TW" sz="2200" b="1" dirty="0">
                <a:solidFill>
                  <a:srgbClr val="FF0000"/>
                </a:solidFill>
                <a:latin typeface="Microsoft YaHei" pitchFamily="34" charset="-122"/>
                <a:ea typeface="Microsoft YaHei" pitchFamily="34" charset="-122"/>
                <a:sym typeface="Microsoft YaHei" pitchFamily="34" charset="-122"/>
              </a:rPr>
              <a:t>)</a:t>
            </a:r>
          </a:p>
          <a:p>
            <a:pPr eaLnBrk="1" hangingPunct="1">
              <a:lnSpc>
                <a:spcPct val="120000"/>
              </a:lnSpc>
            </a:pPr>
            <a:endParaRPr kumimoji="0" lang="en-US" altLang="zh-TW" sz="2200" b="1" dirty="0">
              <a:solidFill>
                <a:srgbClr val="0C0C0C"/>
              </a:solidFill>
              <a:latin typeface="Microsoft YaHei" pitchFamily="34" charset="-122"/>
              <a:ea typeface="Microsoft YaHei" pitchFamily="34" charset="-122"/>
              <a:sym typeface="Microsoft YaHei" pitchFamily="34" charset="-122"/>
            </a:endParaRPr>
          </a:p>
        </p:txBody>
      </p:sp>
      <p:grpSp>
        <p:nvGrpSpPr>
          <p:cNvPr id="4" name="群組 3"/>
          <p:cNvGrpSpPr>
            <a:grpSpLocks/>
          </p:cNvGrpSpPr>
          <p:nvPr/>
        </p:nvGrpSpPr>
        <p:grpSpPr bwMode="auto">
          <a:xfrm>
            <a:off x="8920163" y="4178300"/>
            <a:ext cx="3671887" cy="2401888"/>
            <a:chOff x="7901049" y="4476772"/>
            <a:chExt cx="3672408" cy="2403195"/>
          </a:xfrm>
        </p:grpSpPr>
        <p:sp>
          <p:nvSpPr>
            <p:cNvPr id="3" name="爆炸 1 2"/>
            <p:cNvSpPr/>
            <p:nvPr/>
          </p:nvSpPr>
          <p:spPr>
            <a:xfrm>
              <a:off x="7901049" y="4476772"/>
              <a:ext cx="3672408" cy="240319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p>
          </p:txBody>
        </p:sp>
        <p:sp>
          <p:nvSpPr>
            <p:cNvPr id="32" name="Rectangle 28"/>
            <p:cNvSpPr>
              <a:spLocks noChangeArrowheads="1"/>
            </p:cNvSpPr>
            <p:nvPr/>
          </p:nvSpPr>
          <p:spPr bwMode="auto">
            <a:xfrm>
              <a:off x="8513911" y="4913573"/>
              <a:ext cx="2376824" cy="1118208"/>
            </a:xfrm>
            <a:prstGeom prst="rect">
              <a:avLst/>
            </a:prstGeom>
            <a:noFill/>
            <a:ln>
              <a:noFill/>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kumimoji="0" lang="zh-TW"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不採計</a:t>
              </a:r>
              <a:endParaRPr kumimoji="0" lang="en-US" altLang="zh-TW"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20000"/>
                </a:lnSpc>
                <a:defRPr/>
              </a:pPr>
              <a:r>
                <a:rPr kumimoji="0" lang="zh-TW"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在校學科成績</a:t>
              </a:r>
              <a:endParaRPr kumimoji="0" lang="en-US" altLang="zh-TW"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xmlns="" val="2001466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checkerboard(across)">
                                      <p:cBhvr>
                                        <p:cTn id="7" dur="500"/>
                                        <p:tgtEl>
                                          <p:spTgt spid="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標題 1"/>
          <p:cNvSpPr txBox="1">
            <a:spLocks/>
          </p:cNvSpPr>
          <p:nvPr/>
        </p:nvSpPr>
        <p:spPr bwMode="auto">
          <a:xfrm>
            <a:off x="2423319" y="3124555"/>
            <a:ext cx="7488237"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kumimoji="0" lang="zh-TW" altLang="en-US" sz="8000" b="1">
                <a:solidFill>
                  <a:srgbClr val="0000FF"/>
                </a:solidFill>
                <a:latin typeface="微軟正黑體" panose="020B0604030504040204" pitchFamily="34" charset="-120"/>
                <a:ea typeface="微軟正黑體" panose="020B0604030504040204" pitchFamily="34" charset="-120"/>
              </a:rPr>
              <a:t>技優甄審</a:t>
            </a:r>
            <a:endParaRPr lang="zh-TW" altLang="en-US" sz="3600" b="1">
              <a:solidFill>
                <a:srgbClr val="0000FF"/>
              </a:solidFill>
              <a:latin typeface="微軟正黑體" panose="020B0604030504040204" pitchFamily="34" charset="-120"/>
              <a:ea typeface="微軟正黑體" panose="020B0604030504040204" pitchFamily="34" charset="-120"/>
            </a:endParaRPr>
          </a:p>
        </p:txBody>
      </p:sp>
      <p:sp>
        <p:nvSpPr>
          <p:cNvPr id="3" name="圓角矩形圖說文字 2"/>
          <p:cNvSpPr/>
          <p:nvPr/>
        </p:nvSpPr>
        <p:spPr>
          <a:xfrm>
            <a:off x="207963" y="1121571"/>
            <a:ext cx="5572125" cy="1214437"/>
          </a:xfrm>
          <a:prstGeom prst="wedgeRoundRectCallout">
            <a:avLst>
              <a:gd name="adj1" fmla="val 27220"/>
              <a:gd name="adj2" fmla="val 113031"/>
              <a:gd name="adj3" fmla="val 16667"/>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200" b="1" dirty="0">
                <a:solidFill>
                  <a:srgbClr val="FF0000"/>
                </a:solidFill>
              </a:rPr>
              <a:t>技優生甄審比</a:t>
            </a:r>
            <a:endParaRPr kumimoji="0" lang="en-US" altLang="zh-TW" sz="3200" b="1" dirty="0">
              <a:solidFill>
                <a:srgbClr val="FF0000"/>
              </a:solidFill>
            </a:endParaRPr>
          </a:p>
          <a:p>
            <a:pPr algn="ctr" fontAlgn="auto">
              <a:spcBef>
                <a:spcPts val="0"/>
              </a:spcBef>
              <a:spcAft>
                <a:spcPts val="0"/>
              </a:spcAft>
              <a:defRPr/>
            </a:pPr>
            <a:r>
              <a:rPr kumimoji="0" lang="zh-TW" altLang="en-US" sz="3200" b="1" dirty="0">
                <a:solidFill>
                  <a:srgbClr val="FF0000"/>
                </a:solidFill>
              </a:rPr>
              <a:t>免試入學早進行</a:t>
            </a:r>
            <a:r>
              <a:rPr kumimoji="0" lang="en-US" altLang="zh-TW" sz="3200" b="1" dirty="0">
                <a:solidFill>
                  <a:srgbClr val="FF0000"/>
                </a:solidFill>
              </a:rPr>
              <a:t>!</a:t>
            </a:r>
            <a:endParaRPr kumimoji="0" lang="zh-TW" altLang="en-US" sz="3200" b="1" dirty="0">
              <a:solidFill>
                <a:srgbClr val="FF0000"/>
              </a:solidFill>
            </a:endParaRPr>
          </a:p>
        </p:txBody>
      </p:sp>
      <p:sp>
        <p:nvSpPr>
          <p:cNvPr id="4" name="圓角矩形圖說文字 3"/>
          <p:cNvSpPr/>
          <p:nvPr/>
        </p:nvSpPr>
        <p:spPr>
          <a:xfrm>
            <a:off x="2994026" y="5229225"/>
            <a:ext cx="6346825" cy="979488"/>
          </a:xfrm>
          <a:prstGeom prst="wedgeRoundRectCallout">
            <a:avLst>
              <a:gd name="adj1" fmla="val -609"/>
              <a:gd name="adj2" fmla="val -115521"/>
              <a:gd name="adj3" fmla="val 16667"/>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400" b="1" dirty="0">
                <a:solidFill>
                  <a:srgbClr val="FF0000"/>
                </a:solidFill>
              </a:rPr>
              <a:t>報名技優生甄審後</a:t>
            </a:r>
            <a:endParaRPr kumimoji="0" lang="en-US" altLang="zh-TW" sz="2400" b="1" dirty="0">
              <a:solidFill>
                <a:srgbClr val="FF0000"/>
              </a:solidFill>
            </a:endParaRPr>
          </a:p>
          <a:p>
            <a:pPr algn="ctr" fontAlgn="auto">
              <a:spcBef>
                <a:spcPts val="0"/>
              </a:spcBef>
              <a:spcAft>
                <a:spcPts val="0"/>
              </a:spcAft>
              <a:defRPr/>
            </a:pPr>
            <a:r>
              <a:rPr kumimoji="0" lang="zh-TW" altLang="en-US" sz="2400" b="1" dirty="0">
                <a:solidFill>
                  <a:srgbClr val="FF0000"/>
                </a:solidFill>
              </a:rPr>
              <a:t>再報名第一次免試入學不用繳費</a:t>
            </a:r>
          </a:p>
        </p:txBody>
      </p:sp>
      <p:sp>
        <p:nvSpPr>
          <p:cNvPr id="303109" name="標題 1"/>
          <p:cNvSpPr>
            <a:spLocks noGrp="1"/>
          </p:cNvSpPr>
          <p:nvPr>
            <p:ph type="ctrTitle"/>
          </p:nvPr>
        </p:nvSpPr>
        <p:spPr>
          <a:xfrm>
            <a:off x="2281238" y="3045620"/>
            <a:ext cx="7772400" cy="1470025"/>
          </a:xfrm>
        </p:spPr>
        <p:txBody>
          <a:bodyPr/>
          <a:lstStyle/>
          <a:p>
            <a:endParaRPr lang="zh-TW" altLang="en-US" dirty="0" smtClean="0"/>
          </a:p>
        </p:txBody>
      </p:sp>
      <p:sp>
        <p:nvSpPr>
          <p:cNvPr id="303110" name="副標題 5"/>
          <p:cNvSpPr>
            <a:spLocks noGrp="1"/>
          </p:cNvSpPr>
          <p:nvPr>
            <p:ph type="subTitle" idx="1"/>
          </p:nvPr>
        </p:nvSpPr>
        <p:spPr/>
        <p:txBody>
          <a:bodyPr/>
          <a:lstStyle/>
          <a:p>
            <a:endParaRPr lang="zh-TW" altLang="en-US" dirty="0" smtClean="0"/>
          </a:p>
        </p:txBody>
      </p:sp>
      <p:sp>
        <p:nvSpPr>
          <p:cNvPr id="8" name="圓角矩形圖說文字 7"/>
          <p:cNvSpPr/>
          <p:nvPr/>
        </p:nvSpPr>
        <p:spPr>
          <a:xfrm>
            <a:off x="6307570" y="1121570"/>
            <a:ext cx="5572125" cy="1214437"/>
          </a:xfrm>
          <a:prstGeom prst="wedgeRoundRectCallout">
            <a:avLst>
              <a:gd name="adj1" fmla="val -22685"/>
              <a:gd name="adj2" fmla="val 115094"/>
              <a:gd name="adj3" fmla="val 16667"/>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200" b="1" dirty="0">
                <a:solidFill>
                  <a:srgbClr val="FF0000"/>
                </a:solidFill>
              </a:rPr>
              <a:t>公立每班內含</a:t>
            </a:r>
            <a:r>
              <a:rPr kumimoji="0" lang="en-US" altLang="zh-TW" sz="3200" b="1" dirty="0">
                <a:solidFill>
                  <a:srgbClr val="FF0000"/>
                </a:solidFill>
              </a:rPr>
              <a:t>2</a:t>
            </a:r>
            <a:r>
              <a:rPr kumimoji="0" lang="zh-TW" altLang="en-US" sz="3200" b="1" dirty="0">
                <a:solidFill>
                  <a:srgbClr val="FF0000"/>
                </a:solidFill>
              </a:rPr>
              <a:t>名</a:t>
            </a:r>
            <a:r>
              <a:rPr kumimoji="0" lang="zh-TW" altLang="en-US" sz="3200" b="1" dirty="0" smtClean="0">
                <a:solidFill>
                  <a:srgbClr val="FF0000"/>
                </a:solidFill>
              </a:rPr>
              <a:t>、</a:t>
            </a:r>
            <a:endParaRPr kumimoji="0" lang="en-US" altLang="zh-TW" sz="3200" b="1" dirty="0" smtClean="0">
              <a:solidFill>
                <a:srgbClr val="FF0000"/>
              </a:solidFill>
            </a:endParaRPr>
          </a:p>
          <a:p>
            <a:pPr algn="ctr" fontAlgn="auto">
              <a:spcBef>
                <a:spcPts val="0"/>
              </a:spcBef>
              <a:spcAft>
                <a:spcPts val="0"/>
              </a:spcAft>
              <a:defRPr/>
            </a:pPr>
            <a:r>
              <a:rPr kumimoji="0" lang="zh-TW" altLang="en-US" sz="3200" b="1" dirty="0" smtClean="0">
                <a:solidFill>
                  <a:srgbClr val="FF0000"/>
                </a:solidFill>
              </a:rPr>
              <a:t>私</a:t>
            </a:r>
            <a:r>
              <a:rPr kumimoji="0" lang="zh-TW" altLang="en-US" sz="3200" b="1" dirty="0">
                <a:solidFill>
                  <a:srgbClr val="FF0000"/>
                </a:solidFill>
              </a:rPr>
              <a:t>校每科每班外加</a:t>
            </a:r>
            <a:r>
              <a:rPr kumimoji="0" lang="en-US" altLang="zh-TW" sz="3200" b="1" dirty="0">
                <a:solidFill>
                  <a:srgbClr val="FF0000"/>
                </a:solidFill>
              </a:rPr>
              <a:t>2</a:t>
            </a:r>
            <a:r>
              <a:rPr kumimoji="0" lang="zh-TW" altLang="en-US" sz="3200" b="1" dirty="0">
                <a:solidFill>
                  <a:srgbClr val="FF0000"/>
                </a:solidFill>
              </a:rPr>
              <a:t>名</a:t>
            </a:r>
          </a:p>
        </p:txBody>
      </p:sp>
    </p:spTree>
    <p:extLst>
      <p:ext uri="{BB962C8B-B14F-4D97-AF65-F5344CB8AC3E}">
        <p14:creationId xmlns:p14="http://schemas.microsoft.com/office/powerpoint/2010/main" xmlns="" val="1630716667"/>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type="subTitle" idx="1"/>
          </p:nvPr>
        </p:nvSpPr>
        <p:spPr>
          <a:xfrm>
            <a:off x="2999656" y="164207"/>
            <a:ext cx="6400800" cy="588268"/>
          </a:xfrm>
          <a:solidFill>
            <a:srgbClr val="FBD1D2"/>
          </a:solidFill>
          <a:scene3d>
            <a:camera prst="orthographicFront"/>
            <a:lightRig rig="threePt" dir="t"/>
          </a:scene3d>
          <a:sp3d extrusionH="76200" contourW="12700">
            <a:bevelT/>
            <a:bevelB w="101600" prst="riblet"/>
            <a:extrusionClr>
              <a:srgbClr val="FF0000"/>
            </a:extrusionClr>
            <a:contourClr>
              <a:srgbClr val="FF0000"/>
            </a:contourClr>
          </a:sp3d>
          <a:extLst/>
        </p:spPr>
        <p:txBody>
          <a:bodyPr/>
          <a:lstStyle/>
          <a:p>
            <a:pPr>
              <a:defRPr/>
            </a:pPr>
            <a:r>
              <a:rPr lang="en-US" altLang="zh-TW" b="1" dirty="0" smtClean="0">
                <a:solidFill>
                  <a:srgbClr val="00B050"/>
                </a:solidFill>
              </a:rPr>
              <a:t>109</a:t>
            </a:r>
            <a:r>
              <a:rPr lang="zh-TW" altLang="en-US" b="1" dirty="0" smtClean="0">
                <a:solidFill>
                  <a:srgbClr val="00B050"/>
                </a:solidFill>
              </a:rPr>
              <a:t>學年度技優甄審</a:t>
            </a:r>
            <a:endParaRPr lang="zh-TW" altLang="en-US" b="1" dirty="0">
              <a:solidFill>
                <a:srgbClr val="00B050"/>
              </a:solidFill>
            </a:endParaRPr>
          </a:p>
        </p:txBody>
      </p:sp>
      <p:sp>
        <p:nvSpPr>
          <p:cNvPr id="305157"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823FCD77-A212-42B1-AA2D-59072AB7D8BD}" type="slidenum">
              <a:rPr lang="zh-TW" altLang="en-US" sz="1400">
                <a:solidFill>
                  <a:prstClr val="black"/>
                </a:solidFill>
                <a:latin typeface="Arial" panose="020B0604020202020204" pitchFamily="34" charset="0"/>
              </a:rPr>
              <a:pPr>
                <a:spcBef>
                  <a:spcPct val="0"/>
                </a:spcBef>
                <a:buFontTx/>
                <a:buNone/>
              </a:pPr>
              <a:t>15</a:t>
            </a:fld>
            <a:endParaRPr lang="en-US" altLang="zh-TW" sz="1400">
              <a:solidFill>
                <a:prstClr val="black"/>
              </a:solidFill>
              <a:latin typeface="Arial" panose="020B0604020202020204" pitchFamily="34" charset="0"/>
            </a:endParaRPr>
          </a:p>
        </p:txBody>
      </p:sp>
      <p:sp>
        <p:nvSpPr>
          <p:cNvPr id="6" name="內容版面配置區 2"/>
          <p:cNvSpPr txBox="1">
            <a:spLocks/>
          </p:cNvSpPr>
          <p:nvPr/>
        </p:nvSpPr>
        <p:spPr>
          <a:xfrm>
            <a:off x="1701801" y="981075"/>
            <a:ext cx="8139113" cy="6878638"/>
          </a:xfrm>
          <a:prstGeom prst="rect">
            <a:avLst/>
          </a:prstGeom>
        </p:spPr>
        <p:txBody>
          <a:bodyPr/>
          <a:lstStyle/>
          <a:p>
            <a:pPr marL="342900" indent="-342900">
              <a:spcBef>
                <a:spcPct val="20000"/>
              </a:spcBef>
              <a:buFont typeface="Arial" pitchFamily="34" charset="0"/>
              <a:buChar char="•"/>
              <a:defRPr/>
            </a:pPr>
            <a:r>
              <a:rPr kumimoji="0" lang="zh-TW" altLang="en-US" sz="2800" b="1" dirty="0">
                <a:solidFill>
                  <a:prstClr val="black"/>
                </a:solidFill>
                <a:latin typeface="Calibri"/>
              </a:rPr>
              <a:t>志願選填：</a:t>
            </a:r>
            <a:r>
              <a:rPr kumimoji="0" lang="zh-TW" altLang="en-US" sz="2800" b="1" dirty="0">
                <a:solidFill>
                  <a:srgbClr val="FF0000"/>
                </a:solidFill>
                <a:effectLst>
                  <a:outerShdw blurRad="38100" dist="38100" dir="2700000" algn="tl">
                    <a:srgbClr val="000000">
                      <a:alpha val="43137"/>
                    </a:srgbClr>
                  </a:outerShdw>
                </a:effectLst>
                <a:latin typeface="Calibri"/>
              </a:rPr>
              <a:t>一科多</a:t>
            </a:r>
            <a:r>
              <a:rPr kumimoji="0" lang="zh-TW" altLang="en-US" sz="2800" b="1" dirty="0" smtClean="0">
                <a:solidFill>
                  <a:srgbClr val="FF0000"/>
                </a:solidFill>
                <a:effectLst>
                  <a:outerShdw blurRad="38100" dist="38100" dir="2700000" algn="tl">
                    <a:srgbClr val="000000">
                      <a:alpha val="43137"/>
                    </a:srgbClr>
                  </a:outerShdw>
                </a:effectLst>
                <a:latin typeface="Calibri"/>
              </a:rPr>
              <a:t>校</a:t>
            </a:r>
            <a:endParaRPr kumimoji="0" lang="en-US" altLang="zh-TW" sz="2800" b="1" dirty="0">
              <a:solidFill>
                <a:srgbClr val="FF0000"/>
              </a:solidFill>
              <a:effectLst>
                <a:outerShdw blurRad="38100" dist="38100" dir="2700000" algn="tl">
                  <a:srgbClr val="000000">
                    <a:alpha val="43137"/>
                  </a:srgbClr>
                </a:outerShdw>
              </a:effectLst>
              <a:latin typeface="Calibri"/>
            </a:endParaRPr>
          </a:p>
          <a:p>
            <a:pPr marL="342900" indent="-342900">
              <a:spcBef>
                <a:spcPct val="20000"/>
              </a:spcBef>
              <a:buFont typeface="Arial" pitchFamily="34" charset="0"/>
              <a:buChar char="•"/>
              <a:defRPr/>
            </a:pPr>
            <a:r>
              <a:rPr kumimoji="0" lang="zh-TW" altLang="en-US" sz="2800" b="1" dirty="0">
                <a:solidFill>
                  <a:prstClr val="black"/>
                </a:solidFill>
                <a:latin typeface="Calibri"/>
              </a:rPr>
              <a:t>申請資格：</a:t>
            </a:r>
            <a:endParaRPr kumimoji="0" lang="en-US" altLang="zh-TW" sz="2800" b="1" dirty="0">
              <a:solidFill>
                <a:prstClr val="black"/>
              </a:solidFill>
              <a:latin typeface="Calibri"/>
            </a:endParaRPr>
          </a:p>
          <a:p>
            <a:pPr lvl="1">
              <a:spcBef>
                <a:spcPct val="20000"/>
              </a:spcBef>
              <a:buFont typeface="Arial" pitchFamily="34" charset="0"/>
              <a:buNone/>
              <a:defRPr/>
            </a:pPr>
            <a:r>
              <a:rPr kumimoji="0" lang="en-US" altLang="zh-TW" sz="2800" b="1" dirty="0">
                <a:solidFill>
                  <a:srgbClr val="0043C8"/>
                </a:solidFill>
                <a:latin typeface="Calibri"/>
              </a:rPr>
              <a:t>1.</a:t>
            </a:r>
            <a:r>
              <a:rPr kumimoji="0" lang="zh-TW" altLang="en-US" sz="2800" b="1" u="sng" dirty="0">
                <a:solidFill>
                  <a:srgbClr val="FF0000"/>
                </a:solidFill>
                <a:latin typeface="Calibri"/>
              </a:rPr>
              <a:t>國際技能競賽</a:t>
            </a:r>
            <a:r>
              <a:rPr kumimoji="0" lang="zh-TW" altLang="en-US" sz="2800" b="1" dirty="0">
                <a:solidFill>
                  <a:srgbClr val="0043C8"/>
                </a:solidFill>
                <a:latin typeface="Calibri"/>
              </a:rPr>
              <a:t>，獲得</a:t>
            </a:r>
            <a:r>
              <a:rPr kumimoji="0" lang="zh-TW" altLang="en-US" sz="2800" b="1" u="sng" dirty="0">
                <a:solidFill>
                  <a:srgbClr val="FF0000"/>
                </a:solidFill>
                <a:latin typeface="Calibri"/>
              </a:rPr>
              <a:t>優勝以上</a:t>
            </a:r>
            <a:r>
              <a:rPr kumimoji="0" lang="zh-TW" altLang="en-US" sz="2800" b="1" dirty="0">
                <a:solidFill>
                  <a:srgbClr val="0043C8"/>
                </a:solidFill>
                <a:latin typeface="Calibri"/>
              </a:rPr>
              <a:t>名次</a:t>
            </a:r>
            <a:endParaRPr kumimoji="0" lang="en-US" altLang="zh-TW" sz="2800" b="1" dirty="0">
              <a:solidFill>
                <a:srgbClr val="0043C8"/>
              </a:solidFill>
              <a:latin typeface="Calibri"/>
            </a:endParaRPr>
          </a:p>
          <a:p>
            <a:pPr lvl="1">
              <a:spcBef>
                <a:spcPct val="20000"/>
              </a:spcBef>
              <a:buFont typeface="Arial" pitchFamily="34" charset="0"/>
              <a:buNone/>
              <a:defRPr/>
            </a:pPr>
            <a:r>
              <a:rPr kumimoji="0" lang="en-US" altLang="zh-TW" sz="2800" b="1" dirty="0">
                <a:solidFill>
                  <a:srgbClr val="0043C8"/>
                </a:solidFill>
                <a:latin typeface="Calibri"/>
              </a:rPr>
              <a:t>2.</a:t>
            </a:r>
            <a:r>
              <a:rPr kumimoji="0" lang="zh-TW" altLang="en-US" sz="2800" b="1" u="sng" dirty="0">
                <a:solidFill>
                  <a:srgbClr val="FF0000"/>
                </a:solidFill>
                <a:latin typeface="Calibri"/>
              </a:rPr>
              <a:t>全國技藝技能競賽</a:t>
            </a:r>
            <a:r>
              <a:rPr kumimoji="0" lang="zh-TW" altLang="en-US" sz="2800" b="1" dirty="0">
                <a:solidFill>
                  <a:srgbClr val="0043C8"/>
                </a:solidFill>
                <a:latin typeface="Calibri"/>
              </a:rPr>
              <a:t>，獲得優勝</a:t>
            </a:r>
            <a:r>
              <a:rPr kumimoji="0" lang="zh-TW" altLang="en-US" sz="2800" b="1" dirty="0">
                <a:solidFill>
                  <a:srgbClr val="242852"/>
                </a:solidFill>
                <a:latin typeface="Calibri"/>
              </a:rPr>
              <a:t>獲</a:t>
            </a:r>
            <a:r>
              <a:rPr kumimoji="0" lang="zh-TW" altLang="en-US" sz="2800" b="1" u="sng" dirty="0">
                <a:solidFill>
                  <a:srgbClr val="FF0000"/>
                </a:solidFill>
                <a:latin typeface="Calibri"/>
              </a:rPr>
              <a:t>佳作以上</a:t>
            </a:r>
            <a:r>
              <a:rPr kumimoji="0" lang="zh-TW" altLang="en-US" sz="2800" b="1" dirty="0">
                <a:solidFill>
                  <a:srgbClr val="0043C8"/>
                </a:solidFill>
                <a:latin typeface="Calibri"/>
              </a:rPr>
              <a:t>名次</a:t>
            </a:r>
            <a:endParaRPr kumimoji="0" lang="en-US" altLang="zh-TW" sz="2800" b="1" dirty="0">
              <a:solidFill>
                <a:srgbClr val="0043C8"/>
              </a:solidFill>
              <a:latin typeface="Calibri"/>
            </a:endParaRPr>
          </a:p>
          <a:p>
            <a:pPr lvl="1">
              <a:spcBef>
                <a:spcPct val="20000"/>
              </a:spcBef>
              <a:buFont typeface="Arial" pitchFamily="34" charset="0"/>
              <a:buNone/>
              <a:defRPr/>
            </a:pPr>
            <a:r>
              <a:rPr kumimoji="0" lang="en-US" altLang="zh-TW" sz="2800" b="1" dirty="0">
                <a:solidFill>
                  <a:srgbClr val="0043C8"/>
                </a:solidFill>
                <a:latin typeface="Calibri"/>
              </a:rPr>
              <a:t>3.</a:t>
            </a:r>
            <a:r>
              <a:rPr kumimoji="0" lang="zh-TW" altLang="en-US" sz="2800" b="1" u="sng" dirty="0">
                <a:solidFill>
                  <a:srgbClr val="FF0000"/>
                </a:solidFill>
                <a:latin typeface="Calibri"/>
              </a:rPr>
              <a:t>全國中小學科學展覽</a:t>
            </a:r>
            <a:r>
              <a:rPr kumimoji="0" lang="zh-TW" altLang="en-US" sz="2800" b="1" dirty="0">
                <a:solidFill>
                  <a:srgbClr val="0043C8"/>
                </a:solidFill>
                <a:latin typeface="Calibri"/>
              </a:rPr>
              <a:t>，獲得</a:t>
            </a:r>
            <a:r>
              <a:rPr kumimoji="0" lang="zh-TW" altLang="en-US" sz="2800" b="1" u="sng" dirty="0">
                <a:solidFill>
                  <a:srgbClr val="FF0000"/>
                </a:solidFill>
                <a:latin typeface="Calibri"/>
              </a:rPr>
              <a:t>優勝以上</a:t>
            </a:r>
            <a:r>
              <a:rPr kumimoji="0" lang="zh-TW" altLang="en-US" sz="2800" b="1" dirty="0">
                <a:solidFill>
                  <a:srgbClr val="0043C8"/>
                </a:solidFill>
                <a:latin typeface="Calibri"/>
              </a:rPr>
              <a:t>名次</a:t>
            </a:r>
            <a:endParaRPr kumimoji="0" lang="en-US" altLang="zh-TW" sz="2800" b="1" dirty="0">
              <a:solidFill>
                <a:srgbClr val="0043C8"/>
              </a:solidFill>
              <a:latin typeface="Calibri"/>
            </a:endParaRPr>
          </a:p>
          <a:p>
            <a:pPr lvl="1">
              <a:spcBef>
                <a:spcPct val="20000"/>
              </a:spcBef>
              <a:buFont typeface="Arial" pitchFamily="34" charset="0"/>
              <a:buNone/>
              <a:defRPr/>
            </a:pPr>
            <a:r>
              <a:rPr kumimoji="0" lang="en-US" altLang="zh-TW" sz="2800" b="1" dirty="0">
                <a:solidFill>
                  <a:srgbClr val="0043C8"/>
                </a:solidFill>
                <a:latin typeface="Calibri"/>
              </a:rPr>
              <a:t>4.</a:t>
            </a:r>
            <a:r>
              <a:rPr kumimoji="0" lang="zh-TW" altLang="en-US" sz="2800" b="1" u="sng" dirty="0">
                <a:solidFill>
                  <a:srgbClr val="FF0000"/>
                </a:solidFill>
                <a:latin typeface="Calibri"/>
              </a:rPr>
              <a:t>各縣市技藝技能競賽、科學展覽</a:t>
            </a:r>
            <a:r>
              <a:rPr kumimoji="0" lang="zh-TW" altLang="en-US" sz="2800" b="1" dirty="0">
                <a:solidFill>
                  <a:srgbClr val="0043C8"/>
                </a:solidFill>
                <a:latin typeface="Calibri"/>
              </a:rPr>
              <a:t>，獲得</a:t>
            </a:r>
            <a:r>
              <a:rPr kumimoji="0" lang="zh-TW" altLang="en-US" sz="2800" b="1" u="sng" dirty="0">
                <a:solidFill>
                  <a:srgbClr val="FF0000"/>
                </a:solidFill>
                <a:latin typeface="Calibri"/>
              </a:rPr>
              <a:t>優勝以上</a:t>
            </a:r>
            <a:r>
              <a:rPr kumimoji="0" lang="zh-TW" altLang="en-US" sz="2800" b="1" dirty="0">
                <a:solidFill>
                  <a:srgbClr val="0043C8"/>
                </a:solidFill>
                <a:latin typeface="Calibri"/>
              </a:rPr>
              <a:t>名次</a:t>
            </a:r>
            <a:endParaRPr kumimoji="0" lang="en-US" altLang="zh-TW" sz="2800" b="1" dirty="0">
              <a:solidFill>
                <a:srgbClr val="0043C8"/>
              </a:solidFill>
              <a:latin typeface="Calibri"/>
            </a:endParaRPr>
          </a:p>
          <a:p>
            <a:pPr lvl="1">
              <a:spcBef>
                <a:spcPct val="20000"/>
              </a:spcBef>
              <a:buFont typeface="Arial" pitchFamily="34" charset="0"/>
              <a:buNone/>
              <a:defRPr/>
            </a:pPr>
            <a:r>
              <a:rPr kumimoji="0" lang="en-US" altLang="zh-TW" sz="2800" b="1" dirty="0">
                <a:solidFill>
                  <a:srgbClr val="0043C8"/>
                </a:solidFill>
                <a:latin typeface="Calibri"/>
              </a:rPr>
              <a:t>5.</a:t>
            </a:r>
            <a:r>
              <a:rPr kumimoji="0" lang="zh-TW" altLang="en-US" sz="2800" b="1" dirty="0">
                <a:solidFill>
                  <a:srgbClr val="0043C8"/>
                </a:solidFill>
                <a:latin typeface="Calibri"/>
              </a:rPr>
              <a:t>領有</a:t>
            </a:r>
            <a:r>
              <a:rPr kumimoji="0" lang="zh-TW" altLang="en-US" sz="2800" b="1" u="sng" dirty="0">
                <a:solidFill>
                  <a:srgbClr val="FF0000"/>
                </a:solidFill>
                <a:latin typeface="Calibri"/>
              </a:rPr>
              <a:t>丙級以上技術士證</a:t>
            </a:r>
            <a:endParaRPr kumimoji="0" lang="en-US" altLang="zh-TW" sz="2800" b="1" u="sng" dirty="0">
              <a:solidFill>
                <a:srgbClr val="FF0000"/>
              </a:solidFill>
              <a:latin typeface="Calibri"/>
            </a:endParaRPr>
          </a:p>
          <a:p>
            <a:pPr lvl="1">
              <a:spcBef>
                <a:spcPct val="20000"/>
              </a:spcBef>
              <a:buFont typeface="Arial" pitchFamily="34" charset="0"/>
              <a:buNone/>
              <a:defRPr/>
            </a:pPr>
            <a:r>
              <a:rPr kumimoji="0" lang="en-US" altLang="zh-TW" sz="2800" b="1" dirty="0">
                <a:solidFill>
                  <a:srgbClr val="0043C8"/>
                </a:solidFill>
                <a:latin typeface="Calibri"/>
              </a:rPr>
              <a:t>6.</a:t>
            </a:r>
            <a:r>
              <a:rPr kumimoji="0" lang="zh-TW" altLang="en-US" sz="2800" b="1" dirty="0">
                <a:solidFill>
                  <a:srgbClr val="0043C8"/>
                </a:solidFill>
                <a:latin typeface="Calibri"/>
              </a:rPr>
              <a:t>應屆畢</a:t>
            </a:r>
            <a:r>
              <a:rPr kumimoji="0" lang="en-US" altLang="zh-TW" sz="2800" b="1" dirty="0">
                <a:solidFill>
                  <a:srgbClr val="0043C8"/>
                </a:solidFill>
                <a:latin typeface="Calibri"/>
              </a:rPr>
              <a:t>(</a:t>
            </a:r>
            <a:r>
              <a:rPr kumimoji="0" lang="zh-TW" altLang="en-US" sz="2800" b="1" dirty="0">
                <a:solidFill>
                  <a:srgbClr val="0043C8"/>
                </a:solidFill>
                <a:latin typeface="Calibri"/>
              </a:rPr>
              <a:t>結</a:t>
            </a:r>
            <a:r>
              <a:rPr kumimoji="0" lang="en-US" altLang="zh-TW" sz="2800" b="1" dirty="0">
                <a:solidFill>
                  <a:srgbClr val="0043C8"/>
                </a:solidFill>
                <a:latin typeface="Calibri"/>
              </a:rPr>
              <a:t>)</a:t>
            </a:r>
            <a:r>
              <a:rPr kumimoji="0" lang="zh-TW" altLang="en-US" sz="2800" b="1" dirty="0">
                <a:solidFill>
                  <a:srgbClr val="0043C8"/>
                </a:solidFill>
                <a:latin typeface="Calibri"/>
              </a:rPr>
              <a:t>業生</a:t>
            </a:r>
            <a:r>
              <a:rPr kumimoji="0" lang="zh-TW" altLang="en-US" sz="2800" b="1" u="sng" dirty="0">
                <a:solidFill>
                  <a:srgbClr val="FF0000"/>
                </a:solidFill>
                <a:latin typeface="Calibri"/>
              </a:rPr>
              <a:t>技藝教育課程成績優良</a:t>
            </a:r>
            <a:endParaRPr kumimoji="0" lang="en-US" altLang="zh-TW" sz="2800" b="1" u="sng" dirty="0">
              <a:solidFill>
                <a:srgbClr val="FF0000"/>
              </a:solidFill>
              <a:latin typeface="Calibri"/>
            </a:endParaRPr>
          </a:p>
          <a:p>
            <a:pPr lvl="1">
              <a:spcBef>
                <a:spcPct val="20000"/>
              </a:spcBef>
              <a:buFont typeface="Arial" pitchFamily="34" charset="0"/>
              <a:buNone/>
              <a:defRPr/>
            </a:pPr>
            <a:r>
              <a:rPr kumimoji="0" lang="en-US" altLang="zh-TW" sz="2800" b="1" dirty="0">
                <a:solidFill>
                  <a:srgbClr val="0043C8"/>
                </a:solidFill>
                <a:latin typeface="Calibri"/>
              </a:rPr>
              <a:t>7.</a:t>
            </a:r>
            <a:r>
              <a:rPr kumimoji="0" lang="zh-TW" altLang="en-US" sz="2800" b="1" dirty="0">
                <a:solidFill>
                  <a:srgbClr val="0043C8"/>
                </a:solidFill>
                <a:latin typeface="Calibri"/>
              </a:rPr>
              <a:t>其他參加</a:t>
            </a:r>
            <a:r>
              <a:rPr kumimoji="0" lang="zh-TW" altLang="en-US" sz="2800" b="1" u="sng" dirty="0">
                <a:solidFill>
                  <a:srgbClr val="FF0000"/>
                </a:solidFill>
                <a:latin typeface="Calibri"/>
              </a:rPr>
              <a:t>國際特殊技藝技能競賽</a:t>
            </a:r>
            <a:r>
              <a:rPr kumimoji="0" lang="zh-TW" altLang="en-US" sz="2800" b="1" dirty="0">
                <a:solidFill>
                  <a:srgbClr val="0043C8"/>
                </a:solidFill>
                <a:latin typeface="Calibri"/>
              </a:rPr>
              <a:t>，獲得</a:t>
            </a:r>
            <a:r>
              <a:rPr kumimoji="0" lang="zh-TW" altLang="en-US" sz="2800" b="1" u="sng" dirty="0">
                <a:solidFill>
                  <a:srgbClr val="FF0000"/>
                </a:solidFill>
                <a:latin typeface="Calibri"/>
              </a:rPr>
              <a:t>優勝以上</a:t>
            </a:r>
            <a:r>
              <a:rPr kumimoji="0" lang="zh-TW" altLang="en-US" sz="2800" b="1" dirty="0">
                <a:solidFill>
                  <a:srgbClr val="0043C8"/>
                </a:solidFill>
                <a:latin typeface="Calibri"/>
              </a:rPr>
              <a:t>名次</a:t>
            </a:r>
          </a:p>
        </p:txBody>
      </p:sp>
    </p:spTree>
    <p:extLst>
      <p:ext uri="{BB962C8B-B14F-4D97-AF65-F5344CB8AC3E}">
        <p14:creationId xmlns:p14="http://schemas.microsoft.com/office/powerpoint/2010/main" xmlns="" val="1107632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16</a:t>
            </a:fld>
            <a:endParaRPr lang="zh-TW" altLang="en-US"/>
          </a:p>
        </p:txBody>
      </p:sp>
      <p:grpSp>
        <p:nvGrpSpPr>
          <p:cNvPr id="6" name="群組 5"/>
          <p:cNvGrpSpPr/>
          <p:nvPr/>
        </p:nvGrpSpPr>
        <p:grpSpPr>
          <a:xfrm>
            <a:off x="1991544" y="980728"/>
            <a:ext cx="7977222" cy="1584176"/>
            <a:chOff x="0" y="1580445"/>
            <a:chExt cx="7977222" cy="3031135"/>
          </a:xfrm>
          <a:scene3d>
            <a:camera prst="orthographicFront"/>
            <a:lightRig rig="flat" dir="t"/>
          </a:scene3d>
        </p:grpSpPr>
        <p:sp>
          <p:nvSpPr>
            <p:cNvPr id="7" name="圓角矩形 6"/>
            <p:cNvSpPr/>
            <p:nvPr/>
          </p:nvSpPr>
          <p:spPr>
            <a:xfrm>
              <a:off x="0" y="1580445"/>
              <a:ext cx="7977222" cy="3031135"/>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 name="圓角矩形 4"/>
            <p:cNvSpPr/>
            <p:nvPr/>
          </p:nvSpPr>
          <p:spPr>
            <a:xfrm>
              <a:off x="72008" y="1580445"/>
              <a:ext cx="7799664" cy="30311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defTabSz="1600200">
                <a:lnSpc>
                  <a:spcPct val="80000"/>
                </a:lnSpc>
                <a:spcAft>
                  <a:spcPts val="0"/>
                </a:spcAft>
              </a:pPr>
              <a:r>
                <a:rPr lang="zh-TW" altLang="en-US" sz="2400" b="1" dirty="0">
                  <a:solidFill>
                    <a:prstClr val="white"/>
                  </a:solidFill>
                  <a:latin typeface="微軟正黑體" pitchFamily="34" charset="-120"/>
                  <a:ea typeface="微軟正黑體" pitchFamily="34" charset="-120"/>
                </a:rPr>
                <a:t>教育部主管高級中等學校</a:t>
              </a:r>
              <a:endParaRPr lang="en-US" altLang="zh-TW" sz="2400" b="1" dirty="0">
                <a:solidFill>
                  <a:prstClr val="white"/>
                </a:solidFill>
                <a:latin typeface="微軟正黑體" pitchFamily="34" charset="-120"/>
                <a:ea typeface="微軟正黑體" pitchFamily="34" charset="-120"/>
              </a:endParaRPr>
            </a:p>
            <a:p>
              <a:pPr defTabSz="1600200">
                <a:lnSpc>
                  <a:spcPct val="80000"/>
                </a:lnSpc>
                <a:spcAft>
                  <a:spcPts val="0"/>
                </a:spcAft>
              </a:pPr>
              <a:r>
                <a:rPr lang="zh-TW" altLang="en-US" sz="2400" b="1" dirty="0">
                  <a:solidFill>
                    <a:prstClr val="white"/>
                  </a:solidFill>
                  <a:latin typeface="微軟正黑體" pitchFamily="34" charset="-120"/>
                  <a:ea typeface="微軟正黑體" pitchFamily="34" charset="-120"/>
                </a:rPr>
                <a:t>辦理免試入學</a:t>
              </a:r>
              <a:r>
                <a:rPr lang="zh-TW" altLang="en-US" sz="2400" b="1" dirty="0">
                  <a:solidFill>
                    <a:srgbClr val="FFFB69"/>
                  </a:solidFill>
                  <a:effectLst>
                    <a:outerShdw blurRad="38100" dist="38100" dir="2700000" algn="tl">
                      <a:srgbClr val="000000">
                        <a:alpha val="43137"/>
                      </a:srgbClr>
                    </a:outerShdw>
                  </a:effectLst>
                  <a:latin typeface="微軟正黑體" pitchFamily="34" charset="-120"/>
                  <a:ea typeface="微軟正黑體" pitchFamily="34" charset="-120"/>
                </a:rPr>
                <a:t>續招資訊網</a:t>
              </a:r>
              <a:endParaRPr lang="en-US" altLang="zh-TW" sz="2400" b="1" dirty="0">
                <a:solidFill>
                  <a:srgbClr val="FFFB69"/>
                </a:solidFill>
                <a:effectLst>
                  <a:outerShdw blurRad="38100" dist="38100" dir="2700000" algn="tl">
                    <a:srgbClr val="000000">
                      <a:alpha val="43137"/>
                    </a:srgbClr>
                  </a:outerShdw>
                </a:effectLst>
                <a:latin typeface="微軟正黑體" pitchFamily="34" charset="-120"/>
                <a:ea typeface="微軟正黑體" pitchFamily="34" charset="-120"/>
              </a:endParaRPr>
            </a:p>
            <a:p>
              <a:pPr defTabSz="1600200">
                <a:lnSpc>
                  <a:spcPct val="80000"/>
                </a:lnSpc>
                <a:spcAft>
                  <a:spcPts val="0"/>
                </a:spcAft>
              </a:pPr>
              <a:r>
                <a:rPr lang="en-US" altLang="zh-TW" sz="2400" b="1" dirty="0">
                  <a:solidFill>
                    <a:prstClr val="white"/>
                  </a:solidFill>
                  <a:latin typeface="微軟正黑體" pitchFamily="34" charset="-120"/>
                  <a:ea typeface="微軟正黑體" pitchFamily="34" charset="-120"/>
                </a:rPr>
                <a:t>http://210.59.13.247/continu_stud/</a:t>
              </a:r>
              <a:endParaRPr lang="zh-TW" altLang="en-US" sz="2400" b="1" dirty="0">
                <a:solidFill>
                  <a:prstClr val="white"/>
                </a:solidFill>
                <a:latin typeface="微軟正黑體" pitchFamily="34" charset="-120"/>
                <a:ea typeface="微軟正黑體" pitchFamily="34" charset="-120"/>
              </a:endParaRPr>
            </a:p>
          </p:txBody>
        </p:sp>
      </p:grpSp>
      <p:sp>
        <p:nvSpPr>
          <p:cNvPr id="10" name="矩形 9"/>
          <p:cNvSpPr/>
          <p:nvPr/>
        </p:nvSpPr>
        <p:spPr>
          <a:xfrm>
            <a:off x="1991544" y="91676"/>
            <a:ext cx="7871671"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solidFill>
                  <a:srgbClr val="000099"/>
                </a:solidFill>
                <a:effectLst>
                  <a:outerShdw blurRad="38100" dist="38100" dir="2700000" algn="tl">
                    <a:srgbClr val="000000">
                      <a:alpha val="43137"/>
                    </a:srgbClr>
                  </a:outerShdw>
                </a:effectLst>
                <a:latin typeface="微軟正黑體" pitchFamily="34" charset="-120"/>
                <a:cs typeface="BiauKai" charset="-120"/>
              </a:rPr>
              <a:t>什麼是免試入學續招</a:t>
            </a:r>
            <a:r>
              <a:rPr kumimoji="0" lang="zh-TW" altLang="en-US" sz="4400" b="1" dirty="0">
                <a:solidFill>
                  <a:srgbClr val="000099"/>
                </a:solidFill>
                <a:latin typeface="微軟正黑體" panose="020B0604030504040204" pitchFamily="34" charset="-120"/>
                <a:ea typeface="微軟正黑體" panose="020B0604030504040204" pitchFamily="34" charset="-120"/>
              </a:rPr>
              <a:t>？</a:t>
            </a:r>
            <a:endParaRPr lang="zh-TW" altLang="en-US" sz="4400" b="1" dirty="0">
              <a:solidFill>
                <a:srgbClr val="000099"/>
              </a:solidFill>
              <a:effectLst>
                <a:outerShdw blurRad="38100" dist="38100" dir="2700000" algn="tl">
                  <a:srgbClr val="000000">
                    <a:alpha val="43137"/>
                  </a:srgbClr>
                </a:outerShdw>
              </a:effectLst>
              <a:latin typeface="微軟正黑體" pitchFamily="34" charset="-120"/>
              <a:cs typeface="BiauKai" charset="-120"/>
            </a:endParaRPr>
          </a:p>
        </p:txBody>
      </p:sp>
      <p:pic>
        <p:nvPicPr>
          <p:cNvPr id="3" name="圖片 2"/>
          <p:cNvPicPr>
            <a:picLocks noChangeAspect="1"/>
          </p:cNvPicPr>
          <p:nvPr/>
        </p:nvPicPr>
        <p:blipFill rotWithShape="1">
          <a:blip r:embed="rId3"/>
          <a:srcRect l="24528" t="27565" r="23833" b="15059"/>
          <a:stretch/>
        </p:blipFill>
        <p:spPr>
          <a:xfrm>
            <a:off x="2579008" y="2553780"/>
            <a:ext cx="6768752" cy="4230470"/>
          </a:xfrm>
          <a:prstGeom prst="rect">
            <a:avLst/>
          </a:prstGeom>
        </p:spPr>
      </p:pic>
    </p:spTree>
    <p:extLst>
      <p:ext uri="{BB962C8B-B14F-4D97-AF65-F5344CB8AC3E}">
        <p14:creationId xmlns:p14="http://schemas.microsoft.com/office/powerpoint/2010/main" xmlns="" val="1288118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1581150" y="522288"/>
            <a:ext cx="9264650" cy="941387"/>
          </a:xfrm>
          <a:prstGeom prst="rect">
            <a:avLst/>
          </a:prstGeom>
        </p:spPr>
        <p:txBody>
          <a:bodyPr lIns="121920" tIns="60960" rIns="121920" bIns="60960" anchor="ctr">
            <a:normAutofit fontScale="92500" lnSpcReduction="10000"/>
          </a:bodyPr>
          <a:lstStyle/>
          <a:p>
            <a:pPr algn="ctr" eaLnBrk="1" hangingPunct="1">
              <a:defRPr/>
            </a:pPr>
            <a:r>
              <a:rPr kumimoji="0" lang="zh-TW" altLang="en-US" sz="5867" b="1" dirty="0">
                <a:solidFill>
                  <a:srgbClr val="000099"/>
                </a:solidFill>
                <a:latin typeface="微軟正黑體" panose="020B0604030504040204" pitchFamily="34" charset="-120"/>
                <a:ea typeface="微軟正黑體" panose="020B0604030504040204" pitchFamily="34" charset="-120"/>
              </a:rPr>
              <a:t>什麼</a:t>
            </a:r>
            <a:r>
              <a:rPr kumimoji="0" lang="zh-TW" altLang="en-US" sz="5867" b="1" dirty="0" smtClean="0">
                <a:solidFill>
                  <a:srgbClr val="000099"/>
                </a:solidFill>
                <a:latin typeface="微軟正黑體" panose="020B0604030504040204" pitchFamily="34" charset="-120"/>
                <a:ea typeface="微軟正黑體" panose="020B0604030504040204" pitchFamily="34" charset="-120"/>
              </a:rPr>
              <a:t>是</a:t>
            </a:r>
            <a:r>
              <a:rPr kumimoji="0" lang="zh-TW" altLang="en-US" sz="5867" b="1" dirty="0">
                <a:solidFill>
                  <a:srgbClr val="000099"/>
                </a:solidFill>
                <a:latin typeface="微軟正黑體" panose="020B0604030504040204" pitchFamily="34" charset="-120"/>
                <a:ea typeface="微軟正黑體" panose="020B0604030504040204" pitchFamily="34" charset="-120"/>
              </a:rPr>
              <a:t>五專優先</a:t>
            </a:r>
            <a:r>
              <a:rPr kumimoji="0" lang="zh-TW" altLang="en-US" sz="5867" b="1" dirty="0" smtClean="0">
                <a:solidFill>
                  <a:srgbClr val="000099"/>
                </a:solidFill>
                <a:latin typeface="微軟正黑體" panose="020B0604030504040204" pitchFamily="34" charset="-120"/>
                <a:ea typeface="微軟正黑體" panose="020B0604030504040204" pitchFamily="34" charset="-120"/>
              </a:rPr>
              <a:t>免試？</a:t>
            </a:r>
            <a:endParaRPr lang="zh-TW" altLang="en-US" sz="5867" b="1" dirty="0">
              <a:solidFill>
                <a:srgbClr val="000099"/>
              </a:solidFill>
              <a:latin typeface="微軟正黑體" pitchFamily="34" charset="-120"/>
              <a:ea typeface="微軟正黑體" pitchFamily="34" charset="-120"/>
            </a:endParaRPr>
          </a:p>
        </p:txBody>
      </p:sp>
      <p:sp>
        <p:nvSpPr>
          <p:cNvPr id="75779" name="AutoShape 10"/>
          <p:cNvSpPr>
            <a:spLocks noChangeArrowheads="1"/>
          </p:cNvSpPr>
          <p:nvPr/>
        </p:nvSpPr>
        <p:spPr bwMode="auto">
          <a:xfrm rot="-5400000">
            <a:off x="5200386" y="-1608001"/>
            <a:ext cx="1744663" cy="11630025"/>
          </a:xfrm>
          <a:prstGeom prst="downArrow">
            <a:avLst>
              <a:gd name="adj1" fmla="val 49074"/>
              <a:gd name="adj2" fmla="val 44811"/>
            </a:avLst>
          </a:prstGeom>
          <a:solidFill>
            <a:srgbClr val="00B0F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nvGrpSpPr>
          <p:cNvPr id="75780" name="Group 3"/>
          <p:cNvGrpSpPr>
            <a:grpSpLocks/>
          </p:cNvGrpSpPr>
          <p:nvPr/>
        </p:nvGrpSpPr>
        <p:grpSpPr bwMode="auto">
          <a:xfrm>
            <a:off x="3394075" y="3393844"/>
            <a:ext cx="2462213" cy="2324100"/>
            <a:chOff x="91041" y="-240145"/>
            <a:chExt cx="1935848" cy="1827824"/>
          </a:xfrm>
        </p:grpSpPr>
        <p:grpSp>
          <p:nvGrpSpPr>
            <p:cNvPr id="75803" name="Group 4"/>
            <p:cNvGrpSpPr>
              <a:grpSpLocks/>
            </p:cNvGrpSpPr>
            <p:nvPr/>
          </p:nvGrpSpPr>
          <p:grpSpPr bwMode="auto">
            <a:xfrm>
              <a:off x="182240" y="-240145"/>
              <a:ext cx="1753450" cy="1827824"/>
              <a:chOff x="104" y="-247"/>
              <a:chExt cx="1801" cy="1880"/>
            </a:xfrm>
          </p:grpSpPr>
          <p:sp>
            <p:nvSpPr>
              <p:cNvPr id="75805" name="Oval 7"/>
              <p:cNvSpPr>
                <a:spLocks noChangeArrowheads="1"/>
              </p:cNvSpPr>
              <p:nvPr/>
            </p:nvSpPr>
            <p:spPr bwMode="auto">
              <a:xfrm>
                <a:off x="104" y="-168"/>
                <a:ext cx="1801" cy="1801"/>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6" name="Oval 8"/>
              <p:cNvSpPr>
                <a:spLocks noChangeArrowheads="1"/>
              </p:cNvSpPr>
              <p:nvPr/>
            </p:nvSpPr>
            <p:spPr bwMode="auto">
              <a:xfrm>
                <a:off x="144" y="-247"/>
                <a:ext cx="1556" cy="1556"/>
              </a:xfrm>
              <a:prstGeom prst="ellipse">
                <a:avLst/>
              </a:prstGeom>
              <a:solidFill>
                <a:srgbClr val="EA718A"/>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4" name="Text Box 9"/>
            <p:cNvSpPr>
              <a:spLocks noChangeArrowheads="1"/>
            </p:cNvSpPr>
            <p:nvPr/>
          </p:nvSpPr>
          <p:spPr bwMode="auto">
            <a:xfrm>
              <a:off x="91041" y="311421"/>
              <a:ext cx="1935848" cy="620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0" lang="zh-TW" altLang="en-US" sz="2400" b="1" dirty="0" smtClean="0">
                  <a:solidFill>
                    <a:prstClr val="white"/>
                  </a:solidFill>
                  <a:latin typeface="華康粗圓體" pitchFamily="49" charset="-120"/>
                  <a:ea typeface="華康粗圓體" pitchFamily="49" charset="-120"/>
                </a:rPr>
                <a:t>志願選填</a:t>
              </a:r>
              <a:endParaRPr kumimoji="0" lang="en-US" altLang="zh-TW" sz="2400" b="1" dirty="0" smtClean="0">
                <a:solidFill>
                  <a:prstClr val="white"/>
                </a:solidFill>
                <a:latin typeface="華康粗圓體" pitchFamily="49" charset="-120"/>
                <a:ea typeface="華康粗圓體" pitchFamily="49" charset="-120"/>
              </a:endParaRPr>
            </a:p>
          </p:txBody>
        </p:sp>
      </p:grpSp>
      <p:grpSp>
        <p:nvGrpSpPr>
          <p:cNvPr id="75781" name="Group 8"/>
          <p:cNvGrpSpPr>
            <a:grpSpLocks/>
          </p:cNvGrpSpPr>
          <p:nvPr/>
        </p:nvGrpSpPr>
        <p:grpSpPr bwMode="auto">
          <a:xfrm>
            <a:off x="5697538" y="3454409"/>
            <a:ext cx="2462212" cy="2168230"/>
            <a:chOff x="0" y="0"/>
            <a:chExt cx="1935848" cy="2696041"/>
          </a:xfrm>
        </p:grpSpPr>
        <p:grpSp>
          <p:nvGrpSpPr>
            <p:cNvPr id="75799" name="Group 9"/>
            <p:cNvGrpSpPr>
              <a:grpSpLocks/>
            </p:cNvGrpSpPr>
            <p:nvPr/>
          </p:nvGrpSpPr>
          <p:grpSpPr bwMode="auto">
            <a:xfrm>
              <a:off x="80986" y="0"/>
              <a:ext cx="1753450" cy="2696041"/>
              <a:chOff x="0" y="0"/>
              <a:chExt cx="1801" cy="2773"/>
            </a:xfrm>
          </p:grpSpPr>
          <p:sp>
            <p:nvSpPr>
              <p:cNvPr id="75801" name="Oval 7"/>
              <p:cNvSpPr>
                <a:spLocks noChangeArrowheads="1"/>
              </p:cNvSpPr>
              <p:nvPr/>
            </p:nvSpPr>
            <p:spPr bwMode="auto">
              <a:xfrm>
                <a:off x="0" y="0"/>
                <a:ext cx="1801" cy="2773"/>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2" name="Oval 8"/>
              <p:cNvSpPr>
                <a:spLocks noChangeArrowheads="1"/>
              </p:cNvSpPr>
              <p:nvPr/>
            </p:nvSpPr>
            <p:spPr bwMode="auto">
              <a:xfrm>
                <a:off x="122" y="0"/>
                <a:ext cx="1556" cy="2461"/>
              </a:xfrm>
              <a:prstGeom prst="ellipse">
                <a:avLst/>
              </a:prstGeom>
              <a:solidFill>
                <a:srgbClr val="0070C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0" name="Text Box 9"/>
            <p:cNvSpPr>
              <a:spLocks noChangeArrowheads="1"/>
            </p:cNvSpPr>
            <p:nvPr/>
          </p:nvSpPr>
          <p:spPr bwMode="auto">
            <a:xfrm>
              <a:off x="0" y="576930"/>
              <a:ext cx="1935848" cy="1295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0" lang="en-US" altLang="zh-TW" sz="2400" b="1" dirty="0" smtClean="0">
                  <a:solidFill>
                    <a:prstClr val="white"/>
                  </a:solidFill>
                  <a:latin typeface="Microsoft YaHei" pitchFamily="34" charset="-122"/>
                  <a:ea typeface="Microsoft YaHei" pitchFamily="34" charset="-122"/>
                  <a:sym typeface="Microsoft YaHei" pitchFamily="34" charset="-122"/>
                </a:rPr>
                <a:t>30</a:t>
              </a:r>
              <a:r>
                <a:rPr kumimoji="0" lang="zh-TW" altLang="en-US" sz="2400" b="1" dirty="0" smtClean="0">
                  <a:solidFill>
                    <a:prstClr val="white"/>
                  </a:solidFill>
                  <a:latin typeface="Microsoft YaHei" pitchFamily="34" charset="-122"/>
                  <a:ea typeface="Microsoft YaHei" pitchFamily="34" charset="-122"/>
                  <a:sym typeface="Microsoft YaHei" pitchFamily="34" charset="-122"/>
                </a:rPr>
                <a:t>個</a:t>
              </a:r>
              <a:endParaRPr kumimoji="0" lang="en-US" altLang="zh-TW" sz="2400" b="1" dirty="0" smtClean="0">
                <a:solidFill>
                  <a:prstClr val="white"/>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a:solidFill>
                    <a:prstClr val="white"/>
                  </a:solidFill>
                  <a:latin typeface="Microsoft YaHei" pitchFamily="34" charset="-122"/>
                  <a:ea typeface="Microsoft YaHei" pitchFamily="34" charset="-122"/>
                  <a:sym typeface="Microsoft YaHei" pitchFamily="34" charset="-122"/>
                </a:rPr>
                <a:t>科組</a:t>
              </a:r>
              <a:r>
                <a:rPr kumimoji="0" lang="zh-TW" altLang="en-US" sz="2400" b="1" dirty="0" smtClean="0">
                  <a:solidFill>
                    <a:prstClr val="white"/>
                  </a:solidFill>
                  <a:latin typeface="Microsoft YaHei" pitchFamily="34" charset="-122"/>
                  <a:ea typeface="Microsoft YaHei" pitchFamily="34" charset="-122"/>
                  <a:sym typeface="Microsoft YaHei" pitchFamily="34" charset="-122"/>
                </a:rPr>
                <a:t>志願</a:t>
              </a:r>
              <a:endParaRPr kumimoji="0" lang="zh-CN" altLang="en-US" sz="2400" dirty="0">
                <a:solidFill>
                  <a:prstClr val="white"/>
                </a:solidFill>
                <a:ea typeface="SimSun" pitchFamily="2" charset="-122"/>
              </a:endParaRPr>
            </a:p>
          </p:txBody>
        </p:sp>
      </p:grpSp>
      <p:grpSp>
        <p:nvGrpSpPr>
          <p:cNvPr id="75782" name="Group 13"/>
          <p:cNvGrpSpPr>
            <a:grpSpLocks/>
          </p:cNvGrpSpPr>
          <p:nvPr/>
        </p:nvGrpSpPr>
        <p:grpSpPr bwMode="auto">
          <a:xfrm>
            <a:off x="8253857" y="3260156"/>
            <a:ext cx="2462213" cy="2362644"/>
            <a:chOff x="34456" y="118614"/>
            <a:chExt cx="1935848" cy="1632403"/>
          </a:xfrm>
        </p:grpSpPr>
        <p:grpSp>
          <p:nvGrpSpPr>
            <p:cNvPr id="75795" name="Group 14"/>
            <p:cNvGrpSpPr>
              <a:grpSpLocks/>
            </p:cNvGrpSpPr>
            <p:nvPr/>
          </p:nvGrpSpPr>
          <p:grpSpPr bwMode="auto">
            <a:xfrm>
              <a:off x="80986" y="118614"/>
              <a:ext cx="1753450" cy="1632403"/>
              <a:chOff x="0" y="122"/>
              <a:chExt cx="1801" cy="1679"/>
            </a:xfrm>
          </p:grpSpPr>
          <p:sp>
            <p:nvSpPr>
              <p:cNvPr id="75797" name="Oval 7"/>
              <p:cNvSpPr>
                <a:spLocks noChangeArrowheads="1"/>
              </p:cNvSpPr>
              <p:nvPr/>
            </p:nvSpPr>
            <p:spPr bwMode="auto">
              <a:xfrm>
                <a:off x="0" y="122"/>
                <a:ext cx="1801" cy="1679"/>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798" name="Oval 8"/>
              <p:cNvSpPr>
                <a:spLocks noChangeArrowheads="1"/>
              </p:cNvSpPr>
              <p:nvPr/>
            </p:nvSpPr>
            <p:spPr bwMode="auto">
              <a:xfrm>
                <a:off x="122" y="219"/>
                <a:ext cx="1556" cy="1409"/>
              </a:xfrm>
              <a:prstGeom prst="ellipse">
                <a:avLst/>
              </a:prstGeom>
              <a:solidFill>
                <a:srgbClr val="92D05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796" name="Text Box 9"/>
            <p:cNvSpPr>
              <a:spLocks noChangeArrowheads="1"/>
            </p:cNvSpPr>
            <p:nvPr/>
          </p:nvSpPr>
          <p:spPr bwMode="auto">
            <a:xfrm>
              <a:off x="34456" y="652454"/>
              <a:ext cx="1935848" cy="62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0" lang="zh-TW" altLang="en-US" sz="2400" b="1" dirty="0" smtClean="0">
                  <a:solidFill>
                    <a:prstClr val="white"/>
                  </a:solidFill>
                  <a:latin typeface="華康粗圓體" pitchFamily="49" charset="-120"/>
                  <a:ea typeface="華康粗圓體" pitchFamily="49" charset="-120"/>
                </a:rPr>
                <a:t>電腦統一分發</a:t>
              </a:r>
              <a:endParaRPr kumimoji="0" lang="zh-CN" altLang="en-US" sz="2400" b="1" dirty="0">
                <a:solidFill>
                  <a:prstClr val="white"/>
                </a:solidFill>
                <a:latin typeface="華康粗圓體" pitchFamily="49" charset="-120"/>
                <a:ea typeface="華康粗圓體" pitchFamily="49" charset="-120"/>
              </a:endParaRPr>
            </a:p>
          </p:txBody>
        </p:sp>
      </p:grpSp>
      <p:grpSp>
        <p:nvGrpSpPr>
          <p:cNvPr id="75783" name="Group 18"/>
          <p:cNvGrpSpPr>
            <a:grpSpLocks/>
          </p:cNvGrpSpPr>
          <p:nvPr/>
        </p:nvGrpSpPr>
        <p:grpSpPr bwMode="auto">
          <a:xfrm>
            <a:off x="933450" y="3396363"/>
            <a:ext cx="2460625" cy="2273300"/>
            <a:chOff x="327" y="-35973"/>
            <a:chExt cx="1935848" cy="1786990"/>
          </a:xfrm>
        </p:grpSpPr>
        <p:grpSp>
          <p:nvGrpSpPr>
            <p:cNvPr id="75791" name="Group 19"/>
            <p:cNvGrpSpPr>
              <a:grpSpLocks/>
            </p:cNvGrpSpPr>
            <p:nvPr/>
          </p:nvGrpSpPr>
          <p:grpSpPr bwMode="auto">
            <a:xfrm>
              <a:off x="80986" y="-35973"/>
              <a:ext cx="1753450" cy="1786990"/>
              <a:chOff x="0" y="-37"/>
              <a:chExt cx="1801" cy="1838"/>
            </a:xfrm>
          </p:grpSpPr>
          <p:sp>
            <p:nvSpPr>
              <p:cNvPr id="75793"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sp>
            <p:nvSpPr>
              <p:cNvPr id="75794" name="Oval 8"/>
              <p:cNvSpPr>
                <a:spLocks noChangeArrowheads="1"/>
              </p:cNvSpPr>
              <p:nvPr/>
            </p:nvSpPr>
            <p:spPr bwMode="auto">
              <a:xfrm>
                <a:off x="123" y="-37"/>
                <a:ext cx="1556" cy="1556"/>
              </a:xfrm>
              <a:prstGeom prst="ellipse">
                <a:avLst/>
              </a:prstGeom>
              <a:solidFill>
                <a:srgbClr val="FFC000"/>
              </a:solidFill>
              <a:ln w="38100">
                <a:solidFill>
                  <a:srgbClr val="FFFFFF"/>
                </a:solidFill>
                <a:round/>
                <a:headEnd/>
                <a:tailEnd/>
              </a:ln>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sp>
          <p:nvSpPr>
            <p:cNvPr id="75792" name="Text Box 9"/>
            <p:cNvSpPr>
              <a:spLocks noChangeArrowheads="1"/>
            </p:cNvSpPr>
            <p:nvPr/>
          </p:nvSpPr>
          <p:spPr bwMode="auto">
            <a:xfrm>
              <a:off x="327" y="286140"/>
              <a:ext cx="1935848" cy="710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endParaRPr kumimoji="0" lang="en-US" altLang="zh-TW" sz="2400" b="1" dirty="0" smtClean="0">
                <a:solidFill>
                  <a:prstClr val="white"/>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smtClean="0">
                  <a:solidFill>
                    <a:prstClr val="white"/>
                  </a:solidFill>
                  <a:latin typeface="Microsoft YaHei" pitchFamily="34" charset="-122"/>
                  <a:ea typeface="Microsoft YaHei" pitchFamily="34" charset="-122"/>
                  <a:sym typeface="Microsoft YaHei" pitchFamily="34" charset="-122"/>
                </a:rPr>
                <a:t>全國</a:t>
              </a:r>
              <a:r>
                <a:rPr kumimoji="0" lang="zh-TW" altLang="en-US" sz="2400" b="1" dirty="0">
                  <a:solidFill>
                    <a:prstClr val="white"/>
                  </a:solidFill>
                  <a:latin typeface="Microsoft YaHei" pitchFamily="34" charset="-122"/>
                  <a:ea typeface="Microsoft YaHei" pitchFamily="34" charset="-122"/>
                  <a:sym typeface="Microsoft YaHei" pitchFamily="34" charset="-122"/>
                </a:rPr>
                <a:t>一區</a:t>
              </a:r>
              <a:endParaRPr kumimoji="0" lang="en-US" altLang="zh-TW" sz="2400" b="1" dirty="0">
                <a:solidFill>
                  <a:prstClr val="white"/>
                </a:solidFill>
                <a:latin typeface="Microsoft YaHei" pitchFamily="34" charset="-122"/>
                <a:ea typeface="Microsoft YaHei" pitchFamily="34" charset="-122"/>
                <a:sym typeface="Microsoft YaHei" pitchFamily="34" charset="-122"/>
              </a:endParaRPr>
            </a:p>
          </p:txBody>
        </p:sp>
      </p:grpSp>
      <p:sp>
        <p:nvSpPr>
          <p:cNvPr id="75784" name="矩形标注 44"/>
          <p:cNvSpPr>
            <a:spLocks noChangeArrowheads="1"/>
          </p:cNvSpPr>
          <p:nvPr/>
        </p:nvSpPr>
        <p:spPr bwMode="auto">
          <a:xfrm>
            <a:off x="2820623" y="5578189"/>
            <a:ext cx="1477962" cy="44450"/>
          </a:xfrm>
          <a:prstGeom prst="wedgeRectCallout">
            <a:avLst>
              <a:gd name="adj1" fmla="val -17528"/>
              <a:gd name="adj2" fmla="val -509463"/>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endParaRPr kumimoji="0" lang="zh-CN" altLang="en-US">
              <a:solidFill>
                <a:srgbClr val="C00000"/>
              </a:solidFill>
              <a:latin typeface="SimSun" pitchFamily="2" charset="-122"/>
              <a:ea typeface="SimSun" pitchFamily="2" charset="-122"/>
              <a:sym typeface="SimSun" pitchFamily="2" charset="-122"/>
            </a:endParaRPr>
          </a:p>
        </p:txBody>
      </p:sp>
      <p:sp>
        <p:nvSpPr>
          <p:cNvPr id="126" name="Rectangle 28"/>
          <p:cNvSpPr>
            <a:spLocks noChangeArrowheads="1"/>
          </p:cNvSpPr>
          <p:nvPr/>
        </p:nvSpPr>
        <p:spPr bwMode="auto">
          <a:xfrm>
            <a:off x="5951619" y="1417302"/>
            <a:ext cx="5859190" cy="2049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lnSpc>
                <a:spcPct val="120000"/>
              </a:lnSpc>
            </a:pPr>
            <a:r>
              <a:rPr kumimoji="0" lang="zh-TW" altLang="en-US" sz="2800" b="1" dirty="0" smtClean="0">
                <a:solidFill>
                  <a:srgbClr val="00B050"/>
                </a:solidFill>
                <a:latin typeface="Microsoft YaHei" pitchFamily="34" charset="-122"/>
                <a:ea typeface="Microsoft YaHei" pitchFamily="34" charset="-122"/>
                <a:sym typeface="Microsoft YaHei" pitchFamily="34" charset="-122"/>
              </a:rPr>
              <a:t>全國</a:t>
            </a:r>
            <a:r>
              <a:rPr kumimoji="0" lang="zh-TW" altLang="en-US" sz="2800" b="1" dirty="0">
                <a:solidFill>
                  <a:srgbClr val="00B050"/>
                </a:solidFill>
                <a:latin typeface="Microsoft YaHei" pitchFamily="34" charset="-122"/>
                <a:ea typeface="Microsoft YaHei" pitchFamily="34" charset="-122"/>
                <a:sym typeface="Microsoft YaHei" pitchFamily="34" charset="-122"/>
              </a:rPr>
              <a:t>一</a:t>
            </a:r>
            <a:r>
              <a:rPr kumimoji="0" lang="zh-TW" altLang="en-US" sz="2800" b="1" dirty="0" smtClean="0">
                <a:solidFill>
                  <a:srgbClr val="00B050"/>
                </a:solidFill>
                <a:latin typeface="Microsoft YaHei" pitchFamily="34" charset="-122"/>
                <a:ea typeface="Microsoft YaHei" pitchFamily="34" charset="-122"/>
                <a:sym typeface="Microsoft YaHei" pitchFamily="34" charset="-122"/>
              </a:rPr>
              <a:t>區，採志願選填，最多可填</a:t>
            </a:r>
            <a:r>
              <a:rPr kumimoji="0" lang="en-US" altLang="zh-TW" sz="2800" b="1" dirty="0" smtClean="0">
                <a:solidFill>
                  <a:srgbClr val="00B050"/>
                </a:solidFill>
                <a:latin typeface="Microsoft YaHei" pitchFamily="34" charset="-122"/>
                <a:ea typeface="Microsoft YaHei" pitchFamily="34" charset="-122"/>
                <a:sym typeface="Microsoft YaHei" pitchFamily="34" charset="-122"/>
              </a:rPr>
              <a:t>30</a:t>
            </a:r>
            <a:r>
              <a:rPr kumimoji="0" lang="zh-TW" altLang="en-US" sz="2800" b="1" dirty="0" smtClean="0">
                <a:solidFill>
                  <a:srgbClr val="00B050"/>
                </a:solidFill>
                <a:latin typeface="Microsoft YaHei" pitchFamily="34" charset="-122"/>
                <a:ea typeface="Microsoft YaHei" pitchFamily="34" charset="-122"/>
                <a:sym typeface="Microsoft YaHei" pitchFamily="34" charset="-122"/>
              </a:rPr>
              <a:t>個科組志願</a:t>
            </a:r>
            <a:r>
              <a:rPr kumimoji="0" lang="zh-TW" altLang="en-US" sz="2800" b="1" dirty="0" smtClean="0">
                <a:solidFill>
                  <a:srgbClr val="FF0000"/>
                </a:solidFill>
                <a:latin typeface="Microsoft YaHei" pitchFamily="34" charset="-122"/>
                <a:ea typeface="Microsoft YaHei" pitchFamily="34" charset="-122"/>
                <a:sym typeface="Microsoft YaHei" pitchFamily="34" charset="-122"/>
              </a:rPr>
              <a:t>，由技專校院招生委員會辦理電腦統一分發</a:t>
            </a:r>
            <a:endParaRPr kumimoji="0" lang="en-US" altLang="zh-TW" sz="2800" b="1" dirty="0" smtClean="0">
              <a:solidFill>
                <a:srgbClr val="FF0000"/>
              </a:solidFill>
              <a:latin typeface="Microsoft YaHei" pitchFamily="34" charset="-122"/>
              <a:ea typeface="Microsoft YaHei" pitchFamily="34" charset="-122"/>
              <a:sym typeface="Microsoft YaHei" pitchFamily="34" charset="-122"/>
            </a:endParaRPr>
          </a:p>
          <a:p>
            <a:pPr eaLnBrk="1" hangingPunct="1">
              <a:lnSpc>
                <a:spcPct val="120000"/>
              </a:lnSpc>
            </a:pPr>
            <a:endParaRPr kumimoji="0" lang="en-US" altLang="zh-TW" sz="2200" b="1" dirty="0">
              <a:solidFill>
                <a:srgbClr val="0C0C0C"/>
              </a:solidFill>
              <a:latin typeface="Microsoft YaHei" pitchFamily="34" charset="-122"/>
              <a:ea typeface="Microsoft YaHei" pitchFamily="34" charset="-122"/>
              <a:sym typeface="Microsoft YaHei" pitchFamily="34" charset="-122"/>
            </a:endParaRPr>
          </a:p>
        </p:txBody>
      </p:sp>
      <p:sp>
        <p:nvSpPr>
          <p:cNvPr id="33" name="Rectangle 28"/>
          <p:cNvSpPr>
            <a:spLocks noChangeArrowheads="1"/>
          </p:cNvSpPr>
          <p:nvPr/>
        </p:nvSpPr>
        <p:spPr bwMode="auto">
          <a:xfrm>
            <a:off x="311255" y="1223854"/>
            <a:ext cx="5467350" cy="2973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lnSpc>
                <a:spcPct val="120000"/>
              </a:lnSpc>
            </a:pPr>
            <a:r>
              <a:rPr kumimoji="0" lang="en-US" altLang="zh-TW" sz="2800" b="1" dirty="0" smtClean="0">
                <a:solidFill>
                  <a:srgbClr val="FF0000"/>
                </a:solidFill>
                <a:latin typeface="Microsoft YaHei" pitchFamily="34" charset="-122"/>
                <a:ea typeface="Microsoft YaHei" pitchFamily="34" charset="-122"/>
                <a:sym typeface="Microsoft YaHei" pitchFamily="34" charset="-122"/>
              </a:rPr>
              <a:t>107</a:t>
            </a:r>
            <a:r>
              <a:rPr kumimoji="0" lang="zh-TW" altLang="en-US" sz="2800" b="1" dirty="0" smtClean="0">
                <a:solidFill>
                  <a:srgbClr val="FF0000"/>
                </a:solidFill>
                <a:latin typeface="Microsoft YaHei" pitchFamily="34" charset="-122"/>
                <a:ea typeface="Microsoft YaHei" pitchFamily="34" charset="-122"/>
                <a:sym typeface="Microsoft YaHei" pitchFamily="34" charset="-122"/>
              </a:rPr>
              <a:t>年起，</a:t>
            </a:r>
            <a:endParaRPr kumimoji="0" lang="en-US" altLang="zh-TW" sz="2800" b="1" dirty="0" smtClean="0">
              <a:solidFill>
                <a:srgbClr val="FF0000"/>
              </a:solidFill>
              <a:latin typeface="Microsoft YaHei" pitchFamily="34" charset="-122"/>
              <a:ea typeface="Microsoft YaHei" pitchFamily="34" charset="-122"/>
              <a:sym typeface="Microsoft YaHei" pitchFamily="34" charset="-122"/>
            </a:endParaRPr>
          </a:p>
          <a:p>
            <a:pPr eaLnBrk="1" hangingPunct="1">
              <a:lnSpc>
                <a:spcPct val="120000"/>
              </a:lnSpc>
            </a:pPr>
            <a:r>
              <a:rPr kumimoji="0" lang="zh-TW" altLang="en-US" sz="2800" b="1" dirty="0" smtClean="0">
                <a:solidFill>
                  <a:srgbClr val="FF0000"/>
                </a:solidFill>
                <a:latin typeface="Microsoft YaHei" pitchFamily="34" charset="-122"/>
                <a:ea typeface="Microsoft YaHei" pitchFamily="34" charset="-122"/>
                <a:sym typeface="Microsoft YaHei" pitchFamily="34" charset="-122"/>
              </a:rPr>
              <a:t>五專部分名額不再併入免試入學</a:t>
            </a:r>
            <a:endParaRPr kumimoji="0" lang="en-US" altLang="zh-TW" sz="2800" b="1" dirty="0" smtClean="0">
              <a:solidFill>
                <a:srgbClr val="FF0000"/>
              </a:solidFill>
              <a:latin typeface="Microsoft YaHei" pitchFamily="34" charset="-122"/>
              <a:ea typeface="Microsoft YaHei" pitchFamily="34" charset="-122"/>
              <a:sym typeface="Microsoft YaHei" pitchFamily="34" charset="-122"/>
            </a:endParaRPr>
          </a:p>
          <a:p>
            <a:pPr eaLnBrk="1" hangingPunct="1">
              <a:lnSpc>
                <a:spcPct val="120000"/>
              </a:lnSpc>
            </a:pPr>
            <a:r>
              <a:rPr kumimoji="0" lang="zh-TW" altLang="en-US" sz="2800" b="1" dirty="0">
                <a:solidFill>
                  <a:srgbClr val="FF0000"/>
                </a:solidFill>
                <a:latin typeface="Microsoft YaHei" pitchFamily="34" charset="-122"/>
                <a:ea typeface="Microsoft YaHei" pitchFamily="34" charset="-122"/>
                <a:sym typeface="Microsoft YaHei" pitchFamily="34" charset="-122"/>
              </a:rPr>
              <a:t>新增五專優先免試入學</a:t>
            </a:r>
            <a:r>
              <a:rPr kumimoji="0" lang="zh-TW" altLang="en-US" sz="2800" b="1" dirty="0" smtClean="0">
                <a:solidFill>
                  <a:srgbClr val="FF0000"/>
                </a:solidFill>
                <a:latin typeface="Microsoft YaHei" pitchFamily="34" charset="-122"/>
                <a:ea typeface="Microsoft YaHei" pitchFamily="34" charset="-122"/>
                <a:sym typeface="Microsoft YaHei" pitchFamily="34" charset="-122"/>
              </a:rPr>
              <a:t>管道</a:t>
            </a:r>
            <a:endParaRPr kumimoji="0" lang="en-US" altLang="zh-TW" sz="2800" b="1" dirty="0" smtClean="0">
              <a:solidFill>
                <a:srgbClr val="FF0000"/>
              </a:solidFill>
              <a:latin typeface="Microsoft YaHei" pitchFamily="34" charset="-122"/>
              <a:ea typeface="Microsoft YaHei" pitchFamily="34" charset="-122"/>
              <a:sym typeface="Microsoft YaHei" pitchFamily="34" charset="-122"/>
            </a:endParaRPr>
          </a:p>
          <a:p>
            <a:pPr eaLnBrk="1" hangingPunct="1">
              <a:lnSpc>
                <a:spcPct val="120000"/>
              </a:lnSpc>
            </a:pPr>
            <a:r>
              <a:rPr kumimoji="0" lang="zh-TW" altLang="en-US" sz="2800" b="1" dirty="0">
                <a:solidFill>
                  <a:srgbClr val="FF0000"/>
                </a:solidFill>
                <a:latin typeface="Microsoft YaHei" pitchFamily="34" charset="-122"/>
                <a:ea typeface="Microsoft YaHei" pitchFamily="34" charset="-122"/>
                <a:sym typeface="Microsoft YaHei" pitchFamily="34" charset="-122"/>
              </a:rPr>
              <a:t>在五專免試之前辦理</a:t>
            </a:r>
            <a:endParaRPr kumimoji="0" lang="en-US" altLang="zh-TW" sz="2800" b="1" dirty="0">
              <a:solidFill>
                <a:srgbClr val="FF0000"/>
              </a:solidFill>
              <a:latin typeface="Microsoft YaHei" pitchFamily="34" charset="-122"/>
              <a:ea typeface="Microsoft YaHei" pitchFamily="34" charset="-122"/>
              <a:sym typeface="Microsoft YaHei" pitchFamily="34" charset="-122"/>
            </a:endParaRPr>
          </a:p>
          <a:p>
            <a:pPr eaLnBrk="1" hangingPunct="1">
              <a:lnSpc>
                <a:spcPct val="120000"/>
              </a:lnSpc>
            </a:pPr>
            <a:endParaRPr kumimoji="0" lang="en-US" altLang="zh-TW" sz="2200" b="1" dirty="0" smtClean="0">
              <a:solidFill>
                <a:srgbClr val="0C0C0C"/>
              </a:solidFill>
              <a:latin typeface="Microsoft YaHei" pitchFamily="34" charset="-122"/>
              <a:ea typeface="Microsoft YaHei" pitchFamily="34" charset="-122"/>
              <a:sym typeface="Microsoft YaHei" pitchFamily="34" charset="-122"/>
            </a:endParaRPr>
          </a:p>
          <a:p>
            <a:pPr eaLnBrk="1" hangingPunct="1">
              <a:lnSpc>
                <a:spcPct val="120000"/>
              </a:lnSpc>
            </a:pPr>
            <a:endParaRPr kumimoji="0" lang="en-US" altLang="zh-TW" sz="2200" b="1" dirty="0" smtClean="0">
              <a:solidFill>
                <a:srgbClr val="0C0C0C"/>
              </a:solidFill>
              <a:latin typeface="Microsoft YaHei" pitchFamily="34" charset="-122"/>
              <a:ea typeface="Microsoft YaHei" pitchFamily="34" charset="-122"/>
              <a:sym typeface="Microsoft YaHei" pitchFamily="34" charset="-122"/>
            </a:endParaRPr>
          </a:p>
        </p:txBody>
      </p:sp>
      <p:sp>
        <p:nvSpPr>
          <p:cNvPr id="27" name="圓角矩形圖說文字 26"/>
          <p:cNvSpPr/>
          <p:nvPr/>
        </p:nvSpPr>
        <p:spPr>
          <a:xfrm>
            <a:off x="185309" y="5799414"/>
            <a:ext cx="3966475" cy="979488"/>
          </a:xfrm>
          <a:prstGeom prst="wedgeRoundRectCallout">
            <a:avLst>
              <a:gd name="adj1" fmla="val -1871"/>
              <a:gd name="adj2" fmla="val -98896"/>
              <a:gd name="adj3" fmla="val 16667"/>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sz="2400" b="1" dirty="0" smtClean="0">
                <a:solidFill>
                  <a:srgbClr val="C00000"/>
                </a:solidFill>
              </a:rPr>
              <a:t>109</a:t>
            </a:r>
            <a:r>
              <a:rPr kumimoji="0" lang="zh-TW" altLang="en-US" sz="2400" b="1" dirty="0" smtClean="0">
                <a:solidFill>
                  <a:srgbClr val="C00000"/>
                </a:solidFill>
              </a:rPr>
              <a:t>學年度五專學校可提撥</a:t>
            </a:r>
            <a:r>
              <a:rPr kumimoji="0" lang="en-US" altLang="zh-TW" sz="2400" b="1" dirty="0" smtClean="0">
                <a:solidFill>
                  <a:srgbClr val="C00000"/>
                </a:solidFill>
              </a:rPr>
              <a:t>60</a:t>
            </a:r>
            <a:r>
              <a:rPr kumimoji="0" lang="en-US" altLang="zh-TW" sz="2400" b="1" dirty="0" smtClean="0">
                <a:solidFill>
                  <a:srgbClr val="C00000"/>
                </a:solidFill>
                <a:latin typeface="新細明體" panose="02020500000000000000" pitchFamily="18" charset="-120"/>
              </a:rPr>
              <a:t>﹪~</a:t>
            </a:r>
            <a:r>
              <a:rPr kumimoji="0" lang="en-US" altLang="zh-TW" sz="2400" b="1" dirty="0" smtClean="0">
                <a:solidFill>
                  <a:srgbClr val="C00000"/>
                </a:solidFill>
              </a:rPr>
              <a:t>100</a:t>
            </a:r>
            <a:r>
              <a:rPr kumimoji="0" lang="en-US" altLang="zh-TW" sz="2400" b="1" dirty="0" smtClean="0">
                <a:solidFill>
                  <a:srgbClr val="C00000"/>
                </a:solidFill>
                <a:latin typeface="新細明體" panose="02020500000000000000" pitchFamily="18" charset="-120"/>
              </a:rPr>
              <a:t>﹪</a:t>
            </a:r>
            <a:r>
              <a:rPr kumimoji="0" lang="zh-TW" altLang="en-US" sz="2400" b="1" dirty="0" smtClean="0">
                <a:solidFill>
                  <a:srgbClr val="C00000"/>
                </a:solidFill>
              </a:rPr>
              <a:t>的名額</a:t>
            </a:r>
            <a:endParaRPr kumimoji="0" lang="zh-TW" altLang="en-US" sz="2400" b="1" dirty="0">
              <a:solidFill>
                <a:srgbClr val="C00000"/>
              </a:solidFill>
            </a:endParaRPr>
          </a:p>
        </p:txBody>
      </p:sp>
      <mc:AlternateContent xmlns:mc="http://schemas.openxmlformats.org/markup-compatibility/2006">
        <mc:Choice xmlns:a14="http://schemas.microsoft.com/office/drawing/2010/main" xmlns="" Requires="a14">
          <p:sp>
            <p:nvSpPr>
              <p:cNvPr id="28" name="圓角矩形圖說文字 27"/>
              <p:cNvSpPr/>
              <p:nvPr/>
            </p:nvSpPr>
            <p:spPr>
              <a:xfrm>
                <a:off x="6312023" y="5684772"/>
                <a:ext cx="5575707" cy="1094130"/>
              </a:xfrm>
              <a:prstGeom prst="wedgeRoundRectCallout">
                <a:avLst>
                  <a:gd name="adj1" fmla="val -1871"/>
                  <a:gd name="adj2" fmla="val -98896"/>
                  <a:gd name="adj3" fmla="val 16667"/>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400" b="1" dirty="0" smtClean="0">
                    <a:solidFill>
                      <a:srgbClr val="C00000"/>
                    </a:solidFill>
                    <a:latin typeface="新細明體" panose="02020500000000000000" pitchFamily="18" charset="-120"/>
                  </a:rPr>
                  <a:t>除「國立五專」及公私立「護理科」</a:t>
                </a:r>
                <a:r>
                  <a:rPr kumimoji="0" lang="zh-TW" altLang="en-US" sz="2400" b="1" dirty="0" smtClean="0">
                    <a:solidFill>
                      <a:srgbClr val="C00000"/>
                    </a:solidFill>
                    <a:latin typeface="微軟正黑體" panose="020B0604030504040204" pitchFamily="34" charset="-120"/>
                    <a:ea typeface="微軟正黑體" panose="020B0604030504040204" pitchFamily="34" charset="-120"/>
                  </a:rPr>
                  <a:t>、</a:t>
                </a:r>
                <a:r>
                  <a:rPr kumimoji="0" lang="zh-TW" altLang="en-US" sz="2400" b="1" dirty="0" smtClean="0">
                    <a:solidFill>
                      <a:srgbClr val="C00000"/>
                    </a:solidFill>
                    <a:latin typeface="新細明體" panose="02020500000000000000" pitchFamily="18" charset="-120"/>
                  </a:rPr>
                  <a:t>「護理助產科」均須採計外</a:t>
                </a:r>
                <a14:m>
                  <m:oMath xmlns:m="http://schemas.openxmlformats.org/officeDocument/2006/math">
                    <m:r>
                      <a:rPr kumimoji="0" lang="zh-TW" altLang="en-US" sz="2400" b="1" i="1" smtClean="0">
                        <a:solidFill>
                          <a:srgbClr val="C00000"/>
                        </a:solidFill>
                        <a:latin typeface="Cambria Math" panose="02040503050406030204" pitchFamily="18" charset="0"/>
                      </a:rPr>
                      <m:t>，</m:t>
                    </m:r>
                    <m:r>
                      <a:rPr kumimoji="0" lang="zh-TW" altLang="en-US" sz="2400" b="1" smtClean="0">
                        <a:solidFill>
                          <a:srgbClr val="000099"/>
                        </a:solidFill>
                        <a:latin typeface="Cambria Math" panose="02040503050406030204" pitchFamily="18" charset="0"/>
                      </a:rPr>
                      <m:t>其餘</m:t>
                    </m:r>
                  </m:oMath>
                </a14:m>
                <a:r>
                  <a:rPr kumimoji="0" lang="zh-TW" altLang="en-US" sz="2400" b="1" dirty="0" smtClean="0">
                    <a:solidFill>
                      <a:srgbClr val="000099"/>
                    </a:solidFill>
                    <a:latin typeface="新細明體" panose="02020500000000000000" pitchFamily="18" charset="-120"/>
                  </a:rPr>
                  <a:t>各校可自訂是否</a:t>
                </a:r>
                <a:r>
                  <a:rPr kumimoji="0" lang="zh-TW" altLang="en-US" sz="2400" b="1" dirty="0">
                    <a:solidFill>
                      <a:srgbClr val="000099"/>
                    </a:solidFill>
                    <a:latin typeface="新細明體" panose="02020500000000000000" pitchFamily="18" charset="-120"/>
                  </a:rPr>
                  <a:t>採計國中教育會考成績</a:t>
                </a:r>
              </a:p>
            </p:txBody>
          </p:sp>
        </mc:Choice>
        <mc:Fallback>
          <p:sp>
            <p:nvSpPr>
              <p:cNvPr id="28" name="圓角矩形圖說文字 27"/>
              <p:cNvSpPr>
                <a:spLocks noRot="1" noChangeAspect="1" noMove="1" noResize="1" noEditPoints="1" noAdjustHandles="1" noChangeArrowheads="1" noChangeShapeType="1" noTextEdit="1"/>
              </p:cNvSpPr>
              <p:nvPr/>
            </p:nvSpPr>
            <p:spPr>
              <a:xfrm>
                <a:off x="6312023" y="5684772"/>
                <a:ext cx="5575707" cy="1094130"/>
              </a:xfrm>
              <a:prstGeom prst="wedgeRoundRectCallout">
                <a:avLst>
                  <a:gd name="adj1" fmla="val -1871"/>
                  <a:gd name="adj2" fmla="val -98896"/>
                  <a:gd name="adj3" fmla="val 16667"/>
                </a:avLst>
              </a:prstGeom>
              <a:blipFill rotWithShape="0">
                <a:blip r:embed="rId3"/>
                <a:stretch>
                  <a:fillRect b="-10701"/>
                </a:stretch>
              </a:blipFill>
              <a:ln>
                <a:solidFill>
                  <a:srgbClr val="C00000"/>
                </a:solidFill>
              </a:ln>
            </p:spPr>
            <p:txBody>
              <a:bodyPr/>
              <a:lstStyle/>
              <a:p>
                <a:r>
                  <a:rPr lang="zh-TW" altLang="en-US">
                    <a:noFill/>
                  </a:rPr>
                  <a:t> </a:t>
                </a:r>
              </a:p>
            </p:txBody>
          </p:sp>
        </mc:Fallback>
      </mc:AlternateContent>
    </p:spTree>
    <p:extLst>
      <p:ext uri="{BB962C8B-B14F-4D97-AF65-F5344CB8AC3E}">
        <p14:creationId xmlns:p14="http://schemas.microsoft.com/office/powerpoint/2010/main" xmlns="" val="1652139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圓角矩形 52"/>
          <p:cNvSpPr/>
          <p:nvPr/>
        </p:nvSpPr>
        <p:spPr bwMode="auto">
          <a:xfrm>
            <a:off x="5143500" y="2147161"/>
            <a:ext cx="911225" cy="2142265"/>
          </a:xfrm>
          <a:prstGeom prst="roundRect">
            <a:avLst/>
          </a:prstGeom>
          <a:solidFill>
            <a:srgbClr val="00B0F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3200" b="1" dirty="0">
                <a:solidFill>
                  <a:schemeClr val="tx1"/>
                </a:solidFill>
                <a:latin typeface="華康粗圓體" pitchFamily="49" charset="-120"/>
                <a:ea typeface="華康粗圓體" pitchFamily="49" charset="-120"/>
              </a:rPr>
              <a:t>完</a:t>
            </a:r>
            <a:endParaRPr kumimoji="0" lang="en-US" altLang="zh-TW" sz="3200" b="1" dirty="0">
              <a:solidFill>
                <a:schemeClr val="tx1"/>
              </a:solidFill>
              <a:latin typeface="華康粗圓體" pitchFamily="49" charset="-120"/>
              <a:ea typeface="華康粗圓體" pitchFamily="49" charset="-120"/>
            </a:endParaRPr>
          </a:p>
          <a:p>
            <a:pPr algn="ctr" eaLnBrk="1" hangingPunct="1">
              <a:defRPr/>
            </a:pPr>
            <a:r>
              <a:rPr kumimoji="0" lang="zh-TW" altLang="en-US" sz="3200" b="1" dirty="0">
                <a:solidFill>
                  <a:schemeClr val="tx1"/>
                </a:solidFill>
                <a:latin typeface="華康粗圓體" pitchFamily="49" charset="-120"/>
                <a:ea typeface="華康粗圓體" pitchFamily="49" charset="-120"/>
              </a:rPr>
              <a:t>全</a:t>
            </a:r>
            <a:endParaRPr kumimoji="0" lang="en-US" altLang="zh-TW" sz="3200" b="1" dirty="0">
              <a:solidFill>
                <a:schemeClr val="tx1"/>
              </a:solidFill>
              <a:latin typeface="華康粗圓體" pitchFamily="49" charset="-120"/>
              <a:ea typeface="華康粗圓體" pitchFamily="49" charset="-120"/>
            </a:endParaRPr>
          </a:p>
          <a:p>
            <a:pPr algn="ctr" eaLnBrk="1" hangingPunct="1">
              <a:defRPr/>
            </a:pPr>
            <a:r>
              <a:rPr kumimoji="0" lang="zh-TW" altLang="en-US" sz="3200" b="1" dirty="0">
                <a:solidFill>
                  <a:schemeClr val="tx1"/>
                </a:solidFill>
                <a:latin typeface="華康粗圓體" pitchFamily="49" charset="-120"/>
                <a:ea typeface="華康粗圓體" pitchFamily="49" charset="-120"/>
              </a:rPr>
              <a:t>免</a:t>
            </a:r>
            <a:endParaRPr kumimoji="0" lang="en-US" altLang="zh-TW" sz="3200" b="1" dirty="0">
              <a:solidFill>
                <a:schemeClr val="tx1"/>
              </a:solidFill>
              <a:latin typeface="華康粗圓體" pitchFamily="49" charset="-120"/>
              <a:ea typeface="華康粗圓體" pitchFamily="49" charset="-120"/>
            </a:endParaRPr>
          </a:p>
          <a:p>
            <a:pPr algn="ctr" eaLnBrk="1" hangingPunct="1">
              <a:defRPr/>
            </a:pPr>
            <a:r>
              <a:rPr kumimoji="0" lang="zh-TW" altLang="en-US" sz="3200" b="1" dirty="0">
                <a:solidFill>
                  <a:schemeClr val="tx1"/>
                </a:solidFill>
                <a:latin typeface="華康粗圓體" pitchFamily="49" charset="-120"/>
                <a:ea typeface="華康粗圓體" pitchFamily="49" charset="-120"/>
              </a:rPr>
              <a:t>試</a:t>
            </a:r>
          </a:p>
        </p:txBody>
      </p:sp>
      <p:grpSp>
        <p:nvGrpSpPr>
          <p:cNvPr id="3" name="群組 28"/>
          <p:cNvGrpSpPr>
            <a:grpSpLocks/>
          </p:cNvGrpSpPr>
          <p:nvPr/>
        </p:nvGrpSpPr>
        <p:grpSpPr bwMode="auto">
          <a:xfrm>
            <a:off x="887413" y="2119313"/>
            <a:ext cx="4271962" cy="4535487"/>
            <a:chOff x="134500" y="2224634"/>
            <a:chExt cx="3204000" cy="4536000"/>
          </a:xfrm>
        </p:grpSpPr>
        <p:grpSp>
          <p:nvGrpSpPr>
            <p:cNvPr id="76843" name="群組 48"/>
            <p:cNvGrpSpPr>
              <a:grpSpLocks/>
            </p:cNvGrpSpPr>
            <p:nvPr/>
          </p:nvGrpSpPr>
          <p:grpSpPr bwMode="auto">
            <a:xfrm>
              <a:off x="134500" y="2224634"/>
              <a:ext cx="3204000" cy="4536000"/>
              <a:chOff x="134500" y="2114550"/>
              <a:chExt cx="3143250" cy="4184168"/>
            </a:xfrm>
          </p:grpSpPr>
          <p:sp>
            <p:nvSpPr>
              <p:cNvPr id="44" name="圓角矩形 43"/>
              <p:cNvSpPr/>
              <p:nvPr/>
            </p:nvSpPr>
            <p:spPr>
              <a:xfrm>
                <a:off x="134500" y="2114550"/>
                <a:ext cx="3143250" cy="4184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sp>
            <p:nvSpPr>
              <p:cNvPr id="21" name="圓角矩形 20"/>
              <p:cNvSpPr/>
              <p:nvPr/>
            </p:nvSpPr>
            <p:spPr>
              <a:xfrm>
                <a:off x="134500" y="2114550"/>
                <a:ext cx="3143250" cy="4184168"/>
              </a:xfrm>
              <a:prstGeom prst="roundRect">
                <a:avLst/>
              </a:prstGeom>
              <a:solidFill>
                <a:srgbClr val="00CC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grpSp>
        <p:sp>
          <p:nvSpPr>
            <p:cNvPr id="28" name="文字方塊 27"/>
            <p:cNvSpPr txBox="1"/>
            <p:nvPr/>
          </p:nvSpPr>
          <p:spPr>
            <a:xfrm>
              <a:off x="171409" y="5968382"/>
              <a:ext cx="3143278" cy="666825"/>
            </a:xfrm>
            <a:prstGeom prst="rect">
              <a:avLst/>
            </a:prstGeom>
            <a:noFill/>
          </p:spPr>
          <p:txBody>
            <a:bodyPr>
              <a:spAutoFit/>
            </a:bodyPr>
            <a:lstStyle/>
            <a:p>
              <a:pPr eaLnBrk="1" hangingPunct="1">
                <a:defRPr/>
              </a:pPr>
              <a:r>
                <a:rPr kumimoji="0" lang="zh-TW" altLang="en-US" sz="3733" b="1" dirty="0">
                  <a:solidFill>
                    <a:srgbClr val="0043C8"/>
                  </a:solidFill>
                  <a:latin typeface="微軟正黑體" pitchFamily="34" charset="-120"/>
                  <a:ea typeface="微軟正黑體" pitchFamily="34" charset="-120"/>
                </a:rPr>
                <a:t>特色招生甄選入學</a:t>
              </a:r>
            </a:p>
          </p:txBody>
        </p:sp>
        <p:sp>
          <p:nvSpPr>
            <p:cNvPr id="37" name="文字方塊 36"/>
            <p:cNvSpPr txBox="1"/>
            <p:nvPr/>
          </p:nvSpPr>
          <p:spPr>
            <a:xfrm>
              <a:off x="679811" y="5420632"/>
              <a:ext cx="2019318" cy="369930"/>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lang="en-US" altLang="zh-TW" dirty="0">
                  <a:solidFill>
                    <a:srgbClr val="000000"/>
                  </a:solidFill>
                  <a:latin typeface="標楷體" panose="03000509000000000000" pitchFamily="65" charset="-120"/>
                  <a:ea typeface="標楷體" panose="03000509000000000000" pitchFamily="65" charset="-120"/>
                </a:rPr>
                <a:t>109</a:t>
              </a:r>
              <a:r>
                <a:rPr lang="zh-TW" altLang="en-US" dirty="0">
                  <a:solidFill>
                    <a:srgbClr val="000000"/>
                  </a:solidFill>
                  <a:latin typeface="標楷體" panose="03000509000000000000" pitchFamily="65" charset="-120"/>
                  <a:ea typeface="標楷體" panose="03000509000000000000" pitchFamily="65" charset="-120"/>
                </a:rPr>
                <a:t>年</a:t>
              </a:r>
              <a:r>
                <a:rPr lang="en-US" altLang="zh-TW" dirty="0">
                  <a:solidFill>
                    <a:srgbClr val="000000"/>
                  </a:solidFill>
                  <a:latin typeface="標楷體" panose="03000509000000000000" pitchFamily="65" charset="-120"/>
                  <a:ea typeface="標楷體" panose="03000509000000000000" pitchFamily="65" charset="-120"/>
                </a:rPr>
                <a:t>3-6</a:t>
              </a:r>
              <a:r>
                <a:rPr lang="zh-TW" altLang="en-US" dirty="0">
                  <a:solidFill>
                    <a:srgbClr val="000000"/>
                  </a:solidFill>
                  <a:latin typeface="標楷體" panose="03000509000000000000" pitchFamily="65" charset="-120"/>
                  <a:ea typeface="標楷體" panose="03000509000000000000" pitchFamily="65" charset="-120"/>
                </a:rPr>
                <a:t>月</a:t>
              </a:r>
            </a:p>
          </p:txBody>
        </p:sp>
      </p:grpSp>
      <p:grpSp>
        <p:nvGrpSpPr>
          <p:cNvPr id="40" name="群組 39"/>
          <p:cNvGrpSpPr>
            <a:grpSpLocks/>
          </p:cNvGrpSpPr>
          <p:nvPr/>
        </p:nvGrpSpPr>
        <p:grpSpPr bwMode="auto">
          <a:xfrm>
            <a:off x="6075994" y="2147161"/>
            <a:ext cx="911225" cy="4535487"/>
            <a:chOff x="3531296" y="1589103"/>
            <a:chExt cx="684000" cy="3402000"/>
          </a:xfrm>
        </p:grpSpPr>
        <p:grpSp>
          <p:nvGrpSpPr>
            <p:cNvPr id="76839" name="群組 49"/>
            <p:cNvGrpSpPr>
              <a:grpSpLocks/>
            </p:cNvGrpSpPr>
            <p:nvPr/>
          </p:nvGrpSpPr>
          <p:grpSpPr bwMode="auto">
            <a:xfrm>
              <a:off x="3531296" y="1589103"/>
              <a:ext cx="684000" cy="3402000"/>
              <a:chOff x="3487300" y="2114550"/>
              <a:chExt cx="684000" cy="4184168"/>
            </a:xfrm>
          </p:grpSpPr>
          <p:sp>
            <p:nvSpPr>
              <p:cNvPr id="43" name="圓角矩形 42"/>
              <p:cNvSpPr/>
              <p:nvPr/>
            </p:nvSpPr>
            <p:spPr>
              <a:xfrm>
                <a:off x="3487300" y="2114550"/>
                <a:ext cx="684000" cy="4184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sp>
            <p:nvSpPr>
              <p:cNvPr id="20" name="圓角矩形 19"/>
              <p:cNvSpPr/>
              <p:nvPr/>
            </p:nvSpPr>
            <p:spPr>
              <a:xfrm>
                <a:off x="3487300" y="2114550"/>
                <a:ext cx="684000" cy="4184168"/>
              </a:xfrm>
              <a:prstGeom prst="roundRect">
                <a:avLst/>
              </a:prstGeom>
              <a:solidFill>
                <a:srgbClr val="FF33CC">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grpSp>
        <p:sp>
          <p:nvSpPr>
            <p:cNvPr id="39" name="文字方塊 38"/>
            <p:cNvSpPr txBox="1"/>
            <p:nvPr/>
          </p:nvSpPr>
          <p:spPr>
            <a:xfrm>
              <a:off x="3692390" y="3276409"/>
              <a:ext cx="346543" cy="1492022"/>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vert="eaVert">
              <a:spAutoFit/>
            </a:bodyPr>
            <a:lstStyle/>
            <a:p>
              <a:pPr algn="ctr" eaLnBrk="1" hangingPunct="1">
                <a:defRPr/>
              </a:pPr>
              <a:r>
                <a:rPr lang="en-US" altLang="zh-TW" dirty="0">
                  <a:solidFill>
                    <a:prstClr val="black"/>
                  </a:solidFill>
                  <a:latin typeface="標楷體" pitchFamily="65" charset="-120"/>
                  <a:ea typeface="標楷體" pitchFamily="65" charset="-120"/>
                </a:rPr>
                <a:t>5</a:t>
              </a:r>
              <a:r>
                <a:rPr lang="zh-TW" altLang="en-US" dirty="0">
                  <a:solidFill>
                    <a:prstClr val="black"/>
                  </a:solidFill>
                  <a:latin typeface="標楷體" pitchFamily="65" charset="-120"/>
                  <a:ea typeface="標楷體" pitchFamily="65" charset="-120"/>
                </a:rPr>
                <a:t>月</a:t>
              </a:r>
              <a:r>
                <a:rPr lang="en-US" altLang="zh-TW" dirty="0">
                  <a:solidFill>
                    <a:prstClr val="black"/>
                  </a:solidFill>
                  <a:latin typeface="標楷體" pitchFamily="65" charset="-120"/>
                  <a:ea typeface="標楷體" pitchFamily="65" charset="-120"/>
                </a:rPr>
                <a:t>16-17</a:t>
              </a:r>
              <a:r>
                <a:rPr lang="zh-TW" altLang="en-US" dirty="0">
                  <a:solidFill>
                    <a:prstClr val="black"/>
                  </a:solidFill>
                  <a:latin typeface="標楷體" pitchFamily="65" charset="-120"/>
                  <a:ea typeface="標楷體" pitchFamily="65" charset="-120"/>
                </a:rPr>
                <a:t>日</a:t>
              </a:r>
            </a:p>
          </p:txBody>
        </p:sp>
      </p:grpSp>
      <p:grpSp>
        <p:nvGrpSpPr>
          <p:cNvPr id="41" name="群組 40"/>
          <p:cNvGrpSpPr>
            <a:grpSpLocks/>
          </p:cNvGrpSpPr>
          <p:nvPr/>
        </p:nvGrpSpPr>
        <p:grpSpPr bwMode="auto">
          <a:xfrm>
            <a:off x="10231438" y="1924051"/>
            <a:ext cx="977129" cy="4730750"/>
            <a:chOff x="7557560" y="1589103"/>
            <a:chExt cx="648000" cy="3402000"/>
          </a:xfrm>
        </p:grpSpPr>
        <p:grpSp>
          <p:nvGrpSpPr>
            <p:cNvPr id="76835" name="群組 52"/>
            <p:cNvGrpSpPr>
              <a:grpSpLocks/>
            </p:cNvGrpSpPr>
            <p:nvPr/>
          </p:nvGrpSpPr>
          <p:grpSpPr bwMode="auto">
            <a:xfrm>
              <a:off x="7557560" y="1589103"/>
              <a:ext cx="648000" cy="3402000"/>
              <a:chOff x="7602100" y="2114550"/>
              <a:chExt cx="781050" cy="4184168"/>
            </a:xfrm>
          </p:grpSpPr>
          <p:sp>
            <p:nvSpPr>
              <p:cNvPr id="46" name="圓角矩形 45"/>
              <p:cNvSpPr/>
              <p:nvPr/>
            </p:nvSpPr>
            <p:spPr>
              <a:xfrm>
                <a:off x="7602100" y="2114550"/>
                <a:ext cx="781050" cy="4184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sp>
            <p:nvSpPr>
              <p:cNvPr id="23" name="圓角矩形 22"/>
              <p:cNvSpPr/>
              <p:nvPr/>
            </p:nvSpPr>
            <p:spPr>
              <a:xfrm>
                <a:off x="7602100" y="2114550"/>
                <a:ext cx="781050" cy="4184168"/>
              </a:xfrm>
              <a:prstGeom prst="roundRect">
                <a:avLst/>
              </a:prstGeom>
              <a:solidFill>
                <a:srgbClr val="CC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grpSp>
        <p:sp>
          <p:nvSpPr>
            <p:cNvPr id="34" name="文字方塊 33"/>
            <p:cNvSpPr txBox="1"/>
            <p:nvPr/>
          </p:nvSpPr>
          <p:spPr>
            <a:xfrm>
              <a:off x="7694546" y="3257357"/>
              <a:ext cx="346632" cy="1492022"/>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vert="eaVert">
              <a:spAutoFit/>
            </a:bodyPr>
            <a:lstStyle/>
            <a:p>
              <a:pPr algn="ctr" eaLnBrk="1" hangingPunct="1">
                <a:defRPr/>
              </a:pPr>
              <a:r>
                <a:rPr lang="en-US" altLang="zh-TW" dirty="0">
                  <a:solidFill>
                    <a:prstClr val="black"/>
                  </a:solidFill>
                  <a:latin typeface="標楷體" pitchFamily="65" charset="-120"/>
                  <a:ea typeface="標楷體" pitchFamily="65" charset="-120"/>
                </a:rPr>
                <a:t>7</a:t>
              </a:r>
              <a:r>
                <a:rPr lang="zh-TW" altLang="en-US" dirty="0">
                  <a:solidFill>
                    <a:prstClr val="black"/>
                  </a:solidFill>
                  <a:latin typeface="標楷體" pitchFamily="65" charset="-120"/>
                  <a:ea typeface="標楷體" pitchFamily="65" charset="-120"/>
                </a:rPr>
                <a:t>月中</a:t>
              </a:r>
            </a:p>
          </p:txBody>
        </p:sp>
      </p:grpSp>
      <p:grpSp>
        <p:nvGrpSpPr>
          <p:cNvPr id="36" name="群組 35"/>
          <p:cNvGrpSpPr>
            <a:grpSpLocks/>
          </p:cNvGrpSpPr>
          <p:nvPr/>
        </p:nvGrpSpPr>
        <p:grpSpPr bwMode="auto">
          <a:xfrm>
            <a:off x="7180926" y="1966970"/>
            <a:ext cx="2751067" cy="4096832"/>
            <a:chOff x="4340920" y="1589103"/>
            <a:chExt cx="2340000" cy="2970197"/>
          </a:xfrm>
        </p:grpSpPr>
        <p:grpSp>
          <p:nvGrpSpPr>
            <p:cNvPr id="76831" name="群組 50"/>
            <p:cNvGrpSpPr>
              <a:grpSpLocks/>
            </p:cNvGrpSpPr>
            <p:nvPr/>
          </p:nvGrpSpPr>
          <p:grpSpPr bwMode="auto">
            <a:xfrm>
              <a:off x="4340920" y="1589103"/>
              <a:ext cx="2340000" cy="2970197"/>
              <a:chOff x="4325500" y="2114550"/>
              <a:chExt cx="2343150" cy="4184168"/>
            </a:xfrm>
          </p:grpSpPr>
          <p:sp>
            <p:nvSpPr>
              <p:cNvPr id="45" name="圓角矩形 44"/>
              <p:cNvSpPr/>
              <p:nvPr/>
            </p:nvSpPr>
            <p:spPr>
              <a:xfrm>
                <a:off x="4325500" y="2114550"/>
                <a:ext cx="2343150" cy="4184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sp>
            <p:nvSpPr>
              <p:cNvPr id="22" name="圓角矩形 21"/>
              <p:cNvSpPr/>
              <p:nvPr/>
            </p:nvSpPr>
            <p:spPr>
              <a:xfrm>
                <a:off x="4325500" y="2114550"/>
                <a:ext cx="2343150" cy="4184168"/>
              </a:xfrm>
              <a:prstGeom prst="roundRect">
                <a:avLst/>
              </a:prstGeom>
              <a:solidFill>
                <a:srgbClr val="CC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grpSp>
        <p:sp>
          <p:nvSpPr>
            <p:cNvPr id="35" name="文字方塊 34"/>
            <p:cNvSpPr txBox="1"/>
            <p:nvPr/>
          </p:nvSpPr>
          <p:spPr>
            <a:xfrm>
              <a:off x="4340920" y="3994796"/>
              <a:ext cx="2340000" cy="500194"/>
            </a:xfrm>
            <a:prstGeom prst="rect">
              <a:avLst/>
            </a:prstGeom>
            <a:noFill/>
          </p:spPr>
          <p:txBody>
            <a:bodyPr>
              <a:spAutoFit/>
            </a:bodyPr>
            <a:lstStyle/>
            <a:p>
              <a:pPr algn="ctr" eaLnBrk="1" hangingPunct="1">
                <a:defRPr/>
              </a:pPr>
              <a:r>
                <a:rPr kumimoji="0" lang="zh-TW" altLang="en-US" sz="3733" b="1" dirty="0">
                  <a:solidFill>
                    <a:srgbClr val="0043C8"/>
                  </a:solidFill>
                  <a:latin typeface="微軟正黑體" pitchFamily="34" charset="-120"/>
                  <a:ea typeface="微軟正黑體" pitchFamily="34" charset="-120"/>
                </a:rPr>
                <a:t>免試入學</a:t>
              </a:r>
            </a:p>
          </p:txBody>
        </p:sp>
      </p:grpSp>
      <p:sp>
        <p:nvSpPr>
          <p:cNvPr id="38" name="文字方塊 37"/>
          <p:cNvSpPr txBox="1"/>
          <p:nvPr/>
        </p:nvSpPr>
        <p:spPr>
          <a:xfrm>
            <a:off x="7182339" y="6129338"/>
            <a:ext cx="3119437" cy="369887"/>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a:spAutoFit/>
          </a:bodyPr>
          <a:lstStyle/>
          <a:p>
            <a:pPr algn="ctr" eaLnBrk="1" hangingPunct="1">
              <a:defRPr/>
            </a:pPr>
            <a:r>
              <a:rPr lang="en-US" altLang="zh-TW" dirty="0">
                <a:solidFill>
                  <a:prstClr val="black"/>
                </a:solidFill>
                <a:latin typeface="標楷體" pitchFamily="65" charset="-120"/>
                <a:ea typeface="標楷體" pitchFamily="65" charset="-120"/>
              </a:rPr>
              <a:t>5</a:t>
            </a:r>
            <a:r>
              <a:rPr lang="zh-TW" altLang="en-US" dirty="0">
                <a:solidFill>
                  <a:prstClr val="black"/>
                </a:solidFill>
                <a:latin typeface="標楷體" pitchFamily="65" charset="-120"/>
                <a:ea typeface="標楷體" pitchFamily="65" charset="-120"/>
              </a:rPr>
              <a:t>月底～</a:t>
            </a:r>
            <a:r>
              <a:rPr lang="en-US" altLang="zh-TW" dirty="0">
                <a:solidFill>
                  <a:prstClr val="black"/>
                </a:solidFill>
                <a:latin typeface="標楷體" pitchFamily="65" charset="-120"/>
                <a:ea typeface="標楷體" pitchFamily="65" charset="-120"/>
              </a:rPr>
              <a:t>7</a:t>
            </a:r>
            <a:r>
              <a:rPr lang="zh-TW" altLang="en-US" dirty="0">
                <a:solidFill>
                  <a:prstClr val="black"/>
                </a:solidFill>
                <a:latin typeface="標楷體" pitchFamily="65" charset="-120"/>
                <a:ea typeface="標楷體" pitchFamily="65" charset="-120"/>
              </a:rPr>
              <a:t>月初</a:t>
            </a:r>
          </a:p>
        </p:txBody>
      </p:sp>
      <p:sp>
        <p:nvSpPr>
          <p:cNvPr id="7" name="燕尾形向右箭號 6"/>
          <p:cNvSpPr/>
          <p:nvPr/>
        </p:nvSpPr>
        <p:spPr bwMode="auto">
          <a:xfrm>
            <a:off x="762000" y="1363663"/>
            <a:ext cx="10879138" cy="892175"/>
          </a:xfrm>
          <a:prstGeom prst="notched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手繪多邊形 9"/>
          <p:cNvSpPr/>
          <p:nvPr/>
        </p:nvSpPr>
        <p:spPr bwMode="auto">
          <a:xfrm>
            <a:off x="890588" y="2035175"/>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科學班</a:t>
            </a:r>
          </a:p>
        </p:txBody>
      </p:sp>
      <p:sp>
        <p:nvSpPr>
          <p:cNvPr id="11" name="橢圓 10"/>
          <p:cNvSpPr/>
          <p:nvPr/>
        </p:nvSpPr>
        <p:spPr bwMode="auto">
          <a:xfrm>
            <a:off x="1279525" y="1700213"/>
            <a:ext cx="222250" cy="223837"/>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手繪多邊形 11"/>
          <p:cNvSpPr/>
          <p:nvPr/>
        </p:nvSpPr>
        <p:spPr bwMode="auto">
          <a:xfrm>
            <a:off x="1955800" y="2035175"/>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藝才班</a:t>
            </a:r>
          </a:p>
        </p:txBody>
      </p:sp>
      <p:sp>
        <p:nvSpPr>
          <p:cNvPr id="13" name="橢圓 12"/>
          <p:cNvSpPr/>
          <p:nvPr/>
        </p:nvSpPr>
        <p:spPr bwMode="auto">
          <a:xfrm>
            <a:off x="2359025" y="1700213"/>
            <a:ext cx="222250" cy="223837"/>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手繪多邊形 13"/>
          <p:cNvSpPr/>
          <p:nvPr/>
        </p:nvSpPr>
        <p:spPr bwMode="auto">
          <a:xfrm>
            <a:off x="3035300" y="2035175"/>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職業類科</a:t>
            </a:r>
          </a:p>
        </p:txBody>
      </p:sp>
      <p:sp>
        <p:nvSpPr>
          <p:cNvPr id="15" name="橢圓 14"/>
          <p:cNvSpPr/>
          <p:nvPr/>
        </p:nvSpPr>
        <p:spPr bwMode="auto">
          <a:xfrm>
            <a:off x="3438525" y="1700213"/>
            <a:ext cx="222250" cy="223837"/>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手繪多邊形 15"/>
          <p:cNvSpPr/>
          <p:nvPr/>
        </p:nvSpPr>
        <p:spPr bwMode="auto">
          <a:xfrm>
            <a:off x="4114800" y="2035175"/>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體育班</a:t>
            </a:r>
          </a:p>
        </p:txBody>
      </p:sp>
      <p:sp>
        <p:nvSpPr>
          <p:cNvPr id="17" name="橢圓 16"/>
          <p:cNvSpPr/>
          <p:nvPr/>
        </p:nvSpPr>
        <p:spPr bwMode="auto">
          <a:xfrm>
            <a:off x="4518025" y="1700213"/>
            <a:ext cx="222250" cy="223837"/>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手繪多邊形 17"/>
          <p:cNvSpPr/>
          <p:nvPr/>
        </p:nvSpPr>
        <p:spPr bwMode="auto">
          <a:xfrm>
            <a:off x="5906132" y="2076241"/>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會考</a:t>
            </a:r>
          </a:p>
        </p:txBody>
      </p:sp>
      <p:sp>
        <p:nvSpPr>
          <p:cNvPr id="19" name="橢圓 18"/>
          <p:cNvSpPr/>
          <p:nvPr/>
        </p:nvSpPr>
        <p:spPr bwMode="auto">
          <a:xfrm>
            <a:off x="6309357" y="1700213"/>
            <a:ext cx="222250" cy="223837"/>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5" name="手繪多邊形 24"/>
          <p:cNvSpPr/>
          <p:nvPr/>
        </p:nvSpPr>
        <p:spPr bwMode="auto">
          <a:xfrm>
            <a:off x="7038975" y="2057767"/>
            <a:ext cx="857250" cy="1602407"/>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技優</a:t>
            </a:r>
          </a:p>
        </p:txBody>
      </p:sp>
      <p:sp>
        <p:nvSpPr>
          <p:cNvPr id="27" name="橢圓 26"/>
          <p:cNvSpPr/>
          <p:nvPr/>
        </p:nvSpPr>
        <p:spPr bwMode="auto">
          <a:xfrm>
            <a:off x="7297615" y="1700213"/>
            <a:ext cx="222250" cy="223837"/>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手繪多邊形 28"/>
          <p:cNvSpPr/>
          <p:nvPr/>
        </p:nvSpPr>
        <p:spPr bwMode="auto">
          <a:xfrm>
            <a:off x="8007350" y="2035175"/>
            <a:ext cx="680938" cy="3249999"/>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直升</a:t>
            </a:r>
            <a:endParaRPr kumimoji="0" lang="en-US" altLang="zh-TW" sz="3733" b="1" dirty="0">
              <a:latin typeface="微軟正黑體" pitchFamily="34" charset="-120"/>
              <a:ea typeface="微軟正黑體" pitchFamily="34" charset="-120"/>
            </a:endParaRPr>
          </a:p>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、優免</a:t>
            </a:r>
          </a:p>
        </p:txBody>
      </p:sp>
      <p:sp>
        <p:nvSpPr>
          <p:cNvPr id="32" name="橢圓 31"/>
          <p:cNvSpPr/>
          <p:nvPr/>
        </p:nvSpPr>
        <p:spPr bwMode="auto">
          <a:xfrm>
            <a:off x="8200781" y="1700213"/>
            <a:ext cx="222250" cy="223837"/>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3" name="手繪多邊形 32"/>
          <p:cNvSpPr/>
          <p:nvPr/>
        </p:nvSpPr>
        <p:spPr bwMode="auto">
          <a:xfrm>
            <a:off x="8688288" y="2035175"/>
            <a:ext cx="912912"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免試入學</a:t>
            </a:r>
          </a:p>
        </p:txBody>
      </p:sp>
      <p:sp>
        <p:nvSpPr>
          <p:cNvPr id="42" name="橢圓 41"/>
          <p:cNvSpPr/>
          <p:nvPr/>
        </p:nvSpPr>
        <p:spPr bwMode="auto">
          <a:xfrm flipV="1">
            <a:off x="8975725" y="1700213"/>
            <a:ext cx="222250" cy="53578"/>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8" name="手繪多邊形 47"/>
          <p:cNvSpPr/>
          <p:nvPr/>
        </p:nvSpPr>
        <p:spPr bwMode="auto">
          <a:xfrm>
            <a:off x="9717088" y="2035175"/>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9653" tIns="189653" rIns="189653" bIns="189653" spcCol="1270"/>
          <a:lstStyle/>
          <a:p>
            <a:pPr algn="ctr" defTabSz="1185304" eaLnBrk="1" hangingPunct="1">
              <a:lnSpc>
                <a:spcPct val="90000"/>
              </a:lnSpc>
              <a:spcAft>
                <a:spcPct val="35000"/>
              </a:spcAft>
              <a:defRPr/>
            </a:pPr>
            <a:endParaRPr kumimoji="0" lang="zh-TW" altLang="en-US" sz="2667" b="1" dirty="0">
              <a:latin typeface="微軟正黑體" pitchFamily="34" charset="-120"/>
              <a:ea typeface="微軟正黑體" pitchFamily="34" charset="-120"/>
            </a:endParaRPr>
          </a:p>
        </p:txBody>
      </p:sp>
      <p:sp>
        <p:nvSpPr>
          <p:cNvPr id="49" name="橢圓 48"/>
          <p:cNvSpPr/>
          <p:nvPr/>
        </p:nvSpPr>
        <p:spPr bwMode="auto">
          <a:xfrm>
            <a:off x="10533979" y="1700213"/>
            <a:ext cx="223838" cy="223837"/>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0" name="手繪多邊形 49"/>
          <p:cNvSpPr/>
          <p:nvPr/>
        </p:nvSpPr>
        <p:spPr bwMode="auto">
          <a:xfrm>
            <a:off x="10231437" y="2119313"/>
            <a:ext cx="977129"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7584" tIns="227584" rIns="227584" bIns="227584" spcCol="1270"/>
          <a:lstStyle/>
          <a:p>
            <a:pPr algn="ctr" defTabSz="1422364" eaLnBrk="1" hangingPunct="1">
              <a:lnSpc>
                <a:spcPct val="90000"/>
              </a:lnSpc>
              <a:spcAft>
                <a:spcPct val="35000"/>
              </a:spcAft>
              <a:defRPr/>
            </a:pPr>
            <a:r>
              <a:rPr kumimoji="0" lang="zh-TW" altLang="en-US" sz="3200" b="1" dirty="0">
                <a:latin typeface="微軟正黑體" pitchFamily="34" charset="-120"/>
                <a:ea typeface="微軟正黑體" pitchFamily="34" charset="-120"/>
              </a:rPr>
              <a:t>續招</a:t>
            </a:r>
          </a:p>
        </p:txBody>
      </p:sp>
      <p:sp>
        <p:nvSpPr>
          <p:cNvPr id="76827" name="標題 1"/>
          <p:cNvSpPr txBox="1">
            <a:spLocks/>
          </p:cNvSpPr>
          <p:nvPr/>
        </p:nvSpPr>
        <p:spPr bwMode="auto">
          <a:xfrm>
            <a:off x="1435100" y="730250"/>
            <a:ext cx="9264650" cy="94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20" tIns="60960" rIns="121920" bIns="6096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5400" b="1" dirty="0">
                <a:solidFill>
                  <a:srgbClr val="000099"/>
                </a:solidFill>
                <a:latin typeface="微軟正黑體" pitchFamily="34" charset="-120"/>
                <a:ea typeface="微軟正黑體" pitchFamily="34" charset="-120"/>
              </a:rPr>
              <a:t>109</a:t>
            </a:r>
            <a:r>
              <a:rPr lang="zh-TW" altLang="en-US" sz="5400" b="1" dirty="0">
                <a:solidFill>
                  <a:srgbClr val="000099"/>
                </a:solidFill>
                <a:latin typeface="微軟正黑體" pitchFamily="34" charset="-120"/>
                <a:ea typeface="微軟正黑體" pitchFamily="34" charset="-120"/>
              </a:rPr>
              <a:t>年適性入學時間流程</a:t>
            </a:r>
          </a:p>
        </p:txBody>
      </p:sp>
      <p:grpSp>
        <p:nvGrpSpPr>
          <p:cNvPr id="9" name="群組 8"/>
          <p:cNvGrpSpPr>
            <a:grpSpLocks/>
          </p:cNvGrpSpPr>
          <p:nvPr/>
        </p:nvGrpSpPr>
        <p:grpSpPr bwMode="auto">
          <a:xfrm>
            <a:off x="159542" y="1410092"/>
            <a:ext cx="11377785" cy="4862317"/>
            <a:chOff x="939761" y="-1187691"/>
            <a:chExt cx="16144263" cy="7169462"/>
          </a:xfrm>
        </p:grpSpPr>
        <p:sp>
          <p:nvSpPr>
            <p:cNvPr id="52" name="圓角矩形 51"/>
            <p:cNvSpPr/>
            <p:nvPr/>
          </p:nvSpPr>
          <p:spPr>
            <a:xfrm>
              <a:off x="939761" y="-808777"/>
              <a:ext cx="16144263" cy="6790548"/>
            </a:xfrm>
            <a:prstGeom prst="roundRect">
              <a:avLst/>
            </a:prstGeom>
            <a:solidFill>
              <a:schemeClr val="accent5">
                <a:lumMod val="60000"/>
                <a:lumOff val="4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dirty="0"/>
            </a:p>
          </p:txBody>
        </p:sp>
        <p:sp>
          <p:nvSpPr>
            <p:cNvPr id="4" name="矩形 3"/>
            <p:cNvSpPr/>
            <p:nvPr/>
          </p:nvSpPr>
          <p:spPr>
            <a:xfrm>
              <a:off x="1375402" y="-1187691"/>
              <a:ext cx="15436719" cy="5876904"/>
            </a:xfrm>
            <a:prstGeom prst="rect">
              <a:avLst/>
            </a:prstGeom>
          </p:spPr>
          <p:txBody>
            <a:bodyPr wrap="square">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nSpc>
                  <a:spcPct val="150000"/>
                </a:lnSpc>
                <a:defRPr/>
              </a:pPr>
              <a:r>
                <a:rPr lang="en-US" altLang="zh-TW" sz="4600" b="1" dirty="0">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600" b="1" dirty="0">
                  <a:effectLst>
                    <a:outerShdw blurRad="38100" dist="38100" dir="2700000" algn="tl">
                      <a:srgbClr val="C0C0C0"/>
                    </a:outerShdw>
                  </a:effectLst>
                  <a:latin typeface="標楷體" panose="03000509000000000000" pitchFamily="65" charset="-120"/>
                  <a:ea typeface="標楷體" panose="03000509000000000000" pitchFamily="65" charset="-120"/>
                </a:rPr>
                <a:t>各管道報名</a:t>
              </a:r>
              <a:r>
                <a:rPr lang="zh-TW" altLang="en-US" sz="4600" b="1" dirty="0">
                  <a:effectLst>
                    <a:outerShdw blurRad="38100" dist="38100" dir="2700000" algn="tl">
                      <a:srgbClr val="C0C0C0"/>
                    </a:outerShdw>
                  </a:effectLst>
                  <a:ea typeface="標楷體" panose="03000509000000000000" pitchFamily="65" charset="-120"/>
                  <a:cs typeface="新細明體" panose="02020500000000000000" pitchFamily="18" charset="-120"/>
                </a:rPr>
                <a:t>、測驗、放榜、報到時間可</a:t>
              </a:r>
            </a:p>
            <a:p>
              <a:pPr>
                <a:lnSpc>
                  <a:spcPct val="150000"/>
                </a:lnSpc>
                <a:defRPr/>
              </a:pPr>
              <a:r>
                <a:rPr lang="zh-TW" altLang="en-US" sz="4600" b="1" dirty="0">
                  <a:effectLst>
                    <a:outerShdw blurRad="38100" dist="38100" dir="2700000" algn="tl">
                      <a:srgbClr val="C0C0C0"/>
                    </a:outerShdw>
                  </a:effectLst>
                  <a:ea typeface="標楷體" panose="03000509000000000000" pitchFamily="65" charset="-120"/>
                  <a:cs typeface="新細明體" panose="02020500000000000000" pitchFamily="18" charset="-120"/>
                </a:rPr>
                <a:t>    於招生簡章中查詢</a:t>
              </a:r>
              <a:endParaRPr lang="en-US" altLang="zh-TW" sz="4600" b="1" dirty="0">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nSpc>
                  <a:spcPct val="150000"/>
                </a:lnSpc>
                <a:defRPr/>
              </a:pPr>
              <a:r>
                <a:rPr lang="en-US" altLang="zh-TW" sz="4600" b="1" dirty="0">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600" b="1" dirty="0">
                  <a:effectLst>
                    <a:outerShdw blurRad="38100" dist="38100" dir="2700000" algn="tl">
                      <a:srgbClr val="C0C0C0"/>
                    </a:outerShdw>
                  </a:effectLst>
                  <a:latin typeface="標楷體" panose="03000509000000000000" pitchFamily="65" charset="-120"/>
                  <a:ea typeface="標楷體" panose="03000509000000000000" pitchFamily="65" charset="-120"/>
                </a:rPr>
                <a:t>除藝才班與適性安置外，其餘各管道報</a:t>
              </a:r>
              <a:endParaRPr lang="en-US" altLang="zh-TW" sz="4600" b="1" dirty="0">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zh-TW" altLang="en-US" sz="4600" b="1" dirty="0">
                  <a:effectLst>
                    <a:outerShdw blurRad="38100" dist="38100" dir="2700000" algn="tl">
                      <a:srgbClr val="C0C0C0"/>
                    </a:outerShdw>
                  </a:effectLst>
                  <a:latin typeface="標楷體" panose="03000509000000000000" pitchFamily="65" charset="-120"/>
                  <a:ea typeface="標楷體" panose="03000509000000000000" pitchFamily="65" charset="-120"/>
                </a:rPr>
                <a:t>  到後未放棄，就不能報名免試</a:t>
              </a:r>
              <a:endParaRPr lang="en-US" altLang="zh-TW" sz="4600" b="1" dirty="0">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grpSp>
      <p:sp>
        <p:nvSpPr>
          <p:cNvPr id="51" name="橢圓 50"/>
          <p:cNvSpPr/>
          <p:nvPr/>
        </p:nvSpPr>
        <p:spPr bwMode="auto">
          <a:xfrm>
            <a:off x="9033619" y="1671638"/>
            <a:ext cx="222250" cy="223837"/>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4" name="橢圓 53"/>
          <p:cNvSpPr/>
          <p:nvPr/>
        </p:nvSpPr>
        <p:spPr bwMode="auto">
          <a:xfrm>
            <a:off x="5487987" y="1697831"/>
            <a:ext cx="222250" cy="223837"/>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图片 3" descr="sc1_0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553200" y="3332163"/>
            <a:ext cx="2865438"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7" name="Picture 2" descr="F:\105適性入學宣導素材\6.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78563" y="0"/>
            <a:ext cx="6223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7828" name="群組 17"/>
          <p:cNvGrpSpPr>
            <a:grpSpLocks/>
          </p:cNvGrpSpPr>
          <p:nvPr/>
        </p:nvGrpSpPr>
        <p:grpSpPr bwMode="auto">
          <a:xfrm>
            <a:off x="8997950" y="273050"/>
            <a:ext cx="3467100" cy="6080125"/>
            <a:chOff x="6979721" y="273585"/>
            <a:chExt cx="2601007" cy="6080216"/>
          </a:xfrm>
        </p:grpSpPr>
        <p:grpSp>
          <p:nvGrpSpPr>
            <p:cNvPr id="77843" name="群組 22"/>
            <p:cNvGrpSpPr>
              <a:grpSpLocks/>
            </p:cNvGrpSpPr>
            <p:nvPr/>
          </p:nvGrpSpPr>
          <p:grpSpPr bwMode="auto">
            <a:xfrm>
              <a:off x="7043673" y="273585"/>
              <a:ext cx="1614496" cy="1401519"/>
              <a:chOff x="1055243" y="686717"/>
              <a:chExt cx="1914747" cy="1662163"/>
            </a:xfrm>
          </p:grpSpPr>
          <p:pic>
            <p:nvPicPr>
              <p:cNvPr id="77853" name="图片 3" descr="sc1_03.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055243" y="686717"/>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54" name="矩形 24"/>
              <p:cNvSpPr>
                <a:spLocks noChangeArrowheads="1"/>
              </p:cNvSpPr>
              <p:nvPr/>
            </p:nvSpPr>
            <p:spPr bwMode="auto">
              <a:xfrm>
                <a:off x="1259132" y="866188"/>
                <a:ext cx="1231900" cy="1387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同</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77844" name="群組 25"/>
            <p:cNvGrpSpPr>
              <a:grpSpLocks/>
            </p:cNvGrpSpPr>
            <p:nvPr/>
          </p:nvGrpSpPr>
          <p:grpSpPr bwMode="auto">
            <a:xfrm>
              <a:off x="7966232" y="1871944"/>
              <a:ext cx="1614496" cy="1401519"/>
              <a:chOff x="3037651" y="1964021"/>
              <a:chExt cx="1914747" cy="1662163"/>
            </a:xfrm>
          </p:grpSpPr>
          <p:pic>
            <p:nvPicPr>
              <p:cNvPr id="77851" name="图片 3" descr="sc1_03.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037651" y="1964021"/>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52" name="矩形 27"/>
              <p:cNvSpPr>
                <a:spLocks noChangeArrowheads="1"/>
              </p:cNvSpPr>
              <p:nvPr/>
            </p:nvSpPr>
            <p:spPr bwMode="auto">
              <a:xfrm>
                <a:off x="3275856" y="2147383"/>
                <a:ext cx="1231900" cy="1387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分</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77845" name="群組 28"/>
            <p:cNvGrpSpPr>
              <a:grpSpLocks/>
            </p:cNvGrpSpPr>
            <p:nvPr/>
          </p:nvGrpSpPr>
          <p:grpSpPr bwMode="auto">
            <a:xfrm>
              <a:off x="6979721" y="3424890"/>
              <a:ext cx="1614496" cy="1401519"/>
              <a:chOff x="5290394" y="1646521"/>
              <a:chExt cx="1914747" cy="1662163"/>
            </a:xfrm>
          </p:grpSpPr>
          <p:pic>
            <p:nvPicPr>
              <p:cNvPr id="77849" name="图片 3" descr="sc1_03.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290394" y="1646521"/>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50" name="矩形 30"/>
              <p:cNvSpPr>
                <a:spLocks noChangeArrowheads="1"/>
              </p:cNvSpPr>
              <p:nvPr/>
            </p:nvSpPr>
            <p:spPr bwMode="auto">
              <a:xfrm>
                <a:off x="5539635" y="1826582"/>
                <a:ext cx="1231900" cy="1386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比</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77846" name="群組 31"/>
            <p:cNvGrpSpPr>
              <a:grpSpLocks/>
            </p:cNvGrpSpPr>
            <p:nvPr/>
          </p:nvGrpSpPr>
          <p:grpSpPr bwMode="auto">
            <a:xfrm>
              <a:off x="7775163" y="4952281"/>
              <a:ext cx="1614496" cy="1401520"/>
              <a:chOff x="4788024" y="3717032"/>
              <a:chExt cx="1914747" cy="1662163"/>
            </a:xfrm>
          </p:grpSpPr>
          <p:pic>
            <p:nvPicPr>
              <p:cNvPr id="77847" name="图片 3" descr="sc1_03.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788024" y="3717032"/>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48" name="矩形 33"/>
              <p:cNvSpPr>
                <a:spLocks noChangeArrowheads="1"/>
              </p:cNvSpPr>
              <p:nvPr/>
            </p:nvSpPr>
            <p:spPr bwMode="auto">
              <a:xfrm>
                <a:off x="5011088" y="3875396"/>
                <a:ext cx="1231900" cy="1386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序</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pic>
        <p:nvPicPr>
          <p:cNvPr id="77829" name="Picture 2" descr="F:\105適性入學宣導素材\6.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6350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7830" name="群組 18"/>
          <p:cNvGrpSpPr>
            <a:grpSpLocks/>
          </p:cNvGrpSpPr>
          <p:nvPr/>
        </p:nvGrpSpPr>
        <p:grpSpPr bwMode="auto">
          <a:xfrm flipH="1">
            <a:off x="7938" y="273050"/>
            <a:ext cx="3467100" cy="6080125"/>
            <a:chOff x="6979721" y="273585"/>
            <a:chExt cx="2601007" cy="6080216"/>
          </a:xfrm>
        </p:grpSpPr>
        <p:grpSp>
          <p:nvGrpSpPr>
            <p:cNvPr id="77831" name="群組 22"/>
            <p:cNvGrpSpPr>
              <a:grpSpLocks/>
            </p:cNvGrpSpPr>
            <p:nvPr/>
          </p:nvGrpSpPr>
          <p:grpSpPr bwMode="auto">
            <a:xfrm>
              <a:off x="7043673" y="273585"/>
              <a:ext cx="1614496" cy="1401519"/>
              <a:chOff x="1055243" y="686717"/>
              <a:chExt cx="1914747" cy="1662163"/>
            </a:xfrm>
          </p:grpSpPr>
          <p:pic>
            <p:nvPicPr>
              <p:cNvPr id="77841" name="图片 3" descr="sc1_03.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055243" y="686717"/>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42" name="矩形 38"/>
              <p:cNvSpPr>
                <a:spLocks noChangeArrowheads="1"/>
              </p:cNvSpPr>
              <p:nvPr/>
            </p:nvSpPr>
            <p:spPr bwMode="auto">
              <a:xfrm>
                <a:off x="1242946" y="833816"/>
                <a:ext cx="1231900" cy="1387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超</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77832" name="群組 25"/>
            <p:cNvGrpSpPr>
              <a:grpSpLocks/>
            </p:cNvGrpSpPr>
            <p:nvPr/>
          </p:nvGrpSpPr>
          <p:grpSpPr bwMode="auto">
            <a:xfrm>
              <a:off x="7966232" y="1871944"/>
              <a:ext cx="1614496" cy="1401519"/>
              <a:chOff x="3037651" y="1964021"/>
              <a:chExt cx="1914747" cy="1662163"/>
            </a:xfrm>
          </p:grpSpPr>
          <p:pic>
            <p:nvPicPr>
              <p:cNvPr id="77839" name="图片 3" descr="sc1_03.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037651" y="1964021"/>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40" name="矩形 36"/>
              <p:cNvSpPr>
                <a:spLocks noChangeArrowheads="1"/>
              </p:cNvSpPr>
              <p:nvPr/>
            </p:nvSpPr>
            <p:spPr bwMode="auto">
              <a:xfrm>
                <a:off x="3227297" y="2098825"/>
                <a:ext cx="1231900" cy="1387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額</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77833" name="群組 28"/>
            <p:cNvGrpSpPr>
              <a:grpSpLocks/>
            </p:cNvGrpSpPr>
            <p:nvPr/>
          </p:nvGrpSpPr>
          <p:grpSpPr bwMode="auto">
            <a:xfrm>
              <a:off x="6979721" y="3424890"/>
              <a:ext cx="1614496" cy="1401519"/>
              <a:chOff x="5290394" y="1646521"/>
              <a:chExt cx="1914747" cy="1662163"/>
            </a:xfrm>
          </p:grpSpPr>
          <p:pic>
            <p:nvPicPr>
              <p:cNvPr id="77837" name="图片 3" descr="sc1_03.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290394" y="1646521"/>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8" name="矩形 34"/>
              <p:cNvSpPr>
                <a:spLocks noChangeArrowheads="1"/>
              </p:cNvSpPr>
              <p:nvPr/>
            </p:nvSpPr>
            <p:spPr bwMode="auto">
              <a:xfrm>
                <a:off x="5442519" y="1826582"/>
                <a:ext cx="1231900" cy="1386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比</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77834" name="群組 31"/>
            <p:cNvGrpSpPr>
              <a:grpSpLocks/>
            </p:cNvGrpSpPr>
            <p:nvPr/>
          </p:nvGrpSpPr>
          <p:grpSpPr bwMode="auto">
            <a:xfrm>
              <a:off x="7775163" y="4952281"/>
              <a:ext cx="1614496" cy="1401520"/>
              <a:chOff x="4788024" y="3717032"/>
              <a:chExt cx="1914747" cy="1662163"/>
            </a:xfrm>
          </p:grpSpPr>
          <p:pic>
            <p:nvPicPr>
              <p:cNvPr id="77835" name="图片 3" descr="sc1_03.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788024" y="3717032"/>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6" name="矩形 28"/>
              <p:cNvSpPr>
                <a:spLocks noChangeArrowheads="1"/>
              </p:cNvSpPr>
              <p:nvPr/>
            </p:nvSpPr>
            <p:spPr bwMode="auto">
              <a:xfrm>
                <a:off x="4978715" y="3875396"/>
                <a:ext cx="1231900" cy="1386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序</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a:spLocks noGrp="1"/>
          </p:cNvSpPr>
          <p:nvPr>
            <p:ph type="title" idx="4294967295"/>
          </p:nvPr>
        </p:nvSpPr>
        <p:spPr>
          <a:xfrm>
            <a:off x="1919288" y="476250"/>
            <a:ext cx="8278812" cy="503238"/>
          </a:xfrm>
        </p:spPr>
        <p:txBody>
          <a:bodyPr/>
          <a:lstStyle/>
          <a:p>
            <a:r>
              <a:rPr lang="zh-TW" altLang="en-US" sz="5400">
                <a:solidFill>
                  <a:srgbClr val="FF0066"/>
                </a:solidFill>
                <a:latin typeface="BiauKai"/>
                <a:ea typeface="BiauKai"/>
                <a:cs typeface="BiauKai"/>
              </a:rPr>
              <a:t>教育的新時代來臨</a:t>
            </a:r>
          </a:p>
        </p:txBody>
      </p:sp>
      <p:graphicFrame>
        <p:nvGraphicFramePr>
          <p:cNvPr id="4" name="內容版面配置區 3"/>
          <p:cNvGraphicFramePr>
            <a:graphicFrameLocks noGrp="1"/>
          </p:cNvGraphicFramePr>
          <p:nvPr>
            <p:ph idx="4294967295"/>
          </p:nvPr>
        </p:nvGraphicFramePr>
        <p:xfrm>
          <a:off x="1673920" y="1196752"/>
          <a:ext cx="8640960"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5696629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图片 3" descr="sc1_0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5588000" y="3332163"/>
            <a:ext cx="286385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圖片 1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9018" y="4041852"/>
            <a:ext cx="5251450" cy="2787711"/>
          </a:xfrm>
          <a:prstGeom prst="rect">
            <a:avLst/>
          </a:prstGeom>
          <a:ln>
            <a:noFill/>
          </a:ln>
          <a:effectLst>
            <a:softEdge rad="112500"/>
          </a:effectLst>
        </p:spPr>
      </p:pic>
      <p:pic>
        <p:nvPicPr>
          <p:cNvPr id="80900" name="Picture 2" descr="F:\105適性入學宣導素材\6.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0901" name="群組 22"/>
          <p:cNvGrpSpPr>
            <a:grpSpLocks/>
          </p:cNvGrpSpPr>
          <p:nvPr/>
        </p:nvGrpSpPr>
        <p:grpSpPr bwMode="auto">
          <a:xfrm>
            <a:off x="4476750" y="300038"/>
            <a:ext cx="2552700" cy="1662112"/>
            <a:chOff x="1055243" y="686717"/>
            <a:chExt cx="1914747" cy="1662163"/>
          </a:xfrm>
        </p:grpSpPr>
        <p:pic>
          <p:nvPicPr>
            <p:cNvPr id="80911" name="图片 3" descr="sc1_0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055243" y="686717"/>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12" name="矩形 24"/>
            <p:cNvSpPr>
              <a:spLocks noChangeArrowheads="1"/>
            </p:cNvSpPr>
            <p:nvPr/>
          </p:nvSpPr>
          <p:spPr bwMode="auto">
            <a:xfrm>
              <a:off x="1323876" y="963305"/>
              <a:ext cx="1231900" cy="1169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超</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0902" name="群組 25"/>
          <p:cNvGrpSpPr>
            <a:grpSpLocks/>
          </p:cNvGrpSpPr>
          <p:nvPr/>
        </p:nvGrpSpPr>
        <p:grpSpPr bwMode="auto">
          <a:xfrm>
            <a:off x="7143750" y="1065213"/>
            <a:ext cx="2552700" cy="1662112"/>
            <a:chOff x="3037651" y="1964021"/>
            <a:chExt cx="1914747" cy="1662163"/>
          </a:xfrm>
        </p:grpSpPr>
        <p:pic>
          <p:nvPicPr>
            <p:cNvPr id="80909" name="图片 3" descr="sc1_0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037651" y="1964021"/>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10" name="矩形 27"/>
            <p:cNvSpPr>
              <a:spLocks noChangeArrowheads="1"/>
            </p:cNvSpPr>
            <p:nvPr/>
          </p:nvSpPr>
          <p:spPr bwMode="auto">
            <a:xfrm>
              <a:off x="3275856" y="2276872"/>
              <a:ext cx="1231900" cy="1169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額</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0903" name="群組 28"/>
          <p:cNvGrpSpPr>
            <a:grpSpLocks/>
          </p:cNvGrpSpPr>
          <p:nvPr/>
        </p:nvGrpSpPr>
        <p:grpSpPr bwMode="auto">
          <a:xfrm>
            <a:off x="6027738" y="3190875"/>
            <a:ext cx="2552700" cy="1662113"/>
            <a:chOff x="5290394" y="1646521"/>
            <a:chExt cx="1914747" cy="1662163"/>
          </a:xfrm>
        </p:grpSpPr>
        <p:pic>
          <p:nvPicPr>
            <p:cNvPr id="80907" name="图片 3" descr="sc1_0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5290394" y="1646521"/>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8" name="矩形 30"/>
            <p:cNvSpPr>
              <a:spLocks noChangeArrowheads="1"/>
            </p:cNvSpPr>
            <p:nvPr/>
          </p:nvSpPr>
          <p:spPr bwMode="auto">
            <a:xfrm>
              <a:off x="5539636" y="1939885"/>
              <a:ext cx="1231900" cy="1169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比</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0904" name="群組 31"/>
          <p:cNvGrpSpPr>
            <a:grpSpLocks/>
          </p:cNvGrpSpPr>
          <p:nvPr/>
        </p:nvGrpSpPr>
        <p:grpSpPr bwMode="auto">
          <a:xfrm>
            <a:off x="8672513" y="3859213"/>
            <a:ext cx="2552700" cy="1662112"/>
            <a:chOff x="4788024" y="3717032"/>
            <a:chExt cx="1914747" cy="1662163"/>
          </a:xfrm>
        </p:grpSpPr>
        <p:pic>
          <p:nvPicPr>
            <p:cNvPr id="80905" name="图片 3" descr="sc1_0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788024" y="3717032"/>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6" name="矩形 33"/>
            <p:cNvSpPr>
              <a:spLocks noChangeArrowheads="1"/>
            </p:cNvSpPr>
            <p:nvPr/>
          </p:nvSpPr>
          <p:spPr bwMode="auto">
            <a:xfrm>
              <a:off x="5011087" y="4004885"/>
              <a:ext cx="123190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序</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標題 1"/>
          <p:cNvSpPr>
            <a:spLocks noGrp="1"/>
          </p:cNvSpPr>
          <p:nvPr>
            <p:ph type="ctrTitle"/>
          </p:nvPr>
        </p:nvSpPr>
        <p:spPr>
          <a:xfrm>
            <a:off x="2211650" y="297003"/>
            <a:ext cx="7702550" cy="912813"/>
          </a:xfrm>
          <a:solidFill>
            <a:srgbClr val="FFFF00"/>
          </a:solidFill>
        </p:spPr>
        <p:txBody>
          <a:bodyPr/>
          <a:lstStyle/>
          <a:p>
            <a:pPr eaLnBrk="1" hangingPunct="1"/>
            <a:r>
              <a:rPr lang="en-US" altLang="zh-TW" dirty="0" smtClean="0">
                <a:solidFill>
                  <a:srgbClr val="00B050"/>
                </a:solidFill>
              </a:rPr>
              <a:t>109</a:t>
            </a:r>
            <a:r>
              <a:rPr lang="zh-TW" altLang="en-US" dirty="0" smtClean="0">
                <a:solidFill>
                  <a:srgbClr val="00B050"/>
                </a:solidFill>
              </a:rPr>
              <a:t>年免試入學</a:t>
            </a:r>
            <a:r>
              <a:rPr lang="zh-TW" altLang="en-US" dirty="0" smtClean="0">
                <a:solidFill>
                  <a:srgbClr val="1D2BB5"/>
                </a:solidFill>
              </a:rPr>
              <a:t>重要微調</a:t>
            </a:r>
            <a:endParaRPr lang="zh-TW" altLang="en-US" b="1" u="sng" dirty="0" smtClean="0">
              <a:solidFill>
                <a:srgbClr val="FF0000"/>
              </a:solidFill>
              <a:latin typeface="微軟正黑體" panose="020B0604030504040204" pitchFamily="34" charset="-120"/>
            </a:endParaRPr>
          </a:p>
        </p:txBody>
      </p:sp>
      <p:sp>
        <p:nvSpPr>
          <p:cNvPr id="3" name="內容版面配置區 2"/>
          <p:cNvSpPr>
            <a:spLocks noGrp="1"/>
          </p:cNvSpPr>
          <p:nvPr>
            <p:ph type="subTitle" idx="1"/>
          </p:nvPr>
        </p:nvSpPr>
        <p:spPr>
          <a:xfrm>
            <a:off x="1199456" y="1340768"/>
            <a:ext cx="9726938" cy="4766592"/>
          </a:xfrm>
          <a:solidFill>
            <a:schemeClr val="accent6">
              <a:lumMod val="40000"/>
              <a:lumOff val="60000"/>
            </a:schemeClr>
          </a:solidFill>
        </p:spPr>
        <p:txBody>
          <a:bodyPr>
            <a:noAutofit/>
          </a:bodyPr>
          <a:lstStyle/>
          <a:p>
            <a:pPr algn="l">
              <a:defRPr/>
            </a:pPr>
            <a:r>
              <a:rPr lang="en-US" altLang="zh-TW" b="1" dirty="0" smtClean="0">
                <a:solidFill>
                  <a:srgbClr val="00B050"/>
                </a:solidFill>
                <a:latin typeface="標楷體" panose="03000509000000000000" pitchFamily="65" charset="-120"/>
                <a:ea typeface="標楷體" panose="03000509000000000000" pitchFamily="65" charset="-120"/>
              </a:rPr>
              <a:t>☆</a:t>
            </a:r>
            <a:r>
              <a:rPr lang="zh-TW" altLang="en-US" sz="2800" dirty="0" smtClean="0">
                <a:solidFill>
                  <a:srgbClr val="000099"/>
                </a:solidFill>
                <a:latin typeface="微軟正黑體" panose="020B0604030504040204" pitchFamily="34" charset="-120"/>
                <a:ea typeface="微軟正黑體" panose="020B0604030504040204" pitchFamily="34" charset="-120"/>
              </a:rPr>
              <a:t>比序項目</a:t>
            </a:r>
            <a:r>
              <a:rPr lang="zh-TW" altLang="en-US" sz="2800" dirty="0">
                <a:solidFill>
                  <a:srgbClr val="000099"/>
                </a:solidFill>
                <a:latin typeface="微軟正黑體" panose="020B0604030504040204" pitchFamily="34" charset="-120"/>
                <a:ea typeface="微軟正黑體" panose="020B0604030504040204" pitchFamily="34" charset="-120"/>
              </a:rPr>
              <a:t>「均衡發展」中「扶助弱勢」</a:t>
            </a:r>
            <a:r>
              <a:rPr lang="zh-TW" altLang="en-US" sz="2800" dirty="0" smtClean="0">
                <a:solidFill>
                  <a:srgbClr val="000099"/>
                </a:solidFill>
                <a:latin typeface="微軟正黑體" panose="020B0604030504040204" pitchFamily="34" charset="-120"/>
                <a:ea typeface="微軟正黑體" panose="020B0604030504040204" pitchFamily="34" charset="-120"/>
              </a:rPr>
              <a:t>新增</a:t>
            </a:r>
            <a:r>
              <a:rPr lang="zh-TW" altLang="en-US" sz="2800" b="1" dirty="0" smtClean="0">
                <a:solidFill>
                  <a:srgbClr val="FF0000"/>
                </a:solidFill>
                <a:latin typeface="微軟正黑體" panose="020B0604030504040204" pitchFamily="34" charset="-120"/>
                <a:ea typeface="微軟正黑體" panose="020B0604030504040204" pitchFamily="34" charset="-120"/>
              </a:rPr>
              <a:t>「非山非市國</a:t>
            </a:r>
            <a:endParaRPr lang="en-US" altLang="zh-TW" sz="2800" b="1" dirty="0" smtClean="0">
              <a:solidFill>
                <a:srgbClr val="FF0000"/>
              </a:solidFill>
              <a:latin typeface="微軟正黑體" panose="020B0604030504040204" pitchFamily="34" charset="-120"/>
              <a:ea typeface="微軟正黑體" panose="020B0604030504040204" pitchFamily="34" charset="-120"/>
            </a:endParaRPr>
          </a:p>
          <a:p>
            <a:pPr algn="l">
              <a:defRPr/>
            </a:pPr>
            <a:r>
              <a:rPr lang="zh-TW" altLang="en-US" sz="2800" b="1" dirty="0">
                <a:solidFill>
                  <a:srgbClr val="FF0000"/>
                </a:solidFill>
                <a:latin typeface="微軟正黑體" panose="020B0604030504040204" pitchFamily="34" charset="-120"/>
                <a:ea typeface="微軟正黑體" panose="020B0604030504040204" pitchFamily="34" charset="-120"/>
              </a:rPr>
              <a:t> </a:t>
            </a:r>
            <a:r>
              <a:rPr lang="zh-TW" altLang="en-US" sz="2800" b="1" dirty="0" smtClean="0">
                <a:solidFill>
                  <a:srgbClr val="FF0000"/>
                </a:solidFill>
                <a:latin typeface="微軟正黑體" panose="020B0604030504040204" pitchFamily="34" charset="-120"/>
                <a:ea typeface="微軟正黑體" panose="020B0604030504040204" pitchFamily="34" charset="-120"/>
              </a:rPr>
              <a:t>    中學生」符合得</a:t>
            </a:r>
            <a:r>
              <a:rPr lang="en-US" altLang="zh-TW" sz="2800" b="1" dirty="0" smtClean="0">
                <a:solidFill>
                  <a:srgbClr val="FF0000"/>
                </a:solidFill>
                <a:latin typeface="微軟正黑體" panose="020B0604030504040204" pitchFamily="34" charset="-120"/>
                <a:ea typeface="微軟正黑體" panose="020B0604030504040204" pitchFamily="34" charset="-120"/>
              </a:rPr>
              <a:t>3</a:t>
            </a:r>
            <a:r>
              <a:rPr lang="zh-TW" altLang="en-US" sz="2800" b="1" dirty="0" smtClean="0">
                <a:solidFill>
                  <a:srgbClr val="FF0000"/>
                </a:solidFill>
                <a:latin typeface="微軟正黑體" panose="020B0604030504040204" pitchFamily="34" charset="-120"/>
                <a:ea typeface="微軟正黑體" panose="020B0604030504040204" pitchFamily="34" charset="-120"/>
              </a:rPr>
              <a:t>分</a:t>
            </a:r>
            <a:r>
              <a:rPr lang="zh-TW" altLang="en-US" sz="2800" b="1" dirty="0" smtClean="0">
                <a:solidFill>
                  <a:srgbClr val="FF0000"/>
                </a:solidFill>
                <a:latin typeface="新細明體" panose="02020500000000000000" pitchFamily="18" charset="-120"/>
                <a:ea typeface="新細明體" panose="02020500000000000000" pitchFamily="18" charset="-120"/>
              </a:rPr>
              <a:t>，</a:t>
            </a:r>
            <a:r>
              <a:rPr lang="zh-TW" altLang="en-US" sz="2800" b="1" dirty="0" smtClean="0">
                <a:solidFill>
                  <a:srgbClr val="000099"/>
                </a:solidFill>
                <a:latin typeface="新細明體" panose="02020500000000000000" pitchFamily="18" charset="-120"/>
                <a:ea typeface="新細明體" panose="02020500000000000000" pitchFamily="18" charset="-120"/>
              </a:rPr>
              <a:t>認定資格為</a:t>
            </a:r>
            <a:r>
              <a:rPr lang="zh-TW" altLang="en-US" sz="2800" b="1" dirty="0" smtClean="0">
                <a:solidFill>
                  <a:srgbClr val="FF0000"/>
                </a:solidFill>
                <a:latin typeface="新細明體" panose="02020500000000000000" pitchFamily="18" charset="-120"/>
                <a:ea typeface="新細明體" panose="02020500000000000000" pitchFamily="18" charset="-120"/>
              </a:rPr>
              <a:t>至少就讀</a:t>
            </a:r>
            <a:r>
              <a:rPr lang="en-US" altLang="zh-TW" sz="2800" b="1" dirty="0" smtClean="0">
                <a:solidFill>
                  <a:srgbClr val="FF0000"/>
                </a:solidFill>
                <a:latin typeface="新細明體" panose="02020500000000000000" pitchFamily="18" charset="-120"/>
                <a:ea typeface="新細明體" panose="02020500000000000000" pitchFamily="18" charset="-120"/>
              </a:rPr>
              <a:t>3</a:t>
            </a:r>
            <a:r>
              <a:rPr lang="zh-TW" altLang="en-US" sz="2800" b="1" dirty="0" smtClean="0">
                <a:solidFill>
                  <a:srgbClr val="FF0000"/>
                </a:solidFill>
                <a:latin typeface="新細明體" panose="02020500000000000000" pitchFamily="18" charset="-120"/>
                <a:ea typeface="新細明體" panose="02020500000000000000" pitchFamily="18" charset="-120"/>
              </a:rPr>
              <a:t>學期且為該校</a:t>
            </a:r>
            <a:endParaRPr lang="en-US" altLang="zh-TW" sz="2800" b="1" dirty="0" smtClean="0">
              <a:solidFill>
                <a:srgbClr val="FF0000"/>
              </a:solidFill>
              <a:latin typeface="新細明體" panose="02020500000000000000" pitchFamily="18" charset="-120"/>
              <a:ea typeface="新細明體" panose="02020500000000000000" pitchFamily="18" charset="-120"/>
            </a:endParaRPr>
          </a:p>
          <a:p>
            <a:pPr algn="l">
              <a:defRPr/>
            </a:pPr>
            <a:r>
              <a:rPr lang="zh-TW" altLang="en-US" sz="2800" b="1" dirty="0">
                <a:solidFill>
                  <a:srgbClr val="FF0000"/>
                </a:solidFill>
                <a:latin typeface="新細明體" panose="02020500000000000000" pitchFamily="18" charset="-120"/>
                <a:ea typeface="新細明體" panose="02020500000000000000" pitchFamily="18" charset="-120"/>
              </a:rPr>
              <a:t> </a:t>
            </a:r>
            <a:r>
              <a:rPr lang="zh-TW" altLang="en-US" sz="2800" b="1" dirty="0" smtClean="0">
                <a:solidFill>
                  <a:srgbClr val="FF0000"/>
                </a:solidFill>
                <a:latin typeface="新細明體" panose="02020500000000000000" pitchFamily="18" charset="-120"/>
                <a:ea typeface="新細明體" panose="02020500000000000000" pitchFamily="18" charset="-120"/>
              </a:rPr>
              <a:t>    畢業生，</a:t>
            </a:r>
            <a:r>
              <a:rPr lang="zh-TW" altLang="en-US" sz="2800" b="1" dirty="0">
                <a:solidFill>
                  <a:srgbClr val="FF0000"/>
                </a:solidFill>
                <a:latin typeface="新細明體" panose="02020500000000000000" pitchFamily="18" charset="-120"/>
                <a:ea typeface="新細明體" panose="02020500000000000000" pitchFamily="18" charset="-120"/>
              </a:rPr>
              <a:t>且與</a:t>
            </a:r>
            <a:r>
              <a:rPr lang="zh-TW" altLang="en-US" sz="2800" b="1" dirty="0" smtClean="0">
                <a:solidFill>
                  <a:srgbClr val="FF0000"/>
                </a:solidFill>
                <a:latin typeface="新細明體" panose="02020500000000000000" pitchFamily="18" charset="-120"/>
                <a:ea typeface="新細明體" panose="02020500000000000000" pitchFamily="18" charset="-120"/>
              </a:rPr>
              <a:t>「經濟弱勢</a:t>
            </a:r>
            <a:r>
              <a:rPr lang="en-US" altLang="zh-TW" sz="2800" b="1" dirty="0" smtClean="0">
                <a:solidFill>
                  <a:srgbClr val="FF0000"/>
                </a:solidFill>
                <a:latin typeface="新細明體" panose="02020500000000000000" pitchFamily="18" charset="-120"/>
                <a:ea typeface="新細明體" panose="02020500000000000000" pitchFamily="18" charset="-120"/>
              </a:rPr>
              <a:t>(</a:t>
            </a:r>
            <a:r>
              <a:rPr lang="zh-TW" altLang="en-US" sz="2800" b="1" dirty="0" smtClean="0">
                <a:solidFill>
                  <a:srgbClr val="FF0000"/>
                </a:solidFill>
                <a:latin typeface="新細明體" panose="02020500000000000000" pitchFamily="18" charset="-120"/>
                <a:ea typeface="新細明體" panose="02020500000000000000" pitchFamily="18" charset="-120"/>
              </a:rPr>
              <a:t>中低、低收</a:t>
            </a:r>
            <a:r>
              <a:rPr lang="en-US" altLang="zh-TW" sz="2800" b="1" dirty="0" smtClean="0">
                <a:solidFill>
                  <a:srgbClr val="FF0000"/>
                </a:solidFill>
                <a:latin typeface="新細明體" panose="02020500000000000000" pitchFamily="18" charset="-120"/>
                <a:ea typeface="新細明體" panose="02020500000000000000" pitchFamily="18" charset="-120"/>
              </a:rPr>
              <a:t>)</a:t>
            </a:r>
            <a:r>
              <a:rPr lang="zh-TW" altLang="en-US" sz="2800" b="1" dirty="0" smtClean="0">
                <a:solidFill>
                  <a:srgbClr val="FF0000"/>
                </a:solidFill>
                <a:latin typeface="新細明體" panose="02020500000000000000" pitchFamily="18" charset="-120"/>
                <a:ea typeface="新細明體" panose="02020500000000000000" pitchFamily="18" charset="-120"/>
              </a:rPr>
              <a:t>學生」擇優採計。</a:t>
            </a:r>
            <a:endParaRPr lang="en-US" altLang="zh-TW" sz="2800" b="1" dirty="0" smtClean="0">
              <a:solidFill>
                <a:srgbClr val="FF0000"/>
              </a:solidFill>
              <a:latin typeface="新細明體" panose="02020500000000000000" pitchFamily="18" charset="-120"/>
              <a:ea typeface="新細明體" panose="02020500000000000000" pitchFamily="18" charset="-120"/>
            </a:endParaRPr>
          </a:p>
          <a:p>
            <a:pPr algn="l">
              <a:defRPr/>
            </a:pPr>
            <a:r>
              <a:rPr lang="zh-TW" altLang="en-US" sz="2800" b="1" dirty="0">
                <a:solidFill>
                  <a:srgbClr val="FF0000"/>
                </a:solidFill>
                <a:latin typeface="新細明體" panose="02020500000000000000" pitchFamily="18" charset="-120"/>
                <a:ea typeface="新細明體" panose="02020500000000000000" pitchFamily="18" charset="-120"/>
              </a:rPr>
              <a:t> </a:t>
            </a:r>
            <a:r>
              <a:rPr lang="zh-TW" altLang="en-US" sz="2800" b="1" dirty="0" smtClean="0">
                <a:solidFill>
                  <a:srgbClr val="FF0000"/>
                </a:solidFill>
                <a:latin typeface="新細明體" panose="02020500000000000000" pitchFamily="18" charset="-120"/>
                <a:ea typeface="新細明體" panose="02020500000000000000" pitchFamily="18" charset="-120"/>
              </a:rPr>
              <a:t>    但</a:t>
            </a:r>
            <a:r>
              <a:rPr lang="zh-TW" altLang="en-US" sz="2800" b="1" dirty="0">
                <a:solidFill>
                  <a:srgbClr val="FF0000"/>
                </a:solidFill>
                <a:latin typeface="新細明體" panose="02020500000000000000" pitchFamily="18" charset="-120"/>
                <a:ea typeface="新細明體" panose="02020500000000000000" pitchFamily="18" charset="-120"/>
              </a:rPr>
              <a:t>「均衡發展</a:t>
            </a:r>
            <a:r>
              <a:rPr lang="zh-TW" altLang="en-US" sz="2800" b="1" dirty="0" smtClean="0">
                <a:solidFill>
                  <a:srgbClr val="FF0000"/>
                </a:solidFill>
                <a:latin typeface="新細明體" panose="02020500000000000000" pitchFamily="18" charset="-120"/>
                <a:ea typeface="新細明體" panose="02020500000000000000" pitchFamily="18" charset="-120"/>
              </a:rPr>
              <a:t>」採計上限仍為</a:t>
            </a:r>
            <a:r>
              <a:rPr lang="en-US" altLang="zh-TW" sz="2800" b="1" dirty="0" smtClean="0">
                <a:solidFill>
                  <a:srgbClr val="FF0000"/>
                </a:solidFill>
                <a:latin typeface="新細明體" panose="02020500000000000000" pitchFamily="18" charset="-120"/>
                <a:ea typeface="新細明體" panose="02020500000000000000" pitchFamily="18" charset="-120"/>
              </a:rPr>
              <a:t>30</a:t>
            </a:r>
            <a:r>
              <a:rPr lang="zh-TW" altLang="en-US" sz="2800" b="1" dirty="0">
                <a:solidFill>
                  <a:srgbClr val="FF0000"/>
                </a:solidFill>
                <a:latin typeface="新細明體" panose="02020500000000000000" pitchFamily="18" charset="-120"/>
                <a:ea typeface="新細明體" panose="02020500000000000000" pitchFamily="18" charset="-120"/>
              </a:rPr>
              <a:t>分</a:t>
            </a:r>
            <a:r>
              <a:rPr lang="zh-TW" altLang="en-US" sz="2800" b="1" dirty="0" smtClean="0">
                <a:solidFill>
                  <a:srgbClr val="FF0000"/>
                </a:solidFill>
                <a:latin typeface="新細明體" panose="02020500000000000000" pitchFamily="18" charset="-120"/>
                <a:ea typeface="新細明體" panose="02020500000000000000" pitchFamily="18" charset="-120"/>
              </a:rPr>
              <a:t>。 </a:t>
            </a:r>
            <a:r>
              <a:rPr lang="en-US" altLang="zh-TW" sz="2800" b="1" dirty="0">
                <a:solidFill>
                  <a:srgbClr val="FF0000"/>
                </a:solidFill>
                <a:latin typeface="新細明體" panose="02020500000000000000" pitchFamily="18" charset="-120"/>
                <a:ea typeface="新細明體" panose="02020500000000000000" pitchFamily="18" charset="-120"/>
              </a:rPr>
              <a:t>(</a:t>
            </a:r>
            <a:r>
              <a:rPr lang="en-US" altLang="zh-TW" sz="2800" b="1" dirty="0" smtClean="0">
                <a:solidFill>
                  <a:srgbClr val="FF0000"/>
                </a:solidFill>
                <a:latin typeface="新細明體" panose="02020500000000000000" pitchFamily="18" charset="-120"/>
                <a:ea typeface="新細明體" panose="02020500000000000000" pitchFamily="18" charset="-120"/>
              </a:rPr>
              <a:t>109</a:t>
            </a:r>
            <a:r>
              <a:rPr lang="zh-TW" altLang="en-US" sz="2800" b="1" dirty="0" smtClean="0">
                <a:solidFill>
                  <a:srgbClr val="FF0000"/>
                </a:solidFill>
                <a:latin typeface="新細明體" panose="02020500000000000000" pitchFamily="18" charset="-120"/>
                <a:ea typeface="新細明體" panose="02020500000000000000" pitchFamily="18" charset="-120"/>
              </a:rPr>
              <a:t>學年開始適用</a:t>
            </a:r>
            <a:r>
              <a:rPr lang="en-US" altLang="zh-TW" sz="2800" b="1" dirty="0">
                <a:solidFill>
                  <a:srgbClr val="FF0000"/>
                </a:solidFill>
                <a:latin typeface="新細明體" panose="02020500000000000000" pitchFamily="18" charset="-120"/>
                <a:ea typeface="新細明體" panose="02020500000000000000" pitchFamily="18" charset="-120"/>
              </a:rPr>
              <a:t>)</a:t>
            </a:r>
            <a:r>
              <a:rPr lang="zh-TW" altLang="en-US" sz="2800" b="1" dirty="0" smtClean="0">
                <a:solidFill>
                  <a:srgbClr val="FF0000"/>
                </a:solidFill>
                <a:latin typeface="新細明體" panose="02020500000000000000" pitchFamily="18" charset="-120"/>
                <a:ea typeface="新細明體" panose="02020500000000000000" pitchFamily="18" charset="-120"/>
              </a:rPr>
              <a:t>。</a:t>
            </a:r>
            <a:endParaRPr lang="en-US" altLang="zh-TW" sz="2800" b="1" dirty="0" smtClean="0">
              <a:solidFill>
                <a:srgbClr val="FF0000"/>
              </a:solidFill>
              <a:latin typeface="新細明體" panose="02020500000000000000" pitchFamily="18" charset="-120"/>
              <a:ea typeface="新細明體" panose="02020500000000000000" pitchFamily="18" charset="-120"/>
            </a:endParaRPr>
          </a:p>
          <a:p>
            <a:pPr algn="l">
              <a:defRPr/>
            </a:pPr>
            <a:endParaRPr lang="zh-TW" altLang="en-US" sz="2800" b="1" dirty="0">
              <a:solidFill>
                <a:srgbClr val="FF0000"/>
              </a:solidFill>
              <a:latin typeface="新細明體" panose="02020500000000000000" pitchFamily="18" charset="-120"/>
              <a:ea typeface="新細明體" panose="02020500000000000000" pitchFamily="18" charset="-120"/>
            </a:endParaRPr>
          </a:p>
          <a:p>
            <a:pPr algn="l">
              <a:defRPr/>
            </a:pPr>
            <a:r>
              <a:rPr lang="en-US" altLang="zh-TW" b="1" dirty="0" smtClean="0">
                <a:solidFill>
                  <a:srgbClr val="00B050"/>
                </a:solidFill>
                <a:latin typeface="標楷體" panose="03000509000000000000" pitchFamily="65" charset="-120"/>
                <a:ea typeface="標楷體" panose="03000509000000000000" pitchFamily="65" charset="-120"/>
              </a:rPr>
              <a:t>☆</a:t>
            </a:r>
            <a:r>
              <a:rPr lang="zh-TW" altLang="en-US" sz="2800" dirty="0"/>
              <a:t>凡通過</a:t>
            </a:r>
            <a:r>
              <a:rPr lang="zh-TW" altLang="en-US" sz="2800" dirty="0">
                <a:solidFill>
                  <a:srgbClr val="00B050"/>
                </a:solidFill>
              </a:rPr>
              <a:t>本土語</a:t>
            </a:r>
            <a:r>
              <a:rPr lang="en-US" altLang="zh-TW" sz="2800" dirty="0">
                <a:solidFill>
                  <a:srgbClr val="00B050"/>
                </a:solidFill>
              </a:rPr>
              <a:t>(</a:t>
            </a:r>
            <a:r>
              <a:rPr lang="zh-TW" altLang="en-US" sz="2800" dirty="0">
                <a:solidFill>
                  <a:srgbClr val="00B050"/>
                </a:solidFill>
              </a:rPr>
              <a:t>閩南語、客語、原住民族語</a:t>
            </a:r>
            <a:r>
              <a:rPr lang="en-US" altLang="zh-TW" sz="2800" dirty="0">
                <a:solidFill>
                  <a:srgbClr val="00B050"/>
                </a:solidFill>
              </a:rPr>
              <a:t>)</a:t>
            </a:r>
            <a:r>
              <a:rPr lang="zh-TW" altLang="en-US" sz="2800" dirty="0" smtClean="0">
                <a:solidFill>
                  <a:srgbClr val="00B050"/>
                </a:solidFill>
              </a:rPr>
              <a:t>能力</a:t>
            </a:r>
            <a:r>
              <a:rPr lang="zh-TW" altLang="en-US" sz="2800" dirty="0">
                <a:solidFill>
                  <a:srgbClr val="00B050"/>
                </a:solidFill>
              </a:rPr>
              <a:t>認證</a:t>
            </a:r>
            <a:r>
              <a:rPr lang="zh-TW" altLang="en-US" sz="2800" dirty="0"/>
              <a:t>，</a:t>
            </a:r>
            <a:r>
              <a:rPr lang="zh-TW" altLang="en-US" sz="2800" dirty="0" smtClean="0"/>
              <a:t>納入</a:t>
            </a:r>
            <a:endParaRPr lang="en-US" altLang="zh-TW" sz="2800" dirty="0" smtClean="0"/>
          </a:p>
          <a:p>
            <a:pPr algn="l">
              <a:defRPr/>
            </a:pPr>
            <a:r>
              <a:rPr lang="en-US" altLang="zh-TW" sz="2800" dirty="0"/>
              <a:t> </a:t>
            </a:r>
            <a:r>
              <a:rPr lang="en-US" altLang="zh-TW" sz="2800" dirty="0" smtClean="0"/>
              <a:t>   </a:t>
            </a:r>
            <a:r>
              <a:rPr lang="zh-TW" altLang="en-US" sz="2800" dirty="0" smtClean="0"/>
              <a:t>超額</a:t>
            </a:r>
            <a:r>
              <a:rPr lang="zh-TW" altLang="en-US" sz="2800" dirty="0"/>
              <a:t>比序多元學習表現項目</a:t>
            </a:r>
            <a:r>
              <a:rPr lang="zh-TW" altLang="en-US" sz="2800" dirty="0" smtClean="0"/>
              <a:t>，</a:t>
            </a:r>
            <a:r>
              <a:rPr lang="zh-TW" altLang="en-US" sz="2800" dirty="0" smtClean="0">
                <a:solidFill>
                  <a:srgbClr val="00B0F0"/>
                </a:solidFill>
              </a:rPr>
              <a:t>上限</a:t>
            </a:r>
            <a:r>
              <a:rPr lang="en-US" altLang="zh-TW" sz="2800" dirty="0">
                <a:solidFill>
                  <a:srgbClr val="00B0F0"/>
                </a:solidFill>
              </a:rPr>
              <a:t>2</a:t>
            </a:r>
            <a:r>
              <a:rPr lang="zh-TW" altLang="en-US" sz="2800" dirty="0">
                <a:solidFill>
                  <a:srgbClr val="00B0F0"/>
                </a:solidFill>
              </a:rPr>
              <a:t>分</a:t>
            </a:r>
            <a:r>
              <a:rPr lang="zh-TW" altLang="en-US" sz="2800" dirty="0"/>
              <a:t>，</a:t>
            </a:r>
            <a:r>
              <a:rPr lang="zh-TW" altLang="en-US" sz="2800" dirty="0">
                <a:solidFill>
                  <a:srgbClr val="00B0F0"/>
                </a:solidFill>
              </a:rPr>
              <a:t>多元學習表現</a:t>
            </a:r>
            <a:r>
              <a:rPr lang="zh-TW" altLang="en-US" sz="2800" dirty="0" smtClean="0">
                <a:solidFill>
                  <a:srgbClr val="00B0F0"/>
                </a:solidFill>
              </a:rPr>
              <a:t>項目</a:t>
            </a:r>
            <a:endParaRPr lang="en-US" altLang="zh-TW" sz="2800" dirty="0" smtClean="0">
              <a:solidFill>
                <a:srgbClr val="00B0F0"/>
              </a:solidFill>
            </a:endParaRPr>
          </a:p>
          <a:p>
            <a:pPr algn="l">
              <a:defRPr/>
            </a:pPr>
            <a:r>
              <a:rPr lang="en-US" altLang="zh-TW" sz="2800" dirty="0">
                <a:solidFill>
                  <a:srgbClr val="00B0F0"/>
                </a:solidFill>
              </a:rPr>
              <a:t> </a:t>
            </a:r>
            <a:r>
              <a:rPr lang="en-US" altLang="zh-TW" sz="2800" dirty="0" smtClean="0">
                <a:solidFill>
                  <a:srgbClr val="00B0F0"/>
                </a:solidFill>
              </a:rPr>
              <a:t>   </a:t>
            </a:r>
            <a:r>
              <a:rPr lang="zh-TW" altLang="en-US" sz="2800" dirty="0" smtClean="0">
                <a:solidFill>
                  <a:srgbClr val="00B0F0"/>
                </a:solidFill>
              </a:rPr>
              <a:t>總</a:t>
            </a:r>
            <a:r>
              <a:rPr lang="zh-TW" altLang="en-US" sz="2800" dirty="0">
                <a:solidFill>
                  <a:srgbClr val="00B0F0"/>
                </a:solidFill>
              </a:rPr>
              <a:t>分由</a:t>
            </a:r>
            <a:r>
              <a:rPr lang="en-US" altLang="zh-TW" sz="2800" dirty="0">
                <a:solidFill>
                  <a:srgbClr val="00B0F0"/>
                </a:solidFill>
              </a:rPr>
              <a:t>52</a:t>
            </a:r>
            <a:r>
              <a:rPr lang="zh-TW" altLang="en-US" sz="2800" dirty="0">
                <a:solidFill>
                  <a:srgbClr val="00B0F0"/>
                </a:solidFill>
              </a:rPr>
              <a:t>分</a:t>
            </a:r>
            <a:r>
              <a:rPr lang="zh-TW" altLang="en-US" sz="2800" dirty="0" smtClean="0">
                <a:solidFill>
                  <a:srgbClr val="00B0F0"/>
                </a:solidFill>
              </a:rPr>
              <a:t>調整為</a:t>
            </a:r>
            <a:r>
              <a:rPr lang="en-US" altLang="zh-TW" sz="2800" dirty="0">
                <a:solidFill>
                  <a:srgbClr val="00B0F0"/>
                </a:solidFill>
              </a:rPr>
              <a:t>54</a:t>
            </a:r>
            <a:r>
              <a:rPr lang="zh-TW" altLang="en-US" sz="2800" dirty="0">
                <a:solidFill>
                  <a:srgbClr val="00B0F0"/>
                </a:solidFill>
              </a:rPr>
              <a:t>分</a:t>
            </a:r>
            <a:r>
              <a:rPr lang="zh-TW" altLang="en-US" sz="2800" dirty="0"/>
              <a:t>，</a:t>
            </a:r>
            <a:r>
              <a:rPr lang="zh-TW" altLang="en-US" sz="2800" dirty="0">
                <a:solidFill>
                  <a:srgbClr val="00B0F0"/>
                </a:solidFill>
              </a:rPr>
              <a:t>仍取上限</a:t>
            </a:r>
            <a:r>
              <a:rPr lang="en-US" altLang="zh-TW" sz="2800" dirty="0">
                <a:solidFill>
                  <a:srgbClr val="00B0F0"/>
                </a:solidFill>
              </a:rPr>
              <a:t>40</a:t>
            </a:r>
            <a:r>
              <a:rPr lang="zh-TW" altLang="en-US" sz="2800" dirty="0">
                <a:solidFill>
                  <a:srgbClr val="00B0F0"/>
                </a:solidFill>
              </a:rPr>
              <a:t>分</a:t>
            </a:r>
            <a:r>
              <a:rPr lang="zh-TW" altLang="en-US" sz="2800" dirty="0"/>
              <a:t>。 </a:t>
            </a:r>
            <a:r>
              <a:rPr lang="en-US" altLang="zh-TW" sz="2800" dirty="0">
                <a:solidFill>
                  <a:srgbClr val="FF0000"/>
                </a:solidFill>
              </a:rPr>
              <a:t>(110</a:t>
            </a:r>
            <a:r>
              <a:rPr lang="zh-TW" altLang="en-US" sz="2800" dirty="0">
                <a:solidFill>
                  <a:srgbClr val="FF0000"/>
                </a:solidFill>
              </a:rPr>
              <a:t>學年</a:t>
            </a:r>
            <a:r>
              <a:rPr lang="zh-TW" altLang="en-US" sz="2800" dirty="0" smtClean="0">
                <a:solidFill>
                  <a:srgbClr val="FF0000"/>
                </a:solidFill>
              </a:rPr>
              <a:t>開始</a:t>
            </a:r>
            <a:endParaRPr lang="en-US" altLang="zh-TW" sz="2800" dirty="0" smtClean="0">
              <a:solidFill>
                <a:srgbClr val="FF0000"/>
              </a:solidFill>
            </a:endParaRPr>
          </a:p>
          <a:p>
            <a:pPr algn="l">
              <a:defRPr/>
            </a:pPr>
            <a:r>
              <a:rPr lang="en-US" altLang="zh-TW" sz="2800" dirty="0">
                <a:solidFill>
                  <a:srgbClr val="FF0000"/>
                </a:solidFill>
              </a:rPr>
              <a:t> </a:t>
            </a:r>
            <a:r>
              <a:rPr lang="en-US" altLang="zh-TW" sz="2800" dirty="0" smtClean="0">
                <a:solidFill>
                  <a:srgbClr val="FF0000"/>
                </a:solidFill>
              </a:rPr>
              <a:t>   108</a:t>
            </a:r>
            <a:r>
              <a:rPr lang="zh-TW" altLang="en-US" sz="2800" dirty="0" smtClean="0">
                <a:solidFill>
                  <a:srgbClr val="FF0000"/>
                </a:solidFill>
              </a:rPr>
              <a:t>學年度國二學生</a:t>
            </a:r>
            <a:r>
              <a:rPr lang="zh-TW" altLang="en-US" sz="2800" dirty="0">
                <a:solidFill>
                  <a:srgbClr val="FF0000"/>
                </a:solidFill>
              </a:rPr>
              <a:t>適用</a:t>
            </a:r>
            <a:r>
              <a:rPr lang="en-US" altLang="zh-TW" sz="2800" dirty="0">
                <a:solidFill>
                  <a:srgbClr val="FF0000"/>
                </a:solidFill>
              </a:rPr>
              <a:t>)</a:t>
            </a:r>
            <a:r>
              <a:rPr lang="zh-TW" altLang="en-US" sz="2800" dirty="0">
                <a:solidFill>
                  <a:srgbClr val="FF0000"/>
                </a:solidFill>
              </a:rPr>
              <a:t>。</a:t>
            </a:r>
            <a:endParaRPr lang="zh-TW" altLang="en-US" sz="2800" dirty="0"/>
          </a:p>
          <a:p>
            <a:pPr algn="l">
              <a:defRPr/>
            </a:pPr>
            <a:endParaRPr lang="en-US" altLang="zh-TW" b="1" dirty="0" smtClean="0">
              <a:latin typeface="細明體" panose="02020509000000000000" pitchFamily="49" charset="-120"/>
              <a:ea typeface="細明體" panose="02020509000000000000" pitchFamily="49" charset="-120"/>
            </a:endParaRPr>
          </a:p>
        </p:txBody>
      </p:sp>
      <p:sp>
        <p:nvSpPr>
          <p:cNvPr id="275460"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endParaRPr lang="zh-TW" altLang="en-US" sz="1400">
              <a:solidFill>
                <a:srgbClr val="5F5F5F"/>
              </a:solidFill>
              <a:latin typeface="Arial" panose="020B0604020202020204" pitchFamily="34" charset="0"/>
            </a:endParaRPr>
          </a:p>
        </p:txBody>
      </p:sp>
    </p:spTree>
    <p:extLst>
      <p:ext uri="{BB962C8B-B14F-4D97-AF65-F5344CB8AC3E}">
        <p14:creationId xmlns:p14="http://schemas.microsoft.com/office/powerpoint/2010/main" xmlns="" val="19253012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資料庫圖表 25"/>
          <p:cNvGraphicFramePr/>
          <p:nvPr/>
        </p:nvGraphicFramePr>
        <p:xfrm>
          <a:off x="2135563" y="1556792"/>
          <a:ext cx="446449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文字方塊 26"/>
          <p:cNvSpPr txBox="1"/>
          <p:nvPr/>
        </p:nvSpPr>
        <p:spPr>
          <a:xfrm>
            <a:off x="6761783" y="1579926"/>
            <a:ext cx="3528392" cy="1200329"/>
          </a:xfrm>
          <a:prstGeom prst="rect">
            <a:avLst/>
          </a:prstGeom>
          <a:blipFill>
            <a:blip r:embed="rId7" cstate="print">
              <a:extLst>
                <a:ext uri="{28A0092B-C50C-407E-A947-70E740481C1C}">
                  <a14:useLocalDpi xmlns:a14="http://schemas.microsoft.com/office/drawing/2010/main" xmlns=""/>
                </a:ext>
              </a:extLst>
            </a:blip>
            <a:tile tx="0" ty="0" sx="100000" sy="100000" flip="none" algn="tl"/>
          </a:blipFill>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r>
              <a:rPr kumimoji="0" lang="en-US" altLang="zh-TW" b="1" dirty="0">
                <a:solidFill>
                  <a:srgbClr val="000090"/>
                </a:solidFill>
                <a:latin typeface="標楷體" pitchFamily="65" charset="-120"/>
                <a:ea typeface="標楷體" pitchFamily="65" charset="-120"/>
              </a:rPr>
              <a:t>1.</a:t>
            </a:r>
            <a:r>
              <a:rPr kumimoji="0" lang="zh-TW" altLang="en-US" b="1" dirty="0">
                <a:solidFill>
                  <a:srgbClr val="000090"/>
                </a:solidFill>
                <a:latin typeface="標楷體" pitchFamily="65" charset="-120"/>
                <a:ea typeface="標楷體" pitchFamily="65" charset="-120"/>
              </a:rPr>
              <a:t>扶助弱勢</a:t>
            </a:r>
            <a:r>
              <a:rPr kumimoji="0" lang="en-US" altLang="zh-TW" b="1" dirty="0">
                <a:solidFill>
                  <a:srgbClr val="000090"/>
                </a:solidFill>
                <a:latin typeface="標楷體" pitchFamily="65" charset="-120"/>
                <a:ea typeface="標楷體" pitchFamily="65" charset="-120"/>
              </a:rPr>
              <a:t>:3</a:t>
            </a:r>
            <a:r>
              <a:rPr kumimoji="0" lang="zh-TW" altLang="en-US" b="1" dirty="0">
                <a:solidFill>
                  <a:srgbClr val="000090"/>
                </a:solidFill>
                <a:latin typeface="標楷體" pitchFamily="65" charset="-120"/>
                <a:ea typeface="標楷體" pitchFamily="65" charset="-120"/>
              </a:rPr>
              <a:t>分、</a:t>
            </a:r>
            <a:r>
              <a:rPr kumimoji="0" lang="en-US" altLang="zh-TW" b="1" dirty="0">
                <a:solidFill>
                  <a:srgbClr val="000090"/>
                </a:solidFill>
                <a:latin typeface="標楷體" pitchFamily="65" charset="-120"/>
                <a:ea typeface="標楷體" pitchFamily="65" charset="-120"/>
              </a:rPr>
              <a:t>5</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2.</a:t>
            </a:r>
            <a:r>
              <a:rPr kumimoji="0" lang="zh-TW" altLang="en-US" b="1" dirty="0">
                <a:solidFill>
                  <a:srgbClr val="000090"/>
                </a:solidFill>
                <a:latin typeface="標楷體" pitchFamily="65" charset="-120"/>
                <a:ea typeface="標楷體" pitchFamily="65" charset="-120"/>
              </a:rPr>
              <a:t>就近入學</a:t>
            </a:r>
            <a:r>
              <a:rPr kumimoji="0" lang="en-US" altLang="zh-TW" b="1" dirty="0">
                <a:solidFill>
                  <a:srgbClr val="000090"/>
                </a:solidFill>
                <a:latin typeface="標楷體" pitchFamily="65" charset="-120"/>
                <a:ea typeface="標楷體" pitchFamily="65" charset="-120"/>
              </a:rPr>
              <a:t>:5</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3.</a:t>
            </a:r>
            <a:r>
              <a:rPr kumimoji="0" lang="zh-TW" altLang="en-US" b="1" dirty="0">
                <a:solidFill>
                  <a:srgbClr val="000090"/>
                </a:solidFill>
                <a:latin typeface="標楷體" pitchFamily="65" charset="-120"/>
                <a:ea typeface="標楷體" pitchFamily="65" charset="-120"/>
              </a:rPr>
              <a:t>志願序位</a:t>
            </a:r>
            <a:r>
              <a:rPr kumimoji="0" lang="en-US" altLang="zh-TW" b="1" dirty="0">
                <a:solidFill>
                  <a:srgbClr val="000090"/>
                </a:solidFill>
                <a:latin typeface="標楷體" pitchFamily="65" charset="-120"/>
                <a:ea typeface="標楷體" pitchFamily="65" charset="-120"/>
              </a:rPr>
              <a:t>:10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4.</a:t>
            </a:r>
            <a:r>
              <a:rPr kumimoji="0" lang="zh-TW" altLang="en-US" b="1" dirty="0">
                <a:solidFill>
                  <a:srgbClr val="000090"/>
                </a:solidFill>
                <a:latin typeface="標楷體" pitchFamily="65" charset="-120"/>
                <a:ea typeface="標楷體" pitchFamily="65" charset="-120"/>
              </a:rPr>
              <a:t>均衡學習</a:t>
            </a:r>
            <a:r>
              <a:rPr kumimoji="0" lang="en-US" altLang="zh-TW" b="1" dirty="0">
                <a:solidFill>
                  <a:srgbClr val="000090"/>
                </a:solidFill>
                <a:latin typeface="標楷體" pitchFamily="65" charset="-120"/>
                <a:ea typeface="標楷體" pitchFamily="65" charset="-120"/>
              </a:rPr>
              <a:t>:15</a:t>
            </a:r>
            <a:r>
              <a:rPr kumimoji="0" lang="zh-TW" altLang="en-US" b="1" dirty="0">
                <a:solidFill>
                  <a:srgbClr val="000090"/>
                </a:solidFill>
                <a:latin typeface="標楷體" pitchFamily="65" charset="-120"/>
                <a:ea typeface="標楷體" pitchFamily="65" charset="-120"/>
              </a:rPr>
              <a:t>分</a:t>
            </a:r>
          </a:p>
        </p:txBody>
      </p:sp>
      <p:sp>
        <p:nvSpPr>
          <p:cNvPr id="28" name="文字方塊 27"/>
          <p:cNvSpPr txBox="1"/>
          <p:nvPr/>
        </p:nvSpPr>
        <p:spPr>
          <a:xfrm>
            <a:off x="6672064" y="3352946"/>
            <a:ext cx="3528392" cy="1200329"/>
          </a:xfrm>
          <a:prstGeom prst="rect">
            <a:avLst/>
          </a:prstGeom>
          <a:blipFill>
            <a:blip r:embed="rId7" cstate="print">
              <a:extLst>
                <a:ext uri="{28A0092B-C50C-407E-A947-70E740481C1C}">
                  <a14:useLocalDpi xmlns:a14="http://schemas.microsoft.com/office/drawing/2010/main" xmlns=""/>
                </a:ext>
              </a:extLst>
            </a:blip>
            <a:tile tx="0" ty="0" sx="100000" sy="100000" flip="none" algn="tl"/>
          </a:blipFill>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hangingPunct="1">
              <a:defRPr/>
            </a:pPr>
            <a:r>
              <a:rPr kumimoji="0" lang="en-US" altLang="zh-TW" b="1" dirty="0">
                <a:solidFill>
                  <a:srgbClr val="000090"/>
                </a:solidFill>
                <a:latin typeface="標楷體" pitchFamily="65" charset="-120"/>
                <a:ea typeface="標楷體" pitchFamily="65" charset="-120"/>
              </a:rPr>
              <a:t>1.</a:t>
            </a:r>
            <a:r>
              <a:rPr kumimoji="0" lang="zh-TW" altLang="en-US" b="1" dirty="0">
                <a:solidFill>
                  <a:srgbClr val="000090"/>
                </a:solidFill>
                <a:latin typeface="標楷體" pitchFamily="65" charset="-120"/>
                <a:ea typeface="標楷體" pitchFamily="65" charset="-120"/>
              </a:rPr>
              <a:t>無懲罰紀錄</a:t>
            </a:r>
            <a:r>
              <a:rPr kumimoji="0" lang="en-US" altLang="zh-TW" b="1" dirty="0">
                <a:solidFill>
                  <a:srgbClr val="000090"/>
                </a:solidFill>
                <a:latin typeface="標楷體" pitchFamily="65" charset="-120"/>
                <a:ea typeface="標楷體" pitchFamily="65" charset="-120"/>
              </a:rPr>
              <a:t>:10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2.</a:t>
            </a:r>
            <a:r>
              <a:rPr kumimoji="0" lang="zh-TW" altLang="en-US" b="1" dirty="0">
                <a:solidFill>
                  <a:srgbClr val="000090"/>
                </a:solidFill>
                <a:latin typeface="標楷體" pitchFamily="65" charset="-120"/>
                <a:ea typeface="標楷體" pitchFamily="65" charset="-120"/>
              </a:rPr>
              <a:t>無曠課紀錄</a:t>
            </a:r>
            <a:r>
              <a:rPr kumimoji="0" lang="en-US" altLang="zh-TW" b="1" dirty="0">
                <a:solidFill>
                  <a:srgbClr val="000090"/>
                </a:solidFill>
                <a:latin typeface="標楷體" pitchFamily="65" charset="-120"/>
                <a:ea typeface="標楷體" pitchFamily="65" charset="-120"/>
              </a:rPr>
              <a:t>:12</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3.</a:t>
            </a:r>
            <a:r>
              <a:rPr kumimoji="0" lang="zh-TW" altLang="en-US" b="1" dirty="0">
                <a:solidFill>
                  <a:srgbClr val="000090"/>
                </a:solidFill>
                <a:latin typeface="標楷體" pitchFamily="65" charset="-120"/>
                <a:ea typeface="標楷體" pitchFamily="65" charset="-120"/>
              </a:rPr>
              <a:t>獎勵紀錄</a:t>
            </a:r>
            <a:r>
              <a:rPr kumimoji="0" lang="en-US" altLang="zh-TW" b="1" dirty="0">
                <a:solidFill>
                  <a:srgbClr val="000090"/>
                </a:solidFill>
                <a:latin typeface="標楷體" pitchFamily="65" charset="-120"/>
                <a:ea typeface="標楷體" pitchFamily="65" charset="-120"/>
              </a:rPr>
              <a:t>:20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4.</a:t>
            </a:r>
            <a:r>
              <a:rPr kumimoji="0" lang="zh-TW" altLang="en-US" b="1" dirty="0">
                <a:solidFill>
                  <a:srgbClr val="000090"/>
                </a:solidFill>
                <a:latin typeface="標楷體" pitchFamily="65" charset="-120"/>
                <a:ea typeface="標楷體" pitchFamily="65" charset="-120"/>
              </a:rPr>
              <a:t>服務學習</a:t>
            </a:r>
            <a:r>
              <a:rPr kumimoji="0" lang="en-US" altLang="zh-TW" b="1" dirty="0">
                <a:solidFill>
                  <a:srgbClr val="000090"/>
                </a:solidFill>
                <a:latin typeface="標楷體" pitchFamily="65" charset="-120"/>
                <a:ea typeface="標楷體" pitchFamily="65" charset="-120"/>
              </a:rPr>
              <a:t>:10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p:txBody>
      </p:sp>
      <p:sp>
        <p:nvSpPr>
          <p:cNvPr id="29" name="文字方塊 28"/>
          <p:cNvSpPr txBox="1"/>
          <p:nvPr/>
        </p:nvSpPr>
        <p:spPr>
          <a:xfrm>
            <a:off x="6672064" y="5547721"/>
            <a:ext cx="3528392" cy="640515"/>
          </a:xfrm>
          <a:prstGeom prst="rect">
            <a:avLst/>
          </a:prstGeom>
          <a:blipFill>
            <a:blip r:embed="rId7" cstate="print">
              <a:extLst>
                <a:ext uri="{28A0092B-C50C-407E-A947-70E740481C1C}">
                  <a14:useLocalDpi xmlns:a14="http://schemas.microsoft.com/office/drawing/2010/main" xmlns=""/>
                </a:ext>
              </a:extLst>
            </a:blip>
            <a:tile tx="0" ty="0" sx="100000" sy="100000" flip="none" algn="tl"/>
          </a:blipFill>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dirty="0">
                <a:solidFill>
                  <a:srgbClr val="000090"/>
                </a:solidFill>
                <a:latin typeface="標楷體" pitchFamily="65" charset="-120"/>
                <a:ea typeface="標楷體" pitchFamily="65" charset="-120"/>
              </a:rPr>
              <a:t>1.</a:t>
            </a:r>
            <a:r>
              <a:rPr kumimoji="0" lang="zh-TW" altLang="en-US" b="1" dirty="0">
                <a:solidFill>
                  <a:srgbClr val="000090"/>
                </a:solidFill>
                <a:latin typeface="標楷體" pitchFamily="65" charset="-120"/>
                <a:ea typeface="標楷體" pitchFamily="65" charset="-120"/>
              </a:rPr>
              <a:t>會考成績</a:t>
            </a:r>
            <a:r>
              <a:rPr kumimoji="0" lang="en-US" altLang="zh-TW" b="1" dirty="0">
                <a:solidFill>
                  <a:srgbClr val="000090"/>
                </a:solidFill>
                <a:latin typeface="標楷體" pitchFamily="65" charset="-120"/>
                <a:ea typeface="標楷體" pitchFamily="65" charset="-120"/>
              </a:rPr>
              <a:t>:30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p:txBody>
      </p:sp>
      <p:sp>
        <p:nvSpPr>
          <p:cNvPr id="81932" name="標題 1"/>
          <p:cNvSpPr txBox="1">
            <a:spLocks/>
          </p:cNvSpPr>
          <p:nvPr/>
        </p:nvSpPr>
        <p:spPr bwMode="auto">
          <a:xfrm>
            <a:off x="1839913" y="615950"/>
            <a:ext cx="8450262" cy="94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400" b="1">
                <a:solidFill>
                  <a:srgbClr val="000099"/>
                </a:solidFill>
                <a:latin typeface="微軟正黑體" pitchFamily="34" charset="-120"/>
                <a:ea typeface="微軟正黑體" pitchFamily="34" charset="-120"/>
              </a:rPr>
              <a:t>免試入學</a:t>
            </a:r>
            <a:r>
              <a:rPr kumimoji="0" lang="en-US" altLang="zh-TW" sz="4400" b="1">
                <a:solidFill>
                  <a:srgbClr val="000099"/>
                </a:solidFill>
                <a:latin typeface="微軟正黑體" pitchFamily="34" charset="-120"/>
                <a:ea typeface="微軟正黑體" pitchFamily="34" charset="-120"/>
              </a:rPr>
              <a:t>-</a:t>
            </a:r>
            <a:r>
              <a:rPr kumimoji="0" lang="zh-TW" altLang="en-US" sz="4400" b="1">
                <a:solidFill>
                  <a:srgbClr val="C00000"/>
                </a:solidFill>
                <a:latin typeface="微軟正黑體" pitchFamily="34" charset="-120"/>
                <a:ea typeface="微軟正黑體" pitchFamily="34" charset="-120"/>
              </a:rPr>
              <a:t>竹苗區超額比序</a:t>
            </a:r>
            <a:endParaRPr kumimoji="0" lang="zh-TW" altLang="en-US" sz="4400" b="1">
              <a:solidFill>
                <a:srgbClr val="3333CC"/>
              </a:solidFill>
              <a:latin typeface="微軟正黑體" pitchFamily="34" charset="-120"/>
              <a:ea typeface="微軟正黑體" pitchFamily="34" charset="-120"/>
            </a:endParaRPr>
          </a:p>
        </p:txBody>
      </p:sp>
      <p:sp>
        <p:nvSpPr>
          <p:cNvPr id="12" name="標題 1"/>
          <p:cNvSpPr txBox="1">
            <a:spLocks/>
          </p:cNvSpPr>
          <p:nvPr/>
        </p:nvSpPr>
        <p:spPr>
          <a:xfrm>
            <a:off x="1839913" y="2785877"/>
            <a:ext cx="9144000" cy="2338388"/>
          </a:xfrm>
          <a:prstGeom prst="rect">
            <a:avLst/>
          </a:prstGeom>
          <a:solidFill>
            <a:srgbClr val="FF6600"/>
          </a:solidFill>
        </p:spPr>
        <p:style>
          <a:lnRef idx="3">
            <a:schemeClr val="lt1"/>
          </a:lnRef>
          <a:fillRef idx="1">
            <a:schemeClr val="accent6"/>
          </a:fillRef>
          <a:effectRef idx="1">
            <a:schemeClr val="accent6"/>
          </a:effectRef>
          <a:fontRef idx="minor">
            <a:schemeClr val="lt1"/>
          </a:fontRef>
        </p:style>
        <p:txBody>
          <a:bodyPr anchor="ctr"/>
          <a:lstStyle/>
          <a:p>
            <a:pPr eaLnBrk="1" hangingPunct="1">
              <a:lnSpc>
                <a:spcPct val="170000"/>
              </a:lnSpc>
              <a:defRPr/>
            </a:pPr>
            <a:r>
              <a:rPr kumimoji="0" lang="zh-TW" altLang="en-US" sz="3600" b="1" dirty="0">
                <a:solidFill>
                  <a:prstClr val="white"/>
                </a:solidFill>
                <a:latin typeface="標楷體" panose="03000509000000000000" pitchFamily="65" charset="-120"/>
                <a:ea typeface="標楷體" panose="03000509000000000000" pitchFamily="65" charset="-120"/>
              </a:rPr>
              <a:t>* 報名人數 </a:t>
            </a:r>
            <a:r>
              <a:rPr kumimoji="0" lang="en-US" altLang="zh-TW" sz="3600" b="1" dirty="0">
                <a:solidFill>
                  <a:prstClr val="white"/>
                </a:solidFill>
                <a:latin typeface="標楷體" panose="03000509000000000000" pitchFamily="65" charset="-120"/>
                <a:ea typeface="標楷體" panose="03000509000000000000" pitchFamily="65" charset="-120"/>
              </a:rPr>
              <a:t>&lt;</a:t>
            </a:r>
            <a:r>
              <a:rPr kumimoji="0" lang="zh-TW" altLang="en-US" sz="3600" b="1" dirty="0">
                <a:solidFill>
                  <a:prstClr val="white"/>
                </a:solidFill>
                <a:latin typeface="標楷體" panose="03000509000000000000" pitchFamily="65" charset="-120"/>
                <a:ea typeface="標楷體" panose="03000509000000000000" pitchFamily="65" charset="-120"/>
              </a:rPr>
              <a:t> 招生數，則全額錄取。</a:t>
            </a:r>
            <a:endParaRPr kumimoji="0" lang="en-US" altLang="zh-TW" sz="3600" b="1" dirty="0">
              <a:solidFill>
                <a:prstClr val="white"/>
              </a:solidFill>
              <a:latin typeface="標楷體" panose="03000509000000000000" pitchFamily="65" charset="-120"/>
              <a:ea typeface="標楷體" panose="03000509000000000000" pitchFamily="65" charset="-120"/>
            </a:endParaRPr>
          </a:p>
          <a:p>
            <a:pPr eaLnBrk="1" hangingPunct="1">
              <a:lnSpc>
                <a:spcPct val="170000"/>
              </a:lnSpc>
              <a:defRPr/>
            </a:pPr>
            <a:r>
              <a:rPr kumimoji="0" lang="zh-TW" altLang="en-US" sz="3600" b="1" dirty="0">
                <a:solidFill>
                  <a:prstClr val="white"/>
                </a:solidFill>
                <a:latin typeface="標楷體" panose="03000509000000000000" pitchFamily="65" charset="-120"/>
                <a:ea typeface="標楷體" panose="03000509000000000000" pitchFamily="65" charset="-120"/>
              </a:rPr>
              <a:t>* 報名人數 </a:t>
            </a:r>
            <a:r>
              <a:rPr kumimoji="0" lang="en-US" altLang="zh-TW" sz="3600" b="1" dirty="0">
                <a:solidFill>
                  <a:prstClr val="white"/>
                </a:solidFill>
                <a:latin typeface="標楷體" panose="03000509000000000000" pitchFamily="65" charset="-120"/>
                <a:ea typeface="標楷體" panose="03000509000000000000" pitchFamily="65" charset="-120"/>
              </a:rPr>
              <a:t>&gt;</a:t>
            </a:r>
            <a:r>
              <a:rPr kumimoji="0" lang="zh-TW" altLang="en-US" sz="3600" b="1" dirty="0">
                <a:solidFill>
                  <a:prstClr val="white"/>
                </a:solidFill>
                <a:latin typeface="標楷體" panose="03000509000000000000" pitchFamily="65" charset="-120"/>
                <a:ea typeface="標楷體" panose="03000509000000000000" pitchFamily="65" charset="-120"/>
              </a:rPr>
              <a:t> 招生數，則進行超額比序。</a:t>
            </a:r>
            <a:endParaRPr kumimoji="0" lang="en-US" altLang="zh-TW" sz="3600" b="1" dirty="0">
              <a:solidFill>
                <a:prstClr val="white"/>
              </a:solidFill>
              <a:latin typeface="標楷體" panose="03000509000000000000" pitchFamily="65" charset="-120"/>
              <a:ea typeface="標楷體" panose="03000509000000000000" pitchFamily="65" charset="-120"/>
            </a:endParaRPr>
          </a:p>
        </p:txBody>
      </p:sp>
      <p:grpSp>
        <p:nvGrpSpPr>
          <p:cNvPr id="8" name="群組 66"/>
          <p:cNvGrpSpPr/>
          <p:nvPr/>
        </p:nvGrpSpPr>
        <p:grpSpPr>
          <a:xfrm>
            <a:off x="8515131" y="3499905"/>
            <a:ext cx="1143000" cy="1053370"/>
            <a:chOff x="3649980" y="3331877"/>
            <a:chExt cx="1143000" cy="1053371"/>
          </a:xfrm>
          <a:solidFill>
            <a:srgbClr val="FF6600"/>
          </a:solidFill>
        </p:grpSpPr>
        <p:sp>
          <p:nvSpPr>
            <p:cNvPr id="9" name="橢圓 8"/>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10" name="文字方塊 9"/>
            <p:cNvSpPr txBox="1"/>
            <p:nvPr/>
          </p:nvSpPr>
          <p:spPr>
            <a:xfrm>
              <a:off x="3751163" y="3474973"/>
              <a:ext cx="963725" cy="707887"/>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b="1" dirty="0">
                  <a:solidFill>
                    <a:srgbClr val="92D050"/>
                  </a:solidFill>
                </a:rPr>
                <a:t>100</a:t>
              </a:r>
              <a:endParaRPr kumimoji="0" lang="zh-TW" altLang="en-US" sz="4000" b="1" dirty="0">
                <a:solidFill>
                  <a:srgbClr val="92D050"/>
                </a:solidFill>
              </a:endParaRPr>
            </a:p>
          </p:txBody>
        </p:sp>
      </p:grpSp>
      <p:sp>
        <p:nvSpPr>
          <p:cNvPr id="11" name="向右箭號 10"/>
          <p:cNvSpPr/>
          <p:nvPr/>
        </p:nvSpPr>
        <p:spPr>
          <a:xfrm>
            <a:off x="6672064" y="3685152"/>
            <a:ext cx="939313" cy="701099"/>
          </a:xfrm>
          <a:prstGeom prst="rightArrow">
            <a:avLst/>
          </a:prstGeom>
          <a:solidFill>
            <a:srgbClr val="FF6600"/>
          </a:solidFill>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grpSp>
        <p:nvGrpSpPr>
          <p:cNvPr id="13" name="群組 66"/>
          <p:cNvGrpSpPr/>
          <p:nvPr/>
        </p:nvGrpSpPr>
        <p:grpSpPr>
          <a:xfrm>
            <a:off x="4780232" y="1726885"/>
            <a:ext cx="1143000" cy="1053370"/>
            <a:chOff x="3649980" y="3331877"/>
            <a:chExt cx="1143000" cy="1053371"/>
          </a:xfrm>
          <a:solidFill>
            <a:srgbClr val="FF6600"/>
          </a:solidFill>
        </p:grpSpPr>
        <p:sp>
          <p:nvSpPr>
            <p:cNvPr id="14" name="橢圓 13"/>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15" name="文字方塊 14"/>
            <p:cNvSpPr txBox="1"/>
            <p:nvPr/>
          </p:nvSpPr>
          <p:spPr>
            <a:xfrm>
              <a:off x="3869160" y="3474973"/>
              <a:ext cx="704640" cy="707887"/>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b="1" dirty="0">
                  <a:solidFill>
                    <a:srgbClr val="92D050"/>
                  </a:solidFill>
                </a:rPr>
                <a:t>30</a:t>
              </a:r>
              <a:endParaRPr kumimoji="0" lang="zh-TW" altLang="en-US" sz="4000" b="1" dirty="0">
                <a:solidFill>
                  <a:srgbClr val="92D050"/>
                </a:solidFill>
              </a:endParaRPr>
            </a:p>
          </p:txBody>
        </p:sp>
      </p:grpSp>
      <p:grpSp>
        <p:nvGrpSpPr>
          <p:cNvPr id="16" name="群組 66"/>
          <p:cNvGrpSpPr/>
          <p:nvPr/>
        </p:nvGrpSpPr>
        <p:grpSpPr>
          <a:xfrm>
            <a:off x="4780232" y="3635827"/>
            <a:ext cx="1143000" cy="1053370"/>
            <a:chOff x="3649980" y="3331877"/>
            <a:chExt cx="1143000" cy="1053371"/>
          </a:xfrm>
          <a:solidFill>
            <a:srgbClr val="FF6600"/>
          </a:solidFill>
        </p:grpSpPr>
        <p:sp>
          <p:nvSpPr>
            <p:cNvPr id="17" name="橢圓 16"/>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18" name="文字方塊 17"/>
            <p:cNvSpPr txBox="1"/>
            <p:nvPr/>
          </p:nvSpPr>
          <p:spPr>
            <a:xfrm>
              <a:off x="3869160" y="3474973"/>
              <a:ext cx="704039" cy="707887"/>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b="1" dirty="0">
                  <a:solidFill>
                    <a:srgbClr val="92D050"/>
                  </a:solidFill>
                </a:rPr>
                <a:t>40</a:t>
              </a:r>
              <a:endParaRPr kumimoji="0" lang="zh-TW" altLang="en-US" sz="4000" b="1" dirty="0">
                <a:solidFill>
                  <a:srgbClr val="92D050"/>
                </a:solidFill>
              </a:endParaRPr>
            </a:p>
          </p:txBody>
        </p:sp>
      </p:grpSp>
      <p:grpSp>
        <p:nvGrpSpPr>
          <p:cNvPr id="19" name="群組 66"/>
          <p:cNvGrpSpPr/>
          <p:nvPr/>
        </p:nvGrpSpPr>
        <p:grpSpPr>
          <a:xfrm>
            <a:off x="4780232" y="5352460"/>
            <a:ext cx="1143000" cy="1053370"/>
            <a:chOff x="3649980" y="3331877"/>
            <a:chExt cx="1143000" cy="1053371"/>
          </a:xfrm>
          <a:solidFill>
            <a:srgbClr val="FF6600"/>
          </a:solidFill>
        </p:grpSpPr>
        <p:sp>
          <p:nvSpPr>
            <p:cNvPr id="20" name="橢圓 19"/>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21" name="文字方塊 20"/>
            <p:cNvSpPr txBox="1"/>
            <p:nvPr/>
          </p:nvSpPr>
          <p:spPr>
            <a:xfrm>
              <a:off x="3869160" y="3474973"/>
              <a:ext cx="704039" cy="707887"/>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b="1" dirty="0">
                  <a:solidFill>
                    <a:srgbClr val="92D050"/>
                  </a:solidFill>
                </a:rPr>
                <a:t>30</a:t>
              </a:r>
              <a:endParaRPr kumimoji="0" lang="zh-TW" altLang="en-US" sz="4000" b="1" dirty="0">
                <a:solidFill>
                  <a:srgbClr val="92D050"/>
                </a:solidFil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nodeType="afterGroup">
                            <p:stCondLst>
                              <p:cond delay="5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nodeType="afterGroup">
                            <p:stCondLst>
                              <p:cond delay="100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nodeType="afterGroup">
                            <p:stCondLst>
                              <p:cond delay="15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nodeType="afterGroup">
                            <p:stCondLst>
                              <p:cond delay="200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nvGraphicFramePr>
        <p:xfrm>
          <a:off x="3520111" y="197965"/>
          <a:ext cx="6464324" cy="6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內容版面配置區 6"/>
          <p:cNvGraphicFramePr>
            <a:graphicFrameLocks noGrp="1"/>
          </p:cNvGraphicFramePr>
          <p:nvPr>
            <p:ph idx="4294967295"/>
            <p:extLst>
              <p:ext uri="{D42A27DB-BD31-4B8C-83A1-F6EECF244321}">
                <p14:modId xmlns:p14="http://schemas.microsoft.com/office/powerpoint/2010/main" xmlns="" val="3974760412"/>
              </p:ext>
            </p:extLst>
          </p:nvPr>
        </p:nvGraphicFramePr>
        <p:xfrm>
          <a:off x="2298764" y="897415"/>
          <a:ext cx="8570230" cy="5881600"/>
        </p:xfrm>
        <a:graphic>
          <a:graphicData uri="http://schemas.openxmlformats.org/drawingml/2006/table">
            <a:tbl>
              <a:tblPr firstRow="1" bandRow="1">
                <a:tableStyleId>{00A15C55-8517-42AA-B614-E9B94910E393}</a:tableStyleId>
              </a:tblPr>
              <a:tblGrid>
                <a:gridCol w="1446131">
                  <a:extLst>
                    <a:ext uri="{9D8B030D-6E8A-4147-A177-3AD203B41FA5}">
                      <a16:colId xmlns:a16="http://schemas.microsoft.com/office/drawing/2014/main" xmlns="" val="20000"/>
                    </a:ext>
                  </a:extLst>
                </a:gridCol>
                <a:gridCol w="2350880">
                  <a:extLst>
                    <a:ext uri="{9D8B030D-6E8A-4147-A177-3AD203B41FA5}">
                      <a16:colId xmlns:a16="http://schemas.microsoft.com/office/drawing/2014/main" xmlns="" val="20001"/>
                    </a:ext>
                  </a:extLst>
                </a:gridCol>
                <a:gridCol w="4773219">
                  <a:extLst>
                    <a:ext uri="{9D8B030D-6E8A-4147-A177-3AD203B41FA5}">
                      <a16:colId xmlns:a16="http://schemas.microsoft.com/office/drawing/2014/main" xmlns="" val="20002"/>
                    </a:ext>
                  </a:extLst>
                </a:gridCol>
              </a:tblGrid>
              <a:tr h="502920">
                <a:tc>
                  <a:txBody>
                    <a:bodyPr/>
                    <a:lstStyle/>
                    <a:p>
                      <a:pPr algn="ctr"/>
                      <a:r>
                        <a:rPr lang="zh-TW" altLang="en-US" sz="2700" dirty="0">
                          <a:latin typeface="標楷體" pitchFamily="65" charset="-120"/>
                          <a:ea typeface="標楷體" pitchFamily="65" charset="-120"/>
                        </a:rPr>
                        <a:t>項目</a:t>
                      </a:r>
                      <a:endParaRPr lang="zh-TW" altLang="en-US" sz="2700" b="1" dirty="0">
                        <a:latin typeface="標楷體" pitchFamily="65" charset="-120"/>
                        <a:ea typeface="標楷體" pitchFamily="65" charset="-120"/>
                        <a:cs typeface="BiauKai"/>
                      </a:endParaRPr>
                    </a:p>
                  </a:txBody>
                  <a:tcPr anchor="ctr">
                    <a:solidFill>
                      <a:srgbClr val="9966FF"/>
                    </a:solidFill>
                  </a:tcPr>
                </a:tc>
                <a:tc>
                  <a:txBody>
                    <a:bodyPr/>
                    <a:lstStyle/>
                    <a:p>
                      <a:pPr algn="ctr"/>
                      <a:r>
                        <a:rPr lang="zh-TW" altLang="en-US" sz="2700" dirty="0">
                          <a:latin typeface="標楷體" pitchFamily="65" charset="-120"/>
                          <a:ea typeface="標楷體" pitchFamily="65" charset="-120"/>
                        </a:rPr>
                        <a:t>給分</a:t>
                      </a:r>
                      <a:endParaRPr lang="zh-TW" altLang="en-US" sz="2700" b="1" dirty="0">
                        <a:latin typeface="標楷體" pitchFamily="65" charset="-120"/>
                        <a:ea typeface="標楷體" pitchFamily="65" charset="-120"/>
                        <a:cs typeface="BiauKai"/>
                      </a:endParaRPr>
                    </a:p>
                  </a:txBody>
                  <a:tcPr anchor="ctr">
                    <a:solidFill>
                      <a:srgbClr val="9966FF"/>
                    </a:solidFill>
                  </a:tcPr>
                </a:tc>
                <a:tc>
                  <a:txBody>
                    <a:bodyPr/>
                    <a:lstStyle/>
                    <a:p>
                      <a:pPr algn="ctr"/>
                      <a:r>
                        <a:rPr lang="zh-TW" altLang="en-US" sz="2700" dirty="0">
                          <a:latin typeface="標楷體" pitchFamily="65" charset="-120"/>
                          <a:ea typeface="標楷體" pitchFamily="65" charset="-120"/>
                        </a:rPr>
                        <a:t>說明</a:t>
                      </a:r>
                      <a:endParaRPr lang="zh-TW" altLang="en-US" sz="2700" b="1" dirty="0">
                        <a:solidFill>
                          <a:schemeClr val="bg1"/>
                        </a:solidFill>
                        <a:latin typeface="標楷體" pitchFamily="65" charset="-120"/>
                        <a:ea typeface="標楷體" pitchFamily="65" charset="-120"/>
                        <a:cs typeface="BiauKai"/>
                      </a:endParaRPr>
                    </a:p>
                  </a:txBody>
                  <a:tcPr anchor="ctr">
                    <a:solidFill>
                      <a:srgbClr val="9966FF"/>
                    </a:solidFill>
                  </a:tcPr>
                </a:tc>
                <a:extLst>
                  <a:ext uri="{0D108BD9-81ED-4DB2-BD59-A6C34878D82A}">
                    <a16:rowId xmlns:a16="http://schemas.microsoft.com/office/drawing/2014/main" xmlns="" val="10000"/>
                  </a:ext>
                </a:extLst>
              </a:tr>
              <a:tr h="664165">
                <a:tc rowSpan="2">
                  <a:txBody>
                    <a:bodyPr/>
                    <a:lstStyle/>
                    <a:p>
                      <a:pPr algn="ctr"/>
                      <a:r>
                        <a:rPr lang="zh-TW" altLang="en-US" sz="2000" dirty="0">
                          <a:latin typeface="標楷體" pitchFamily="65" charset="-120"/>
                          <a:ea typeface="標楷體" pitchFamily="65" charset="-120"/>
                        </a:rPr>
                        <a:t>扶助弱勢</a:t>
                      </a:r>
                      <a:endParaRPr lang="zh-TW" altLang="en-US" sz="2000" b="1" dirty="0">
                        <a:latin typeface="標楷體" pitchFamily="65" charset="-120"/>
                        <a:ea typeface="標楷體" pitchFamily="65" charset="-120"/>
                        <a:cs typeface="BiauKai"/>
                      </a:endParaRPr>
                    </a:p>
                  </a:txBody>
                  <a:tcPr anchor="ctr">
                    <a:solidFill>
                      <a:srgbClr val="F4EFFF"/>
                    </a:solidFill>
                  </a:tcPr>
                </a:tc>
                <a:tc>
                  <a:txBody>
                    <a:bodyPr/>
                    <a:lstStyle/>
                    <a:p>
                      <a:pPr algn="ctr"/>
                      <a:r>
                        <a:rPr lang="zh-TW" altLang="en-US" sz="2000" dirty="0">
                          <a:latin typeface="標楷體" pitchFamily="65" charset="-120"/>
                          <a:ea typeface="標楷體" pitchFamily="65" charset="-120"/>
                        </a:rPr>
                        <a:t>符合者給</a:t>
                      </a:r>
                      <a:r>
                        <a:rPr lang="en-US" altLang="zh-TW" sz="2000" dirty="0">
                          <a:latin typeface="標楷體" pitchFamily="65" charset="-120"/>
                          <a:ea typeface="標楷體" pitchFamily="65" charset="-120"/>
                        </a:rPr>
                        <a:t>5</a:t>
                      </a:r>
                      <a:r>
                        <a:rPr lang="zh-TW" altLang="en-US" sz="2000" dirty="0">
                          <a:latin typeface="標楷體" pitchFamily="65" charset="-120"/>
                          <a:ea typeface="標楷體" pitchFamily="65" charset="-120"/>
                        </a:rPr>
                        <a:t>分</a:t>
                      </a:r>
                      <a:endParaRPr lang="zh-TW" altLang="en-US" sz="2000" b="1" dirty="0">
                        <a:solidFill>
                          <a:schemeClr val="tx1"/>
                        </a:solidFill>
                        <a:latin typeface="標楷體" pitchFamily="65" charset="-120"/>
                        <a:ea typeface="標楷體" pitchFamily="65" charset="-120"/>
                        <a:cs typeface="BiauKai"/>
                      </a:endParaRPr>
                    </a:p>
                  </a:txBody>
                  <a:tcPr anchor="ctr">
                    <a:solidFill>
                      <a:srgbClr val="F4EFFF"/>
                    </a:solidFill>
                  </a:tcPr>
                </a:tc>
                <a:tc>
                  <a:txBody>
                    <a:bodyPr/>
                    <a:lstStyle/>
                    <a:p>
                      <a:r>
                        <a:rPr lang="en-US" altLang="zh-TW" sz="2000" kern="1200" dirty="0">
                          <a:effectLst/>
                          <a:latin typeface="標楷體" pitchFamily="65" charset="-120"/>
                          <a:ea typeface="標楷體" pitchFamily="65" charset="-120"/>
                        </a:rPr>
                        <a:t> </a:t>
                      </a:r>
                      <a:r>
                        <a:rPr lang="zh-TW" altLang="zh-TW" sz="2000" kern="1200" dirty="0">
                          <a:effectLst/>
                          <a:latin typeface="標楷體" pitchFamily="65" charset="-120"/>
                          <a:ea typeface="標楷體" pitchFamily="65" charset="-120"/>
                        </a:rPr>
                        <a:t>偏遠</a:t>
                      </a:r>
                      <a:r>
                        <a:rPr lang="zh-TW" altLang="en-US" sz="2000" kern="1200" dirty="0">
                          <a:effectLst/>
                          <a:latin typeface="標楷體" pitchFamily="65" charset="-120"/>
                          <a:ea typeface="標楷體" pitchFamily="65" charset="-120"/>
                        </a:rPr>
                        <a:t>地區</a:t>
                      </a:r>
                      <a:r>
                        <a:rPr lang="zh-TW" altLang="zh-TW" sz="2000" kern="1200" dirty="0">
                          <a:effectLst/>
                          <a:latin typeface="標楷體" pitchFamily="65" charset="-120"/>
                          <a:ea typeface="標楷體" pitchFamily="65" charset="-120"/>
                        </a:rPr>
                        <a:t>國中學生</a:t>
                      </a:r>
                      <a:endParaRPr lang="en-US" altLang="zh-TW" sz="2000" kern="1200" dirty="0">
                        <a:effectLst/>
                        <a:latin typeface="標楷體" pitchFamily="65" charset="-120"/>
                        <a:ea typeface="標楷體" pitchFamily="65" charset="-120"/>
                      </a:endParaRPr>
                    </a:p>
                    <a:p>
                      <a:r>
                        <a:rPr lang="en-US" altLang="zh-TW" sz="2000" kern="1200" dirty="0">
                          <a:effectLst/>
                          <a:latin typeface="標楷體" pitchFamily="65" charset="-120"/>
                          <a:ea typeface="標楷體" pitchFamily="65" charset="-120"/>
                        </a:rPr>
                        <a:t> </a:t>
                      </a:r>
                      <a:r>
                        <a:rPr lang="zh-TW" altLang="zh-TW" sz="2000" kern="1200" dirty="0">
                          <a:effectLst/>
                          <a:latin typeface="標楷體" pitchFamily="65" charset="-120"/>
                          <a:ea typeface="標楷體" pitchFamily="65" charset="-120"/>
                        </a:rPr>
                        <a:t>經濟弱勢</a:t>
                      </a:r>
                      <a:r>
                        <a:rPr lang="en-US" altLang="zh-TW" sz="2000" kern="1200" dirty="0">
                          <a:effectLst/>
                          <a:latin typeface="標楷體" pitchFamily="65" charset="-120"/>
                          <a:ea typeface="標楷體" pitchFamily="65" charset="-120"/>
                        </a:rPr>
                        <a:t>(</a:t>
                      </a:r>
                      <a:r>
                        <a:rPr lang="zh-TW" altLang="zh-TW" sz="2000" kern="1200" dirty="0">
                          <a:effectLst/>
                          <a:latin typeface="標楷體" pitchFamily="65" charset="-120"/>
                          <a:ea typeface="標楷體" pitchFamily="65" charset="-120"/>
                        </a:rPr>
                        <a:t>中低</a:t>
                      </a:r>
                      <a:r>
                        <a:rPr lang="zh-TW" altLang="en-US" sz="2000" kern="1200" dirty="0">
                          <a:effectLst/>
                          <a:latin typeface="標楷體" pitchFamily="65" charset="-120"/>
                          <a:ea typeface="標楷體" pitchFamily="65" charset="-120"/>
                        </a:rPr>
                        <a:t>、低</a:t>
                      </a:r>
                      <a:r>
                        <a:rPr lang="zh-TW" altLang="zh-TW" sz="2000" kern="1200" dirty="0">
                          <a:effectLst/>
                          <a:latin typeface="標楷體" pitchFamily="65" charset="-120"/>
                          <a:ea typeface="標楷體" pitchFamily="65" charset="-120"/>
                        </a:rPr>
                        <a:t>收入戶</a:t>
                      </a:r>
                      <a:r>
                        <a:rPr lang="en-US" altLang="zh-TW" sz="2000" kern="1200" dirty="0">
                          <a:effectLst/>
                          <a:latin typeface="標楷體" pitchFamily="65" charset="-120"/>
                          <a:ea typeface="標楷體" pitchFamily="65" charset="-120"/>
                        </a:rPr>
                        <a:t>)</a:t>
                      </a:r>
                      <a:r>
                        <a:rPr lang="zh-TW" altLang="zh-TW" sz="2000" kern="1200" dirty="0">
                          <a:effectLst/>
                          <a:latin typeface="標楷體" pitchFamily="65" charset="-120"/>
                          <a:ea typeface="標楷體" pitchFamily="65" charset="-120"/>
                        </a:rPr>
                        <a:t>學生</a:t>
                      </a:r>
                      <a:endParaRPr lang="zh-TW" altLang="en-US" sz="2000" b="1" dirty="0">
                        <a:solidFill>
                          <a:schemeClr val="tx1"/>
                        </a:solidFill>
                        <a:latin typeface="標楷體" pitchFamily="65" charset="-120"/>
                        <a:ea typeface="標楷體" pitchFamily="65" charset="-120"/>
                        <a:cs typeface="BiauKai"/>
                      </a:endParaRPr>
                    </a:p>
                  </a:txBody>
                  <a:tcPr anchor="ctr">
                    <a:solidFill>
                      <a:srgbClr val="F4EFFF"/>
                    </a:solidFill>
                  </a:tcPr>
                </a:tc>
                <a:extLst>
                  <a:ext uri="{0D108BD9-81ED-4DB2-BD59-A6C34878D82A}">
                    <a16:rowId xmlns:a16="http://schemas.microsoft.com/office/drawing/2014/main" xmlns="" val="10001"/>
                  </a:ext>
                </a:extLst>
              </a:tr>
              <a:tr h="0">
                <a:tc vMerge="1">
                  <a:txBody>
                    <a:bodyPr/>
                    <a:lstStyle/>
                    <a:p>
                      <a:pPr algn="ctr"/>
                      <a:endParaRPr lang="zh-TW" altLang="en-US" sz="2000" b="1" dirty="0">
                        <a:latin typeface="標楷體" pitchFamily="65" charset="-120"/>
                        <a:ea typeface="標楷體" pitchFamily="65" charset="-120"/>
                        <a:cs typeface="BiauKai"/>
                      </a:endParaRPr>
                    </a:p>
                  </a:txBody>
                  <a:tcPr anchor="ctr">
                    <a:solidFill>
                      <a:srgbClr val="F4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itchFamily="65" charset="-120"/>
                          <a:ea typeface="標楷體" pitchFamily="65" charset="-120"/>
                        </a:rPr>
                        <a:t>符合者給</a:t>
                      </a:r>
                      <a:r>
                        <a:rPr lang="en-US" altLang="zh-TW" sz="2000" dirty="0">
                          <a:latin typeface="標楷體" pitchFamily="65" charset="-120"/>
                          <a:ea typeface="標楷體" pitchFamily="65" charset="-120"/>
                        </a:rPr>
                        <a:t>3</a:t>
                      </a:r>
                      <a:r>
                        <a:rPr lang="zh-TW" altLang="en-US" sz="2000" dirty="0">
                          <a:latin typeface="標楷體" pitchFamily="65" charset="-120"/>
                          <a:ea typeface="標楷體" pitchFamily="65" charset="-120"/>
                        </a:rPr>
                        <a:t>分</a:t>
                      </a:r>
                      <a:endParaRPr lang="zh-TW" altLang="en-US" sz="2000" b="1" dirty="0">
                        <a:solidFill>
                          <a:schemeClr val="tx1"/>
                        </a:solidFill>
                        <a:latin typeface="標楷體" pitchFamily="65" charset="-120"/>
                        <a:ea typeface="標楷體" pitchFamily="65" charset="-120"/>
                        <a:cs typeface="BiauKai"/>
                      </a:endParaRPr>
                    </a:p>
                    <a:p>
                      <a:pPr algn="ctr"/>
                      <a:endParaRPr lang="zh-TW" altLang="en-US" sz="2000" b="1" dirty="0">
                        <a:solidFill>
                          <a:schemeClr val="tx1"/>
                        </a:solidFill>
                        <a:latin typeface="標楷體" pitchFamily="65" charset="-120"/>
                        <a:ea typeface="標楷體" pitchFamily="65" charset="-120"/>
                        <a:cs typeface="BiauKai"/>
                      </a:endParaRPr>
                    </a:p>
                  </a:txBody>
                  <a:tcPr anchor="ctr">
                    <a:solidFill>
                      <a:srgbClr val="F4EFFF"/>
                    </a:solidFill>
                  </a:tcPr>
                </a:tc>
                <a:tc>
                  <a:txBody>
                    <a:bodyPr/>
                    <a:lstStyle/>
                    <a:p>
                      <a:r>
                        <a:rPr lang="zh-TW" altLang="en-US" sz="2000" b="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非山非市地區國中畢業生</a:t>
                      </a:r>
                      <a:endParaRPr lang="zh-TW" altLang="en-US" sz="2000" b="1" dirty="0">
                        <a:solidFill>
                          <a:schemeClr val="tx1"/>
                        </a:solidFill>
                        <a:latin typeface="標楷體" pitchFamily="65" charset="-120"/>
                        <a:ea typeface="標楷體" pitchFamily="65" charset="-120"/>
                        <a:cs typeface="BiauKai"/>
                      </a:endParaRPr>
                    </a:p>
                  </a:txBody>
                  <a:tcPr anchor="ctr">
                    <a:solidFill>
                      <a:srgbClr val="F4EFFF"/>
                    </a:solidFill>
                  </a:tcPr>
                </a:tc>
                <a:extLst>
                  <a:ext uri="{0D108BD9-81ED-4DB2-BD59-A6C34878D82A}">
                    <a16:rowId xmlns:a16="http://schemas.microsoft.com/office/drawing/2014/main" xmlns="" val="2762925791"/>
                  </a:ext>
                </a:extLst>
              </a:tr>
              <a:tr h="497840">
                <a:tc>
                  <a:txBody>
                    <a:bodyPr/>
                    <a:lstStyle/>
                    <a:p>
                      <a:pPr algn="ctr"/>
                      <a:r>
                        <a:rPr kumimoji="0" lang="zh-TW" altLang="en-US" sz="2000" dirty="0">
                          <a:ln w="1905"/>
                          <a:effectLst>
                            <a:innerShdw blurRad="69850" dist="43180" dir="5400000">
                              <a:srgbClr val="000000">
                                <a:alpha val="65000"/>
                              </a:srgbClr>
                            </a:innerShdw>
                          </a:effectLst>
                          <a:latin typeface="標楷體" pitchFamily="65" charset="-120"/>
                          <a:ea typeface="標楷體" pitchFamily="65" charset="-120"/>
                        </a:rPr>
                        <a:t>就近入學</a:t>
                      </a:r>
                      <a:endParaRPr lang="zh-TW" altLang="en-US" sz="2000" b="1" dirty="0">
                        <a:latin typeface="標楷體" pitchFamily="65" charset="-120"/>
                        <a:ea typeface="標楷體" pitchFamily="65" charset="-120"/>
                        <a:cs typeface="BiauKai"/>
                      </a:endParaRPr>
                    </a:p>
                  </a:txBody>
                  <a:tcPr anchor="ctr">
                    <a:solidFill>
                      <a:srgbClr val="D8C5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1200" dirty="0">
                          <a:latin typeface="標楷體" pitchFamily="65" charset="-120"/>
                          <a:ea typeface="標楷體" pitchFamily="65" charset="-120"/>
                        </a:rPr>
                        <a:t>符合者給</a:t>
                      </a:r>
                      <a:r>
                        <a:rPr lang="en-US" altLang="zh-TW" sz="2000" dirty="0">
                          <a:latin typeface="標楷體" pitchFamily="65" charset="-120"/>
                          <a:ea typeface="標楷體" pitchFamily="65" charset="-120"/>
                        </a:rPr>
                        <a:t>5</a:t>
                      </a:r>
                      <a:r>
                        <a:rPr lang="zh-TW" altLang="en-US" sz="2000" dirty="0">
                          <a:latin typeface="標楷體" pitchFamily="65" charset="-120"/>
                          <a:ea typeface="標楷體" pitchFamily="65" charset="-120"/>
                        </a:rPr>
                        <a:t>分</a:t>
                      </a:r>
                      <a:endParaRPr lang="zh-TW" altLang="en-US" sz="2000" b="1" dirty="0">
                        <a:solidFill>
                          <a:schemeClr val="tx1"/>
                        </a:solidFill>
                        <a:latin typeface="標楷體" pitchFamily="65" charset="-120"/>
                        <a:ea typeface="標楷體" pitchFamily="65" charset="-120"/>
                        <a:cs typeface="BiauKai"/>
                      </a:endParaRPr>
                    </a:p>
                  </a:txBody>
                  <a:tcPr anchor="ctr">
                    <a:solidFill>
                      <a:srgbClr val="D8C5FF"/>
                    </a:solidFill>
                  </a:tcPr>
                </a:tc>
                <a:tc>
                  <a:txBody>
                    <a:bodyPr/>
                    <a:lstStyle/>
                    <a:p>
                      <a:endParaRPr lang="zh-TW" altLang="en-US" sz="2000" b="1" dirty="0">
                        <a:solidFill>
                          <a:schemeClr val="tx1"/>
                        </a:solidFill>
                        <a:latin typeface="標楷體" pitchFamily="65" charset="-120"/>
                        <a:ea typeface="標楷體" pitchFamily="65" charset="-120"/>
                        <a:cs typeface="BiauKai"/>
                      </a:endParaRPr>
                    </a:p>
                  </a:txBody>
                  <a:tcPr anchor="ctr">
                    <a:solidFill>
                      <a:srgbClr val="D8C5FF"/>
                    </a:solidFill>
                  </a:tcPr>
                </a:tc>
                <a:extLst>
                  <a:ext uri="{0D108BD9-81ED-4DB2-BD59-A6C34878D82A}">
                    <a16:rowId xmlns:a16="http://schemas.microsoft.com/office/drawing/2014/main" xmlns="" val="10002"/>
                  </a:ext>
                </a:extLst>
              </a:tr>
              <a:tr h="1761720">
                <a:tc>
                  <a:txBody>
                    <a:bodyPr/>
                    <a:lstStyle/>
                    <a:p>
                      <a:pPr algn="ctr"/>
                      <a:r>
                        <a:rPr kumimoji="0" lang="zh-TW" altLang="en-US" sz="2000" dirty="0">
                          <a:ln w="1905"/>
                          <a:effectLst>
                            <a:innerShdw blurRad="69850" dist="43180" dir="5400000">
                              <a:srgbClr val="000000">
                                <a:alpha val="65000"/>
                              </a:srgbClr>
                            </a:innerShdw>
                          </a:effectLst>
                          <a:latin typeface="標楷體" pitchFamily="65" charset="-120"/>
                          <a:ea typeface="標楷體" pitchFamily="65" charset="-120"/>
                        </a:rPr>
                        <a:t>志願序位</a:t>
                      </a:r>
                      <a:endParaRPr lang="zh-TW" altLang="en-US" sz="2000" b="1" dirty="0">
                        <a:latin typeface="標楷體" pitchFamily="65" charset="-120"/>
                        <a:ea typeface="標楷體" pitchFamily="65" charset="-120"/>
                        <a:cs typeface="BiauKai"/>
                      </a:endParaRPr>
                    </a:p>
                  </a:txBody>
                  <a:tcPr anchor="ctr">
                    <a:solidFill>
                      <a:srgbClr val="F4EFFF"/>
                    </a:solidFill>
                  </a:tcPr>
                </a:tc>
                <a:tc>
                  <a:txBody>
                    <a:bodyPr/>
                    <a:lstStyle/>
                    <a:p>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1-5</a:t>
                      </a:r>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10</a:t>
                      </a:r>
                      <a:r>
                        <a:rPr lang="zh-TW" altLang="en-US" sz="2000" kern="1200" dirty="0">
                          <a:effectLst/>
                          <a:latin typeface="標楷體" pitchFamily="65" charset="-120"/>
                          <a:ea typeface="標楷體" pitchFamily="65" charset="-120"/>
                        </a:rPr>
                        <a:t>分</a:t>
                      </a:r>
                      <a:endParaRPr lang="zh-TW" altLang="zh-TW" sz="2000" kern="1200" dirty="0">
                        <a:effectLst/>
                        <a:latin typeface="標楷體" pitchFamily="65" charset="-120"/>
                        <a:ea typeface="標楷體" pitchFamily="65" charset="-120"/>
                      </a:endParaRPr>
                    </a:p>
                    <a:p>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6-10</a:t>
                      </a:r>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7</a:t>
                      </a:r>
                      <a:r>
                        <a:rPr lang="zh-TW" altLang="en-US" sz="2000" kern="1200" dirty="0">
                          <a:effectLst/>
                          <a:latin typeface="標楷體" pitchFamily="65" charset="-120"/>
                          <a:ea typeface="標楷體" pitchFamily="65" charset="-120"/>
                        </a:rPr>
                        <a:t> 分</a:t>
                      </a:r>
                      <a:endParaRPr lang="zh-TW" altLang="zh-TW" sz="2000" kern="1200" dirty="0">
                        <a:effectLst/>
                        <a:latin typeface="標楷體" pitchFamily="65" charset="-120"/>
                        <a:ea typeface="標楷體" pitchFamily="65" charset="-120"/>
                      </a:endParaRPr>
                    </a:p>
                    <a:p>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11-15</a:t>
                      </a:r>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5</a:t>
                      </a:r>
                      <a:r>
                        <a:rPr lang="zh-TW" altLang="en-US" sz="2000" kern="1200" dirty="0">
                          <a:effectLst/>
                          <a:latin typeface="標楷體" pitchFamily="65" charset="-120"/>
                          <a:ea typeface="標楷體" pitchFamily="65" charset="-120"/>
                        </a:rPr>
                        <a:t> 分</a:t>
                      </a:r>
                      <a:endParaRPr lang="zh-TW" altLang="zh-TW" sz="2000" kern="1200" dirty="0">
                        <a:effectLst/>
                        <a:latin typeface="標楷體" pitchFamily="65" charset="-120"/>
                        <a:ea typeface="標楷體" pitchFamily="65" charset="-120"/>
                      </a:endParaRPr>
                    </a:p>
                    <a:p>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16-20</a:t>
                      </a:r>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3</a:t>
                      </a:r>
                      <a:r>
                        <a:rPr lang="zh-TW" altLang="en-US" sz="2000" kern="1200" dirty="0">
                          <a:effectLst/>
                          <a:latin typeface="標楷體" pitchFamily="65" charset="-120"/>
                          <a:ea typeface="標楷體" pitchFamily="65" charset="-120"/>
                        </a:rPr>
                        <a:t> 分</a:t>
                      </a:r>
                      <a:endParaRPr lang="zh-TW" altLang="zh-TW" sz="2000" kern="1200" dirty="0">
                        <a:effectLst/>
                        <a:latin typeface="標楷體" pitchFamily="65" charset="-120"/>
                        <a:ea typeface="標楷體" pitchFamily="65" charset="-120"/>
                      </a:endParaRPr>
                    </a:p>
                    <a:p>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21-25</a:t>
                      </a:r>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1</a:t>
                      </a:r>
                      <a:r>
                        <a:rPr lang="zh-TW" altLang="en-US" sz="2000" kern="1200" baseline="0" dirty="0">
                          <a:effectLst/>
                          <a:latin typeface="標楷體" pitchFamily="65" charset="-120"/>
                          <a:ea typeface="標楷體" pitchFamily="65" charset="-120"/>
                        </a:rPr>
                        <a:t> </a:t>
                      </a:r>
                      <a:r>
                        <a:rPr lang="zh-TW" altLang="en-US" sz="2000" kern="1200" dirty="0">
                          <a:effectLst/>
                          <a:latin typeface="標楷體" pitchFamily="65" charset="-120"/>
                          <a:ea typeface="標楷體" pitchFamily="65" charset="-120"/>
                        </a:rPr>
                        <a:t>分</a:t>
                      </a:r>
                      <a:endParaRPr lang="zh-TW" altLang="en-US" sz="2000" b="1" dirty="0">
                        <a:solidFill>
                          <a:schemeClr val="tx1"/>
                        </a:solidFill>
                        <a:latin typeface="標楷體" pitchFamily="65" charset="-120"/>
                        <a:ea typeface="標楷體" pitchFamily="65" charset="-120"/>
                        <a:cs typeface="BiauKai"/>
                      </a:endParaRPr>
                    </a:p>
                  </a:txBody>
                  <a:tcPr anchor="ctr">
                    <a:solidFill>
                      <a:srgbClr val="F4EFFF"/>
                    </a:solidFill>
                  </a:tcPr>
                </a:tc>
                <a:tc>
                  <a:txBody>
                    <a:bodyPr/>
                    <a:lstStyle/>
                    <a:p>
                      <a:pPr algn="l"/>
                      <a:r>
                        <a:rPr lang="zh-TW" altLang="en-US" sz="2000" b="0" dirty="0">
                          <a:solidFill>
                            <a:schemeClr val="tx1"/>
                          </a:solidFill>
                          <a:latin typeface="標楷體" pitchFamily="65" charset="-120"/>
                          <a:ea typeface="標楷體" pitchFamily="65" charset="-120"/>
                          <a:cs typeface="BiauKai"/>
                        </a:rPr>
                        <a:t>高中：一校一志願</a:t>
                      </a:r>
                      <a:endParaRPr lang="en-US" altLang="zh-TW" sz="2000" b="0" dirty="0">
                        <a:solidFill>
                          <a:schemeClr val="tx1"/>
                        </a:solidFill>
                        <a:latin typeface="標楷體" pitchFamily="65" charset="-120"/>
                        <a:ea typeface="標楷體" pitchFamily="65" charset="-120"/>
                        <a:cs typeface="BiauKai"/>
                      </a:endParaRPr>
                    </a:p>
                    <a:p>
                      <a:pPr algn="l"/>
                      <a:endParaRPr lang="en-US" altLang="zh-TW" sz="2000" b="0" dirty="0">
                        <a:solidFill>
                          <a:schemeClr val="tx1"/>
                        </a:solidFill>
                        <a:latin typeface="標楷體" pitchFamily="65" charset="-120"/>
                        <a:ea typeface="標楷體" pitchFamily="65" charset="-120"/>
                        <a:cs typeface="BiauKai"/>
                      </a:endParaRPr>
                    </a:p>
                    <a:p>
                      <a:pPr algn="l"/>
                      <a:r>
                        <a:rPr lang="zh-TW" altLang="en-US" sz="2000" b="0" dirty="0">
                          <a:solidFill>
                            <a:schemeClr val="tx1"/>
                          </a:solidFill>
                          <a:latin typeface="標楷體" pitchFamily="65" charset="-120"/>
                          <a:ea typeface="標楷體" pitchFamily="65" charset="-120"/>
                          <a:cs typeface="BiauKai"/>
                        </a:rPr>
                        <a:t>職業類科：同校</a:t>
                      </a:r>
                      <a:r>
                        <a:rPr lang="en-US" altLang="zh-TW" sz="2000" b="0" dirty="0">
                          <a:solidFill>
                            <a:schemeClr val="tx1"/>
                          </a:solidFill>
                          <a:latin typeface="標楷體" pitchFamily="65" charset="-120"/>
                          <a:ea typeface="標楷體" pitchFamily="65" charset="-120"/>
                          <a:cs typeface="BiauKai"/>
                        </a:rPr>
                        <a:t>+</a:t>
                      </a:r>
                      <a:r>
                        <a:rPr lang="zh-TW" altLang="en-US" sz="2000" b="0" dirty="0">
                          <a:solidFill>
                            <a:schemeClr val="tx1"/>
                          </a:solidFill>
                          <a:latin typeface="標楷體" pitchFamily="65" charset="-120"/>
                          <a:ea typeface="標楷體" pitchFamily="65" charset="-120"/>
                          <a:cs typeface="BiauKai"/>
                        </a:rPr>
                        <a:t>同群</a:t>
                      </a:r>
                      <a:r>
                        <a:rPr lang="en-US" altLang="zh-TW" sz="2000" b="0" dirty="0">
                          <a:solidFill>
                            <a:schemeClr val="tx1"/>
                          </a:solidFill>
                          <a:latin typeface="標楷體" pitchFamily="65" charset="-120"/>
                          <a:ea typeface="標楷體" pitchFamily="65" charset="-120"/>
                          <a:cs typeface="BiauKai"/>
                        </a:rPr>
                        <a:t>+</a:t>
                      </a:r>
                      <a:r>
                        <a:rPr lang="zh-TW" altLang="en-US" sz="2000" b="0" dirty="0">
                          <a:solidFill>
                            <a:schemeClr val="tx1"/>
                          </a:solidFill>
                          <a:latin typeface="標楷體" pitchFamily="65" charset="-120"/>
                          <a:ea typeface="標楷體" pitchFamily="65" charset="-120"/>
                          <a:cs typeface="BiauKai"/>
                        </a:rPr>
                        <a:t>連填 </a:t>
                      </a:r>
                      <a:r>
                        <a:rPr lang="en-US" altLang="zh-TW" sz="2000" b="0" dirty="0">
                          <a:solidFill>
                            <a:schemeClr val="tx1"/>
                          </a:solidFill>
                          <a:latin typeface="標楷體" pitchFamily="65" charset="-120"/>
                          <a:ea typeface="標楷體" pitchFamily="65" charset="-120"/>
                          <a:cs typeface="BiauKai"/>
                        </a:rPr>
                        <a:t/>
                      </a:r>
                      <a:br>
                        <a:rPr lang="en-US" altLang="zh-TW" sz="2000" b="0" dirty="0">
                          <a:solidFill>
                            <a:schemeClr val="tx1"/>
                          </a:solidFill>
                          <a:latin typeface="標楷體" pitchFamily="65" charset="-120"/>
                          <a:ea typeface="標楷體" pitchFamily="65" charset="-120"/>
                          <a:cs typeface="BiauKai"/>
                        </a:rPr>
                      </a:br>
                      <a:r>
                        <a:rPr lang="zh-TW" altLang="en-US" sz="2000" b="0" dirty="0">
                          <a:solidFill>
                            <a:schemeClr val="tx1"/>
                          </a:solidFill>
                          <a:latin typeface="標楷體" pitchFamily="65" charset="-120"/>
                          <a:ea typeface="標楷體" pitchFamily="65" charset="-120"/>
                          <a:cs typeface="BiauKai"/>
                        </a:rPr>
                        <a:t>          視為同一志願序位</a:t>
                      </a:r>
                    </a:p>
                  </a:txBody>
                  <a:tcPr anchor="ctr">
                    <a:solidFill>
                      <a:srgbClr val="F4EFFF"/>
                    </a:solidFill>
                  </a:tcPr>
                </a:tc>
                <a:extLst>
                  <a:ext uri="{0D108BD9-81ED-4DB2-BD59-A6C34878D82A}">
                    <a16:rowId xmlns:a16="http://schemas.microsoft.com/office/drawing/2014/main" xmlns="" val="10003"/>
                  </a:ext>
                </a:extLst>
              </a:tr>
              <a:tr h="1717040">
                <a:tc>
                  <a:txBody>
                    <a:bodyPr/>
                    <a:lstStyle/>
                    <a:p>
                      <a:pPr algn="ctr"/>
                      <a:r>
                        <a:rPr kumimoji="0" lang="zh-TW" altLang="en-US" sz="2000" dirty="0">
                          <a:ln w="1905"/>
                          <a:effectLst>
                            <a:innerShdw blurRad="69850" dist="43180" dir="5400000">
                              <a:srgbClr val="000000">
                                <a:alpha val="65000"/>
                              </a:srgbClr>
                            </a:innerShdw>
                          </a:effectLst>
                          <a:latin typeface="標楷體" pitchFamily="65" charset="-120"/>
                          <a:ea typeface="標楷體" pitchFamily="65" charset="-120"/>
                        </a:rPr>
                        <a:t>均衡學習</a:t>
                      </a:r>
                      <a:endParaRPr lang="zh-TW" altLang="en-US" sz="2000" b="1" dirty="0">
                        <a:latin typeface="標楷體" pitchFamily="65" charset="-120"/>
                        <a:ea typeface="標楷體" pitchFamily="65" charset="-120"/>
                        <a:cs typeface="BiauKai"/>
                      </a:endParaRPr>
                    </a:p>
                  </a:txBody>
                  <a:tcPr anchor="ctr">
                    <a:solidFill>
                      <a:srgbClr val="D8C5FF"/>
                    </a:solidFill>
                  </a:tcPr>
                </a:tc>
                <a:tc>
                  <a:txBody>
                    <a:bodyPr/>
                    <a:lstStyle/>
                    <a:p>
                      <a:r>
                        <a:rPr lang="zh-TW" altLang="zh-TW" sz="2000" kern="1200" dirty="0">
                          <a:effectLst/>
                          <a:latin typeface="標楷體" pitchFamily="65" charset="-120"/>
                          <a:ea typeface="標楷體" pitchFamily="65" charset="-120"/>
                        </a:rPr>
                        <a:t>健體、藝文、綜合</a:t>
                      </a:r>
                      <a:r>
                        <a:rPr lang="zh-TW" altLang="en-US" sz="2000" kern="1200" dirty="0">
                          <a:effectLst/>
                          <a:latin typeface="標楷體" pitchFamily="65" charset="-120"/>
                          <a:ea typeface="標楷體" pitchFamily="65" charset="-120"/>
                        </a:rPr>
                        <a:t> </a:t>
                      </a:r>
                      <a:endParaRPr lang="en-US" altLang="zh-TW" sz="2000" kern="1200" dirty="0">
                        <a:effectLst/>
                        <a:latin typeface="標楷體" pitchFamily="65" charset="-120"/>
                        <a:ea typeface="標楷體" pitchFamily="65" charset="-120"/>
                      </a:endParaRPr>
                    </a:p>
                    <a:p>
                      <a:r>
                        <a:rPr lang="en-US" altLang="zh-TW" sz="2000" kern="1200" dirty="0">
                          <a:effectLst/>
                          <a:latin typeface="標楷體" pitchFamily="65" charset="-120"/>
                          <a:ea typeface="標楷體" pitchFamily="65" charset="-120"/>
                        </a:rPr>
                        <a:t>3</a:t>
                      </a:r>
                      <a:r>
                        <a:rPr lang="zh-TW" altLang="zh-TW" sz="2000" kern="1200" dirty="0">
                          <a:effectLst/>
                          <a:latin typeface="標楷體" pitchFamily="65" charset="-120"/>
                          <a:ea typeface="標楷體" pitchFamily="65" charset="-120"/>
                        </a:rPr>
                        <a:t>領域</a:t>
                      </a:r>
                      <a:r>
                        <a:rPr lang="zh-TW" altLang="en-US" sz="2000" kern="1200" dirty="0">
                          <a:effectLst/>
                          <a:latin typeface="標楷體" pitchFamily="65" charset="-120"/>
                          <a:ea typeface="標楷體" pitchFamily="65" charset="-120"/>
                        </a:rPr>
                        <a:t>及格：</a:t>
                      </a:r>
                      <a:r>
                        <a:rPr lang="en-US" altLang="zh-TW" sz="2000" kern="1200" dirty="0">
                          <a:effectLst/>
                          <a:latin typeface="標楷體" pitchFamily="65" charset="-120"/>
                          <a:ea typeface="標楷體" pitchFamily="65" charset="-120"/>
                        </a:rPr>
                        <a:t>15</a:t>
                      </a:r>
                      <a:r>
                        <a:rPr lang="zh-TW" altLang="zh-TW" sz="2000" kern="1200" dirty="0">
                          <a:effectLst/>
                          <a:latin typeface="標楷體" pitchFamily="65" charset="-120"/>
                          <a:ea typeface="標楷體" pitchFamily="65" charset="-120"/>
                        </a:rPr>
                        <a:t>分</a:t>
                      </a:r>
                      <a:r>
                        <a:rPr lang="zh-TW" altLang="zh-TW" sz="2000" dirty="0">
                          <a:effectLst/>
                          <a:latin typeface="標楷體" pitchFamily="65" charset="-120"/>
                          <a:ea typeface="標楷體" pitchFamily="65" charset="-120"/>
                        </a:rPr>
                        <a:t> </a:t>
                      </a:r>
                      <a:r>
                        <a:rPr lang="zh-TW" altLang="en-US" sz="2000" dirty="0">
                          <a:effectLst/>
                          <a:latin typeface="標楷體" pitchFamily="65" charset="-120"/>
                          <a:ea typeface="標楷體" pitchFamily="65" charset="-120"/>
                        </a:rPr>
                        <a:t>  </a:t>
                      </a:r>
                      <a:endParaRPr lang="en-US" altLang="zh-TW" sz="2000" dirty="0">
                        <a:effectLst/>
                        <a:latin typeface="標楷體" pitchFamily="65" charset="-120"/>
                        <a:ea typeface="標楷體" pitchFamily="65" charset="-120"/>
                      </a:endParaRPr>
                    </a:p>
                    <a:p>
                      <a:r>
                        <a:rPr lang="en-US" altLang="zh-TW" sz="2000" kern="1200" dirty="0">
                          <a:effectLst/>
                          <a:latin typeface="標楷體" pitchFamily="65" charset="-120"/>
                          <a:ea typeface="標楷體" pitchFamily="65" charset="-120"/>
                        </a:rPr>
                        <a:t>2</a:t>
                      </a:r>
                      <a:r>
                        <a:rPr lang="zh-TW" altLang="zh-TW" sz="2000" kern="1200" dirty="0">
                          <a:effectLst/>
                          <a:latin typeface="標楷體" pitchFamily="65" charset="-120"/>
                          <a:ea typeface="標楷體" pitchFamily="65" charset="-120"/>
                        </a:rPr>
                        <a:t>領域</a:t>
                      </a:r>
                      <a:r>
                        <a:rPr lang="zh-TW" altLang="en-US" sz="2000" kern="1200" dirty="0">
                          <a:effectLst/>
                          <a:latin typeface="標楷體" pitchFamily="65" charset="-120"/>
                          <a:ea typeface="標楷體" pitchFamily="65" charset="-120"/>
                        </a:rPr>
                        <a:t>及格：</a:t>
                      </a:r>
                      <a:r>
                        <a:rPr lang="en-US" altLang="zh-TW" sz="2000" kern="1200" dirty="0">
                          <a:effectLst/>
                          <a:latin typeface="標楷體" pitchFamily="65" charset="-120"/>
                          <a:ea typeface="標楷體" pitchFamily="65" charset="-120"/>
                        </a:rPr>
                        <a:t>10</a:t>
                      </a:r>
                      <a:r>
                        <a:rPr lang="zh-TW" altLang="zh-TW" sz="2000" kern="1200" dirty="0">
                          <a:effectLst/>
                          <a:latin typeface="標楷體" pitchFamily="65" charset="-120"/>
                          <a:ea typeface="標楷體" pitchFamily="65" charset="-120"/>
                        </a:rPr>
                        <a:t>分</a:t>
                      </a:r>
                      <a:endParaRPr lang="en-US" altLang="zh-TW" sz="2000" kern="1200" dirty="0">
                        <a:effectLst/>
                        <a:latin typeface="標楷體" pitchFamily="65" charset="-120"/>
                        <a:ea typeface="標楷體" pitchFamily="65" charset="-120"/>
                      </a:endParaRPr>
                    </a:p>
                    <a:p>
                      <a:r>
                        <a:rPr lang="en-US" altLang="zh-TW" sz="2000" kern="1200" dirty="0">
                          <a:effectLst/>
                          <a:latin typeface="標楷體" pitchFamily="65" charset="-120"/>
                          <a:ea typeface="標楷體" pitchFamily="65" charset="-120"/>
                        </a:rPr>
                        <a:t>1</a:t>
                      </a:r>
                      <a:r>
                        <a:rPr lang="zh-TW" altLang="zh-TW" sz="2000" kern="1200" dirty="0">
                          <a:effectLst/>
                          <a:latin typeface="標楷體" pitchFamily="65" charset="-120"/>
                          <a:ea typeface="標楷體" pitchFamily="65" charset="-120"/>
                        </a:rPr>
                        <a:t>領域</a:t>
                      </a:r>
                      <a:r>
                        <a:rPr lang="zh-TW" altLang="en-US" sz="2000" kern="1200" dirty="0">
                          <a:effectLst/>
                          <a:latin typeface="標楷體" pitchFamily="65" charset="-120"/>
                          <a:ea typeface="標楷體" pitchFamily="65" charset="-120"/>
                        </a:rPr>
                        <a:t>及格：</a:t>
                      </a:r>
                      <a:r>
                        <a:rPr lang="en-US" altLang="zh-TW" sz="2000" kern="1200" dirty="0">
                          <a:effectLst/>
                          <a:latin typeface="標楷體" pitchFamily="65" charset="-120"/>
                          <a:ea typeface="標楷體" pitchFamily="65" charset="-120"/>
                        </a:rPr>
                        <a:t>5</a:t>
                      </a:r>
                      <a:r>
                        <a:rPr lang="zh-TW" altLang="zh-TW" sz="2000" kern="1200" dirty="0">
                          <a:effectLst/>
                          <a:latin typeface="標楷體" pitchFamily="65" charset="-120"/>
                          <a:ea typeface="標楷體" pitchFamily="65" charset="-120"/>
                        </a:rPr>
                        <a:t>分</a:t>
                      </a:r>
                      <a:r>
                        <a:rPr lang="zh-TW" altLang="zh-TW" sz="2000" dirty="0">
                          <a:effectLst/>
                          <a:latin typeface="標楷體" pitchFamily="65" charset="-120"/>
                          <a:ea typeface="標楷體" pitchFamily="65" charset="-120"/>
                        </a:rPr>
                        <a:t> </a:t>
                      </a:r>
                      <a:endParaRPr lang="zh-TW" altLang="en-US" sz="2000" b="1" dirty="0">
                        <a:solidFill>
                          <a:schemeClr val="tx1"/>
                        </a:solidFill>
                        <a:latin typeface="標楷體" pitchFamily="65" charset="-120"/>
                        <a:ea typeface="標楷體" pitchFamily="65" charset="-120"/>
                        <a:cs typeface="BiauKai"/>
                      </a:endParaRPr>
                    </a:p>
                  </a:txBody>
                  <a:tcPr anchor="ctr">
                    <a:solidFill>
                      <a:srgbClr val="D8C5FF"/>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TW" altLang="en-US" sz="2000" kern="1200" dirty="0">
                          <a:effectLst/>
                          <a:latin typeface="標楷體" pitchFamily="65" charset="-120"/>
                          <a:ea typeface="標楷體" pitchFamily="65" charset="-120"/>
                        </a:rPr>
                        <a:t>採計學期：</a:t>
                      </a:r>
                      <a:r>
                        <a:rPr lang="en-US" altLang="zh-TW" sz="2000" kern="1200" dirty="0">
                          <a:solidFill>
                            <a:srgbClr val="FF0000"/>
                          </a:solidFill>
                          <a:effectLst/>
                          <a:latin typeface="標楷體" pitchFamily="65" charset="-120"/>
                          <a:ea typeface="標楷體" pitchFamily="65" charset="-120"/>
                        </a:rPr>
                        <a:t>1-5</a:t>
                      </a:r>
                      <a:r>
                        <a:rPr lang="zh-TW" altLang="en-US" sz="2000" kern="1200" dirty="0">
                          <a:solidFill>
                            <a:srgbClr val="FF0000"/>
                          </a:solidFill>
                          <a:effectLst/>
                          <a:latin typeface="標楷體" pitchFamily="65" charset="-120"/>
                          <a:ea typeface="標楷體" pitchFamily="65" charset="-120"/>
                        </a:rPr>
                        <a:t>學期</a:t>
                      </a:r>
                      <a:endParaRPr lang="en-US" altLang="zh-TW" sz="2000" kern="1200" dirty="0">
                        <a:solidFill>
                          <a:srgbClr val="FF0000"/>
                        </a:solidFill>
                        <a:effectLst/>
                        <a:latin typeface="標楷體" pitchFamily="65" charset="-120"/>
                        <a:ea typeface="標楷體" pitchFamily="65" charset="-120"/>
                      </a:endParaRPr>
                    </a:p>
                    <a:p>
                      <a:pPr marL="0" marR="0" indent="0" algn="ctr" defTabSz="914400" rtl="0" eaLnBrk="1" fontAlgn="auto" latinLnBrk="0" hangingPunct="1">
                        <a:lnSpc>
                          <a:spcPct val="150000"/>
                        </a:lnSpc>
                        <a:spcBef>
                          <a:spcPts val="0"/>
                        </a:spcBef>
                        <a:spcAft>
                          <a:spcPts val="0"/>
                        </a:spcAft>
                        <a:buClrTx/>
                        <a:buSzTx/>
                        <a:buFontTx/>
                        <a:buNone/>
                        <a:tabLst/>
                        <a:defRPr/>
                      </a:pPr>
                      <a:r>
                        <a:rPr lang="en-US" altLang="zh-TW" sz="2000" kern="1200" dirty="0">
                          <a:effectLst/>
                          <a:latin typeface="標楷體" pitchFamily="65" charset="-120"/>
                          <a:ea typeface="標楷體" pitchFamily="65" charset="-120"/>
                        </a:rPr>
                        <a:t>(</a:t>
                      </a:r>
                      <a:r>
                        <a:rPr lang="zh-TW" altLang="zh-TW" sz="2000" kern="1200" dirty="0">
                          <a:effectLst/>
                          <a:latin typeface="標楷體" pitchFamily="65" charset="-120"/>
                          <a:ea typeface="標楷體" pitchFamily="65" charset="-120"/>
                        </a:rPr>
                        <a:t>國一上下</a:t>
                      </a:r>
                      <a:r>
                        <a:rPr lang="zh-TW" altLang="en-US" sz="2000" kern="1200" dirty="0">
                          <a:effectLst/>
                          <a:latin typeface="標楷體" pitchFamily="65" charset="-120"/>
                          <a:ea typeface="標楷體" pitchFamily="65" charset="-120"/>
                        </a:rPr>
                        <a:t>、</a:t>
                      </a:r>
                      <a:r>
                        <a:rPr lang="zh-TW" altLang="zh-TW" sz="2000" kern="1200" dirty="0">
                          <a:effectLst/>
                          <a:latin typeface="標楷體" pitchFamily="65" charset="-120"/>
                          <a:ea typeface="標楷體" pitchFamily="65" charset="-120"/>
                        </a:rPr>
                        <a:t>國二上下</a:t>
                      </a:r>
                      <a:r>
                        <a:rPr lang="zh-TW" altLang="en-US" sz="2000" kern="1200" dirty="0">
                          <a:effectLst/>
                          <a:latin typeface="標楷體" pitchFamily="65" charset="-120"/>
                          <a:ea typeface="標楷體" pitchFamily="65" charset="-120"/>
                        </a:rPr>
                        <a:t>、</a:t>
                      </a:r>
                      <a:r>
                        <a:rPr lang="zh-TW" altLang="zh-TW" sz="2000" kern="1200" dirty="0">
                          <a:effectLst/>
                          <a:latin typeface="標楷體" pitchFamily="65" charset="-120"/>
                          <a:ea typeface="標楷體" pitchFamily="65" charset="-120"/>
                        </a:rPr>
                        <a:t>國三上</a:t>
                      </a:r>
                      <a:r>
                        <a:rPr lang="en-US" altLang="zh-TW" sz="2000" kern="1200" dirty="0">
                          <a:effectLst/>
                          <a:latin typeface="標楷體" pitchFamily="65" charset="-120"/>
                          <a:ea typeface="標楷體" pitchFamily="65" charset="-120"/>
                        </a:rPr>
                        <a:t>)</a:t>
                      </a:r>
                      <a:endParaRPr lang="zh-TW" altLang="en-US" sz="2000" b="1" dirty="0">
                        <a:solidFill>
                          <a:schemeClr val="tx1"/>
                        </a:solidFill>
                        <a:latin typeface="標楷體" pitchFamily="65" charset="-120"/>
                        <a:ea typeface="標楷體" pitchFamily="65" charset="-120"/>
                        <a:cs typeface="BiauKai"/>
                      </a:endParaRPr>
                    </a:p>
                  </a:txBody>
                  <a:tcPr anchor="ctr">
                    <a:solidFill>
                      <a:srgbClr val="D8C5FF"/>
                    </a:solidFill>
                  </a:tcPr>
                </a:tc>
                <a:extLst>
                  <a:ext uri="{0D108BD9-81ED-4DB2-BD59-A6C34878D82A}">
                    <a16:rowId xmlns:a16="http://schemas.microsoft.com/office/drawing/2014/main" xmlns="" val="10004"/>
                  </a:ext>
                </a:extLst>
              </a:tr>
            </a:tbl>
          </a:graphicData>
        </a:graphic>
      </p:graphicFrame>
      <p:sp>
        <p:nvSpPr>
          <p:cNvPr id="3" name="圓角矩形 2"/>
          <p:cNvSpPr/>
          <p:nvPr/>
        </p:nvSpPr>
        <p:spPr>
          <a:xfrm>
            <a:off x="3497263" y="3311530"/>
            <a:ext cx="2376487" cy="163512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9" name="圓角矩形 8"/>
          <p:cNvSpPr/>
          <p:nvPr/>
        </p:nvSpPr>
        <p:spPr>
          <a:xfrm>
            <a:off x="5892800" y="3311530"/>
            <a:ext cx="4752975" cy="1649408"/>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14" name="圓角矩形 13"/>
          <p:cNvSpPr/>
          <p:nvPr/>
        </p:nvSpPr>
        <p:spPr>
          <a:xfrm>
            <a:off x="6081504" y="5093423"/>
            <a:ext cx="4691062" cy="171450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8" name="等腰三角形 37"/>
          <p:cNvSpPr/>
          <p:nvPr/>
        </p:nvSpPr>
        <p:spPr>
          <a:xfrm rot="5400000">
            <a:off x="1605959" y="1689264"/>
            <a:ext cx="495216" cy="426911"/>
          </a:xfrm>
          <a:prstGeom prst="triangle">
            <a:avLst/>
          </a:prstGeom>
          <a:solidFill>
            <a:srgbClr val="FF66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41" name="等腰三角形 40"/>
          <p:cNvSpPr/>
          <p:nvPr/>
        </p:nvSpPr>
        <p:spPr>
          <a:xfrm rot="5400000">
            <a:off x="1605959" y="2397298"/>
            <a:ext cx="495216" cy="426911"/>
          </a:xfrm>
          <a:prstGeom prst="triangle">
            <a:avLst/>
          </a:prstGeom>
          <a:solidFill>
            <a:srgbClr val="FF66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42" name="等腰三角形 41"/>
          <p:cNvSpPr/>
          <p:nvPr/>
        </p:nvSpPr>
        <p:spPr>
          <a:xfrm rot="5400000">
            <a:off x="1605959" y="3674695"/>
            <a:ext cx="495216" cy="426911"/>
          </a:xfrm>
          <a:prstGeom prst="triangle">
            <a:avLst/>
          </a:prstGeom>
          <a:solidFill>
            <a:srgbClr val="FF66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43" name="等腰三角形 42"/>
          <p:cNvSpPr/>
          <p:nvPr/>
        </p:nvSpPr>
        <p:spPr>
          <a:xfrm rot="5400000">
            <a:off x="1605959" y="5617277"/>
            <a:ext cx="495216" cy="426911"/>
          </a:xfrm>
          <a:prstGeom prst="triangle">
            <a:avLst/>
          </a:prstGeom>
          <a:solidFill>
            <a:srgbClr val="FF66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44" name="橢圓 43"/>
          <p:cNvSpPr/>
          <p:nvPr/>
        </p:nvSpPr>
        <p:spPr>
          <a:xfrm>
            <a:off x="4878388" y="1658939"/>
            <a:ext cx="713556" cy="395288"/>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sp>
        <p:nvSpPr>
          <p:cNvPr id="45" name="橢圓 44"/>
          <p:cNvSpPr/>
          <p:nvPr/>
        </p:nvSpPr>
        <p:spPr>
          <a:xfrm>
            <a:off x="4918678" y="2132837"/>
            <a:ext cx="612973" cy="504076"/>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sp>
        <p:nvSpPr>
          <p:cNvPr id="46" name="橢圓 45"/>
          <p:cNvSpPr/>
          <p:nvPr/>
        </p:nvSpPr>
        <p:spPr>
          <a:xfrm>
            <a:off x="5063155" y="2898251"/>
            <a:ext cx="396875" cy="396875"/>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47" name="橢圓 46"/>
          <p:cNvSpPr/>
          <p:nvPr/>
        </p:nvSpPr>
        <p:spPr>
          <a:xfrm>
            <a:off x="4954666" y="3429000"/>
            <a:ext cx="395288" cy="396875"/>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56" name="矩形 55"/>
          <p:cNvSpPr>
            <a:spLocks noChangeArrowheads="1"/>
          </p:cNvSpPr>
          <p:nvPr/>
        </p:nvSpPr>
        <p:spPr bwMode="auto">
          <a:xfrm>
            <a:off x="6249988" y="277813"/>
            <a:ext cx="3517900"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2500" b="1">
                <a:solidFill>
                  <a:srgbClr val="17375E"/>
                </a:solidFill>
                <a:latin typeface="微軟正黑體" pitchFamily="34" charset="-120"/>
                <a:ea typeface="微軟正黑體" pitchFamily="34" charset="-120"/>
              </a:rPr>
              <a:t>總分</a:t>
            </a:r>
            <a:r>
              <a:rPr kumimoji="0" lang="en-US" altLang="zh-TW" sz="2500" b="1">
                <a:solidFill>
                  <a:srgbClr val="17375E"/>
                </a:solidFill>
                <a:latin typeface="微軟正黑體" pitchFamily="34" charset="-120"/>
                <a:ea typeface="微軟正黑體" pitchFamily="34" charset="-120"/>
              </a:rPr>
              <a:t>35</a:t>
            </a:r>
            <a:r>
              <a:rPr kumimoji="0" lang="zh-TW" altLang="en-US" sz="2500" b="1">
                <a:solidFill>
                  <a:srgbClr val="17375E"/>
                </a:solidFill>
                <a:latin typeface="微軟正黑體" pitchFamily="34" charset="-120"/>
                <a:ea typeface="微軟正黑體" pitchFamily="34" charset="-120"/>
              </a:rPr>
              <a:t>分、採計</a:t>
            </a:r>
            <a:r>
              <a:rPr kumimoji="0" lang="en-US" altLang="zh-TW" sz="2500" b="1">
                <a:solidFill>
                  <a:srgbClr val="17375E"/>
                </a:solidFill>
                <a:latin typeface="微軟正黑體" pitchFamily="34" charset="-120"/>
                <a:ea typeface="微軟正黑體" pitchFamily="34" charset="-120"/>
              </a:rPr>
              <a:t>30</a:t>
            </a:r>
            <a:r>
              <a:rPr kumimoji="0" lang="zh-TW" altLang="en-US" sz="2500" b="1">
                <a:solidFill>
                  <a:srgbClr val="17375E"/>
                </a:solidFill>
                <a:latin typeface="微軟正黑體" pitchFamily="34" charset="-120"/>
                <a:ea typeface="微軟正黑體" pitchFamily="34" charset="-120"/>
              </a:rPr>
              <a:t>分</a:t>
            </a:r>
          </a:p>
        </p:txBody>
      </p:sp>
      <p:grpSp>
        <p:nvGrpSpPr>
          <p:cNvPr id="4" name="群組 41"/>
          <p:cNvGrpSpPr/>
          <p:nvPr/>
        </p:nvGrpSpPr>
        <p:grpSpPr>
          <a:xfrm>
            <a:off x="6361465" y="3311736"/>
            <a:ext cx="1143003" cy="1053371"/>
            <a:chOff x="3649980" y="3331877"/>
            <a:chExt cx="1143000" cy="1053371"/>
          </a:xfrm>
          <a:solidFill>
            <a:srgbClr val="FF6600"/>
          </a:solidFill>
        </p:grpSpPr>
        <p:sp>
          <p:nvSpPr>
            <p:cNvPr id="39" name="橢圓 38"/>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40" name="文字方塊 39"/>
            <p:cNvSpPr txBox="1"/>
            <p:nvPr/>
          </p:nvSpPr>
          <p:spPr>
            <a:xfrm>
              <a:off x="3884834" y="3509696"/>
              <a:ext cx="704638" cy="707886"/>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b="1" dirty="0">
                  <a:solidFill>
                    <a:srgbClr val="92D050"/>
                  </a:solidFill>
                </a:rPr>
                <a:t>35</a:t>
              </a:r>
              <a:endParaRPr kumimoji="0" lang="zh-TW" altLang="en-US" sz="4000" b="1" dirty="0">
                <a:solidFill>
                  <a:srgbClr val="92D050"/>
                </a:solidFill>
              </a:endParaRPr>
            </a:p>
          </p:txBody>
        </p:sp>
      </p:grpSp>
      <p:grpSp>
        <p:nvGrpSpPr>
          <p:cNvPr id="5" name="群組 66"/>
          <p:cNvGrpSpPr/>
          <p:nvPr/>
        </p:nvGrpSpPr>
        <p:grpSpPr>
          <a:xfrm>
            <a:off x="8985448" y="3311530"/>
            <a:ext cx="1143000" cy="1053370"/>
            <a:chOff x="3649980" y="3331877"/>
            <a:chExt cx="1143000" cy="1053371"/>
          </a:xfrm>
          <a:solidFill>
            <a:srgbClr val="FF6600"/>
          </a:solidFill>
        </p:grpSpPr>
        <p:sp>
          <p:nvSpPr>
            <p:cNvPr id="68" name="橢圓 67"/>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69" name="文字方塊 68"/>
            <p:cNvSpPr txBox="1"/>
            <p:nvPr/>
          </p:nvSpPr>
          <p:spPr>
            <a:xfrm>
              <a:off x="3853128" y="3525462"/>
              <a:ext cx="704640" cy="707887"/>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b="1" dirty="0">
                  <a:solidFill>
                    <a:srgbClr val="92D050"/>
                  </a:solidFill>
                </a:rPr>
                <a:t>30</a:t>
              </a:r>
              <a:endParaRPr kumimoji="0" lang="zh-TW" altLang="en-US" sz="4000" b="1" dirty="0">
                <a:solidFill>
                  <a:srgbClr val="92D050"/>
                </a:solidFill>
              </a:endParaRPr>
            </a:p>
          </p:txBody>
        </p:sp>
      </p:grpSp>
      <p:sp>
        <p:nvSpPr>
          <p:cNvPr id="70" name="向右箭號 69"/>
          <p:cNvSpPr/>
          <p:nvPr/>
        </p:nvSpPr>
        <p:spPr>
          <a:xfrm>
            <a:off x="7735513" y="3466638"/>
            <a:ext cx="939313" cy="701099"/>
          </a:xfrm>
          <a:prstGeom prst="rightArrow">
            <a:avLst/>
          </a:prstGeom>
          <a:solidFill>
            <a:srgbClr val="FF6600"/>
          </a:solidFill>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24" name="圓角矩形 23"/>
          <p:cNvSpPr/>
          <p:nvPr/>
        </p:nvSpPr>
        <p:spPr>
          <a:xfrm>
            <a:off x="2144713" y="4083050"/>
            <a:ext cx="1330325" cy="806450"/>
          </a:xfrm>
          <a:prstGeom prst="roundRect">
            <a:avLst/>
          </a:prstGeom>
          <a:solidFill>
            <a:srgbClr val="FFCC00"/>
          </a:solidFill>
          <a:ln>
            <a:noFill/>
          </a:ln>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000" b="1" dirty="0">
                <a:solidFill>
                  <a:srgbClr val="FF0000"/>
                </a:solidFill>
                <a:latin typeface="標楷體" pitchFamily="65" charset="-120"/>
                <a:ea typeface="標楷體" pitchFamily="65" charset="-120"/>
                <a:cs typeface="BiauKai"/>
              </a:rPr>
              <a:t>可填</a:t>
            </a:r>
            <a:r>
              <a:rPr lang="en-US" altLang="zh-TW" sz="2000" b="1" dirty="0">
                <a:solidFill>
                  <a:srgbClr val="FF0000"/>
                </a:solidFill>
                <a:latin typeface="標楷體" pitchFamily="65" charset="-120"/>
                <a:ea typeface="標楷體" pitchFamily="65" charset="-120"/>
                <a:cs typeface="BiauKai"/>
              </a:rPr>
              <a:t>25</a:t>
            </a:r>
            <a:r>
              <a:rPr lang="zh-TW" altLang="en-US" sz="2000" b="1" dirty="0">
                <a:solidFill>
                  <a:srgbClr val="FF0000"/>
                </a:solidFill>
                <a:latin typeface="標楷體" pitchFamily="65" charset="-120"/>
                <a:ea typeface="標楷體" pitchFamily="65" charset="-120"/>
                <a:cs typeface="BiauKai"/>
              </a:rPr>
              <a:t>個</a:t>
            </a:r>
            <a:endParaRPr lang="en-US" altLang="zh-TW" sz="2000" b="1" dirty="0">
              <a:solidFill>
                <a:srgbClr val="FF0000"/>
              </a:solidFill>
              <a:latin typeface="標楷體" pitchFamily="65" charset="-120"/>
              <a:ea typeface="標楷體" pitchFamily="65" charset="-120"/>
              <a:cs typeface="BiauKai"/>
            </a:endParaRPr>
          </a:p>
          <a:p>
            <a:pPr algn="ctr" eaLnBrk="1" hangingPunct="1">
              <a:defRPr/>
            </a:pPr>
            <a:r>
              <a:rPr lang="zh-TW" altLang="en-US" sz="2000" b="1" dirty="0">
                <a:solidFill>
                  <a:srgbClr val="FF0000"/>
                </a:solidFill>
                <a:latin typeface="標楷體" pitchFamily="65" charset="-120"/>
                <a:ea typeface="標楷體" pitchFamily="65" charset="-120"/>
                <a:cs typeface="BiauKai"/>
              </a:rPr>
              <a:t>志願序位</a:t>
            </a:r>
            <a:endParaRPr lang="en-US" altLang="zh-TW" sz="2000" b="1" dirty="0">
              <a:solidFill>
                <a:srgbClr val="FF0000"/>
              </a:solidFill>
              <a:latin typeface="標楷體" pitchFamily="65" charset="-120"/>
              <a:ea typeface="標楷體" pitchFamily="65" charset="-120"/>
              <a:cs typeface="BiauKai"/>
            </a:endParaRPr>
          </a:p>
        </p:txBody>
      </p:sp>
      <p:sp>
        <p:nvSpPr>
          <p:cNvPr id="25" name="矩形 24"/>
          <p:cNvSpPr/>
          <p:nvPr/>
        </p:nvSpPr>
        <p:spPr>
          <a:xfrm>
            <a:off x="9912350" y="1268413"/>
            <a:ext cx="2016125" cy="792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dirty="0">
                <a:solidFill>
                  <a:schemeClr val="tx1"/>
                </a:solidFill>
              </a:rPr>
              <a:t>就讀滿三學期</a:t>
            </a:r>
            <a:endParaRPr kumimoji="0" lang="en-US" altLang="zh-TW" dirty="0">
              <a:solidFill>
                <a:schemeClr val="tx1"/>
              </a:solidFill>
            </a:endParaRPr>
          </a:p>
          <a:p>
            <a:pPr algn="ctr">
              <a:defRPr/>
            </a:pPr>
            <a:r>
              <a:rPr kumimoji="0" lang="zh-TW" altLang="en-US" dirty="0">
                <a:solidFill>
                  <a:schemeClr val="tx1"/>
                </a:solidFill>
              </a:rPr>
              <a:t>且於該校畢業</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1" presetClass="exit" presetSubtype="0" fill="hold" nodeType="with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4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 presetClass="exit" presetSubtype="0" fill="hold" grpId="1" nodeType="withEffect">
                                  <p:stCondLst>
                                    <p:cond delay="0"/>
                                  </p:stCondLst>
                                  <p:childTnLst>
                                    <p:set>
                                      <p:cBhvr>
                                        <p:cTn id="49" dur="1" fill="hold">
                                          <p:stCondLst>
                                            <p:cond delay="0"/>
                                          </p:stCondLst>
                                        </p:cTn>
                                        <p:tgtEl>
                                          <p:spTgt spid="14"/>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3"/>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par>
                          <p:cTn id="61" fill="hold" nodeType="afterGroup">
                            <p:stCondLst>
                              <p:cond delay="500"/>
                            </p:stCondLst>
                            <p:childTnLst>
                              <p:par>
                                <p:cTn id="62" presetID="22" presetClass="entr" presetSubtype="8" fill="hold"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left)">
                                      <p:cBhvr>
                                        <p:cTn id="64" dur="500"/>
                                        <p:tgtEl>
                                          <p:spTgt spid="4"/>
                                        </p:tgtEl>
                                      </p:cBhvr>
                                    </p:animEffect>
                                  </p:childTnLst>
                                </p:cTn>
                              </p:par>
                            </p:childTnLst>
                          </p:cTn>
                        </p:par>
                        <p:par>
                          <p:cTn id="65" fill="hold" nodeType="afterGroup">
                            <p:stCondLst>
                              <p:cond delay="1000"/>
                            </p:stCondLst>
                            <p:childTnLst>
                              <p:par>
                                <p:cTn id="66" presetID="22" presetClass="entr" presetSubtype="8" fill="hold" nodeType="after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wipe(left)">
                                      <p:cBhvr>
                                        <p:cTn id="68" dur="500"/>
                                        <p:tgtEl>
                                          <p:spTgt spid="70"/>
                                        </p:tgtEl>
                                      </p:cBhvr>
                                    </p:animEffect>
                                  </p:childTnLst>
                                </p:cTn>
                              </p:par>
                            </p:childTnLst>
                          </p:cTn>
                        </p:par>
                        <p:par>
                          <p:cTn id="69" fill="hold" nodeType="afterGroup">
                            <p:stCondLst>
                              <p:cond delay="1500"/>
                            </p:stCondLst>
                            <p:childTnLst>
                              <p:par>
                                <p:cTn id="70" presetID="22" presetClass="entr" presetSubtype="8"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childTnLst>
                          </p:cTn>
                        </p:par>
                        <p:par>
                          <p:cTn id="73" fill="hold" nodeType="afterGroup">
                            <p:stCondLst>
                              <p:cond delay="2000"/>
                            </p:stCondLst>
                            <p:childTnLst>
                              <p:par>
                                <p:cTn id="74" presetID="1" presetClass="entr" presetSubtype="0" fill="hold" grpId="0" nodeType="afterEffect">
                                  <p:stCondLst>
                                    <p:cond delay="0"/>
                                  </p:stCondLst>
                                  <p:childTnLst>
                                    <p:set>
                                      <p:cBhvr>
                                        <p:cTn id="7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4" grpId="0" animBg="1"/>
      <p:bldP spid="14" grpId="1" animBg="1"/>
      <p:bldP spid="44" grpId="0" animBg="1"/>
      <p:bldP spid="45" grpId="0" animBg="1"/>
      <p:bldP spid="46" grpId="0" animBg="1"/>
      <p:bldP spid="47" grpId="0" animBg="1"/>
      <p:bldP spid="56" grpId="0"/>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xmlns="" val="2464277015"/>
              </p:ext>
            </p:extLst>
          </p:nvPr>
        </p:nvGraphicFramePr>
        <p:xfrm>
          <a:off x="2350008" y="784986"/>
          <a:ext cx="8069154" cy="6073014"/>
        </p:xfrm>
        <a:graphic>
          <a:graphicData uri="http://schemas.openxmlformats.org/drawingml/2006/table">
            <a:tbl>
              <a:tblPr firstRow="1" bandRow="1">
                <a:tableStyleId>{00A15C55-8517-42AA-B614-E9B94910E393}</a:tableStyleId>
              </a:tblPr>
              <a:tblGrid>
                <a:gridCol w="2374063">
                  <a:extLst>
                    <a:ext uri="{9D8B030D-6E8A-4147-A177-3AD203B41FA5}">
                      <a16:colId xmlns:a16="http://schemas.microsoft.com/office/drawing/2014/main" xmlns="" val="20000"/>
                    </a:ext>
                  </a:extLst>
                </a:gridCol>
                <a:gridCol w="2508979">
                  <a:extLst>
                    <a:ext uri="{9D8B030D-6E8A-4147-A177-3AD203B41FA5}">
                      <a16:colId xmlns:a16="http://schemas.microsoft.com/office/drawing/2014/main" xmlns="" val="20001"/>
                    </a:ext>
                  </a:extLst>
                </a:gridCol>
                <a:gridCol w="3186112">
                  <a:extLst>
                    <a:ext uri="{9D8B030D-6E8A-4147-A177-3AD203B41FA5}">
                      <a16:colId xmlns:a16="http://schemas.microsoft.com/office/drawing/2014/main" xmlns="" val="20002"/>
                    </a:ext>
                  </a:extLst>
                </a:gridCol>
              </a:tblGrid>
              <a:tr h="511531">
                <a:tc>
                  <a:txBody>
                    <a:bodyPr/>
                    <a:lstStyle/>
                    <a:p>
                      <a:pPr algn="ctr"/>
                      <a:r>
                        <a:rPr lang="zh-TW" altLang="en-US" sz="2700" dirty="0">
                          <a:latin typeface="標楷體" pitchFamily="65" charset="-120"/>
                          <a:ea typeface="標楷體" pitchFamily="65" charset="-120"/>
                        </a:rPr>
                        <a:t>項目</a:t>
                      </a:r>
                      <a:endParaRPr lang="zh-TW" altLang="en-US" sz="2700" b="1" dirty="0">
                        <a:latin typeface="標楷體" pitchFamily="65" charset="-120"/>
                        <a:ea typeface="標楷體" pitchFamily="65" charset="-120"/>
                        <a:cs typeface="BiauKai"/>
                      </a:endParaRPr>
                    </a:p>
                  </a:txBody>
                  <a:tcPr marT="50025" marB="50025" anchor="ctr">
                    <a:solidFill>
                      <a:srgbClr val="008000"/>
                    </a:solidFill>
                  </a:tcPr>
                </a:tc>
                <a:tc>
                  <a:txBody>
                    <a:bodyPr/>
                    <a:lstStyle/>
                    <a:p>
                      <a:pPr algn="ctr"/>
                      <a:r>
                        <a:rPr lang="zh-TW" altLang="en-US" sz="2700" dirty="0">
                          <a:latin typeface="標楷體" pitchFamily="65" charset="-120"/>
                          <a:ea typeface="標楷體" pitchFamily="65" charset="-120"/>
                        </a:rPr>
                        <a:t>給分</a:t>
                      </a:r>
                      <a:endParaRPr lang="zh-TW" altLang="en-US" sz="2700" b="1" dirty="0">
                        <a:latin typeface="標楷體" pitchFamily="65" charset="-120"/>
                        <a:ea typeface="標楷體" pitchFamily="65" charset="-120"/>
                        <a:cs typeface="BiauKai"/>
                      </a:endParaRPr>
                    </a:p>
                  </a:txBody>
                  <a:tcPr marT="50025" marB="50025" anchor="ctr">
                    <a:solidFill>
                      <a:srgbClr val="008000"/>
                    </a:solidFill>
                  </a:tcPr>
                </a:tc>
                <a:tc>
                  <a:txBody>
                    <a:bodyPr/>
                    <a:lstStyle/>
                    <a:p>
                      <a:pPr algn="ctr"/>
                      <a:r>
                        <a:rPr lang="zh-TW" altLang="en-US" sz="2700" dirty="0">
                          <a:latin typeface="標楷體" pitchFamily="65" charset="-120"/>
                          <a:ea typeface="標楷體" pitchFamily="65" charset="-120"/>
                        </a:rPr>
                        <a:t>說明</a:t>
                      </a:r>
                      <a:endParaRPr lang="zh-TW" altLang="en-US" sz="2700" b="1" dirty="0">
                        <a:solidFill>
                          <a:srgbClr val="FFFFFF"/>
                        </a:solidFill>
                        <a:latin typeface="標楷體" pitchFamily="65" charset="-120"/>
                        <a:ea typeface="標楷體" pitchFamily="65" charset="-120"/>
                        <a:cs typeface="BiauKai"/>
                      </a:endParaRPr>
                    </a:p>
                  </a:txBody>
                  <a:tcPr marT="50025" marB="50025" anchor="ctr">
                    <a:solidFill>
                      <a:srgbClr val="008000"/>
                    </a:solidFill>
                  </a:tcPr>
                </a:tc>
                <a:extLst>
                  <a:ext uri="{0D108BD9-81ED-4DB2-BD59-A6C34878D82A}">
                    <a16:rowId xmlns:a16="http://schemas.microsoft.com/office/drawing/2014/main" xmlns="" val="10000"/>
                  </a:ext>
                </a:extLst>
              </a:tr>
              <a:tr h="912851">
                <a:tc>
                  <a:txBody>
                    <a:bodyPr/>
                    <a:lstStyle/>
                    <a:p>
                      <a:pPr marL="0" algn="ctr" defTabSz="914400" rtl="0" eaLnBrk="1" latinLnBrk="0" hangingPunct="1"/>
                      <a:r>
                        <a:rPr lang="zh-TW" altLang="en-US" sz="2400" b="1" kern="1200" dirty="0">
                          <a:effectLst/>
                          <a:latin typeface="標楷體" pitchFamily="65" charset="-120"/>
                          <a:ea typeface="標楷體" pitchFamily="65" charset="-120"/>
                        </a:rPr>
                        <a:t>功過相抵或</a:t>
                      </a:r>
                      <a:r>
                        <a:rPr lang="en-US" altLang="zh-TW" sz="2400" b="1" kern="1200" dirty="0">
                          <a:effectLst/>
                          <a:latin typeface="標楷體" pitchFamily="65" charset="-120"/>
                          <a:ea typeface="標楷體" pitchFamily="65" charset="-120"/>
                        </a:rPr>
                        <a:t/>
                      </a:r>
                      <a:br>
                        <a:rPr lang="en-US" altLang="zh-TW" sz="2400" b="1" kern="1200" dirty="0">
                          <a:effectLst/>
                          <a:latin typeface="標楷體" pitchFamily="65" charset="-120"/>
                          <a:ea typeface="標楷體" pitchFamily="65" charset="-120"/>
                        </a:rPr>
                      </a:br>
                      <a:r>
                        <a:rPr lang="zh-TW" altLang="en-US" sz="2400" b="1" kern="1200" dirty="0">
                          <a:effectLst/>
                          <a:latin typeface="標楷體" pitchFamily="65" charset="-120"/>
                          <a:ea typeface="標楷體" pitchFamily="65" charset="-120"/>
                        </a:rPr>
                        <a:t>銷過後無懲罰紀錄</a:t>
                      </a:r>
                      <a:endParaRPr lang="zh-TW" altLang="en-US" sz="2400" b="1" kern="1200" dirty="0">
                        <a:solidFill>
                          <a:schemeClr val="dk1"/>
                        </a:solidFill>
                        <a:effectLst/>
                        <a:latin typeface="標楷體" pitchFamily="65" charset="-120"/>
                        <a:ea typeface="標楷體" pitchFamily="65" charset="-120"/>
                        <a:cs typeface="BiauKai"/>
                      </a:endParaRPr>
                    </a:p>
                  </a:txBody>
                  <a:tcPr marT="50025" marB="50025" anchor="ctr">
                    <a:solidFill>
                      <a:srgbClr val="E5FFE5"/>
                    </a:solidFill>
                  </a:tcPr>
                </a:tc>
                <a:tc>
                  <a:txBody>
                    <a:bodyPr/>
                    <a:lstStyle/>
                    <a:p>
                      <a:pPr algn="ctr"/>
                      <a:r>
                        <a:rPr lang="zh-TW" altLang="en-US" sz="2000" b="1" dirty="0">
                          <a:ln w="1905"/>
                          <a:effectLst>
                            <a:innerShdw blurRad="69850" dist="43180" dir="5400000">
                              <a:srgbClr val="000000">
                                <a:alpha val="65000"/>
                              </a:srgbClr>
                            </a:innerShdw>
                          </a:effectLst>
                          <a:latin typeface="標楷體" pitchFamily="65" charset="-120"/>
                          <a:ea typeface="標楷體" pitchFamily="65" charset="-120"/>
                        </a:rPr>
                        <a:t>1</a:t>
                      </a:r>
                      <a:r>
                        <a:rPr lang="en-US" altLang="zh-TW" sz="2000" b="1" dirty="0">
                          <a:ln w="1905"/>
                          <a:effectLst>
                            <a:innerShdw blurRad="69850" dist="43180" dir="5400000">
                              <a:srgbClr val="000000">
                                <a:alpha val="65000"/>
                              </a:srgbClr>
                            </a:innerShdw>
                          </a:effectLst>
                          <a:latin typeface="標楷體" pitchFamily="65" charset="-120"/>
                          <a:ea typeface="標楷體" pitchFamily="65" charset="-120"/>
                        </a:rPr>
                        <a:t>0</a:t>
                      </a:r>
                      <a:r>
                        <a:rPr lang="zh-TW" altLang="en-US" sz="2000" b="1" dirty="0">
                          <a:ln w="1905"/>
                          <a:effectLst>
                            <a:innerShdw blurRad="69850" dist="43180" dir="5400000">
                              <a:srgbClr val="000000">
                                <a:alpha val="65000"/>
                              </a:srgbClr>
                            </a:innerShdw>
                          </a:effectLst>
                          <a:latin typeface="標楷體" pitchFamily="65" charset="-120"/>
                          <a:ea typeface="標楷體" pitchFamily="65" charset="-120"/>
                        </a:rPr>
                        <a:t>分</a:t>
                      </a:r>
                      <a:endParaRPr lang="zh-TW" altLang="en-US" sz="2000" b="1" dirty="0">
                        <a:latin typeface="標楷體" pitchFamily="65" charset="-120"/>
                        <a:ea typeface="標楷體" pitchFamily="65" charset="-120"/>
                        <a:cs typeface="BiauKai"/>
                      </a:endParaRPr>
                    </a:p>
                  </a:txBody>
                  <a:tcPr marT="50025" marB="50025" anchor="ctr">
                    <a:solidFill>
                      <a:srgbClr val="E5FFE5"/>
                    </a:solid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kern="1200" dirty="0">
                          <a:effectLst/>
                          <a:latin typeface="標楷體" pitchFamily="65" charset="-120"/>
                          <a:ea typeface="標楷體" pitchFamily="65" charset="-120"/>
                        </a:rPr>
                        <a:t> ●採計學期：</a:t>
                      </a:r>
                      <a:r>
                        <a:rPr lang="en-US" altLang="zh-TW" sz="2000" b="1" kern="1200" dirty="0">
                          <a:solidFill>
                            <a:srgbClr val="FF0000"/>
                          </a:solidFill>
                          <a:effectLst/>
                          <a:latin typeface="標楷體" pitchFamily="65" charset="-120"/>
                          <a:ea typeface="標楷體" pitchFamily="65" charset="-120"/>
                        </a:rPr>
                        <a:t>1-6</a:t>
                      </a:r>
                      <a:r>
                        <a:rPr lang="zh-TW" altLang="en-US" sz="2000" b="1" kern="1200" dirty="0">
                          <a:solidFill>
                            <a:srgbClr val="FF0000"/>
                          </a:solidFill>
                          <a:effectLst/>
                          <a:latin typeface="標楷體" pitchFamily="65" charset="-120"/>
                          <a:ea typeface="標楷體" pitchFamily="65" charset="-120"/>
                        </a:rPr>
                        <a:t>學期</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en-US" altLang="zh-TW" sz="2000" b="1" kern="1200" dirty="0">
                          <a:effectLst/>
                          <a:latin typeface="標楷體" pitchFamily="65" charset="-120"/>
                          <a:ea typeface="標楷體" pitchFamily="65" charset="-120"/>
                        </a:rPr>
                        <a:t>(</a:t>
                      </a:r>
                      <a:r>
                        <a:rPr lang="zh-TW" altLang="zh-TW" sz="2000" b="1" kern="1200" dirty="0">
                          <a:effectLst/>
                          <a:latin typeface="標楷體" pitchFamily="65" charset="-120"/>
                          <a:ea typeface="標楷體" pitchFamily="65" charset="-120"/>
                        </a:rPr>
                        <a:t>國一上下</a:t>
                      </a:r>
                      <a:r>
                        <a:rPr lang="zh-TW" altLang="en-US" sz="2000" b="1" kern="1200" dirty="0">
                          <a:effectLst/>
                          <a:latin typeface="標楷體" pitchFamily="65" charset="-120"/>
                          <a:ea typeface="標楷體" pitchFamily="65" charset="-120"/>
                        </a:rPr>
                        <a:t>、</a:t>
                      </a:r>
                      <a:r>
                        <a:rPr lang="zh-TW" altLang="zh-TW" sz="2000" b="1" kern="1200" dirty="0">
                          <a:effectLst/>
                          <a:latin typeface="標楷體" pitchFamily="65" charset="-120"/>
                          <a:ea typeface="標楷體" pitchFamily="65" charset="-120"/>
                        </a:rPr>
                        <a:t>國二上下</a:t>
                      </a:r>
                      <a:r>
                        <a:rPr lang="zh-TW" altLang="en-US" sz="2000" b="1" kern="1200" dirty="0">
                          <a:effectLst/>
                          <a:latin typeface="標楷體" pitchFamily="65" charset="-120"/>
                          <a:ea typeface="標楷體" pitchFamily="65" charset="-120"/>
                        </a:rPr>
                        <a:t>、</a:t>
                      </a:r>
                      <a:endParaRPr lang="en-US" altLang="zh-TW" sz="2000" b="1" kern="1200" dirty="0">
                        <a:effectLst/>
                        <a:latin typeface="標楷體" pitchFamily="65" charset="-120"/>
                        <a:ea typeface="標楷體" pitchFamily="65" charset="-120"/>
                      </a:endParaRPr>
                    </a:p>
                    <a:p>
                      <a:pPr algn="l"/>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國三上</a:t>
                      </a:r>
                      <a:r>
                        <a:rPr lang="zh-TW" altLang="en-US" sz="2000" b="1" kern="1200" dirty="0">
                          <a:effectLst/>
                          <a:latin typeface="標楷體" pitchFamily="65" charset="-120"/>
                          <a:ea typeface="標楷體" pitchFamily="65" charset="-120"/>
                        </a:rPr>
                        <a:t>下</a:t>
                      </a:r>
                      <a:r>
                        <a:rPr lang="en-US" altLang="zh-TW" sz="2000" b="1" kern="1200" dirty="0">
                          <a:effectLst/>
                          <a:latin typeface="標楷體" pitchFamily="65" charset="-120"/>
                          <a:ea typeface="標楷體" pitchFamily="65" charset="-120"/>
                        </a:rPr>
                        <a:t>)</a:t>
                      </a:r>
                    </a:p>
                    <a:p>
                      <a:pPr algn="l"/>
                      <a:r>
                        <a:rPr lang="zh-TW" altLang="en-US" sz="2000" b="1" dirty="0">
                          <a:latin typeface="標楷體" pitchFamily="65" charset="-120"/>
                          <a:ea typeface="標楷體" pitchFamily="65" charset="-120"/>
                        </a:rPr>
                        <a:t>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國三下採計至當年</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en-US" altLang="zh-TW" sz="2000" b="1" kern="1200" dirty="0">
                          <a:solidFill>
                            <a:srgbClr val="FF0000"/>
                          </a:solidFill>
                          <a:effectLst/>
                          <a:latin typeface="標楷體" pitchFamily="65" charset="-120"/>
                          <a:ea typeface="標楷體" pitchFamily="65" charset="-120"/>
                        </a:rPr>
                        <a:t>4</a:t>
                      </a:r>
                      <a:r>
                        <a:rPr lang="zh-TW" altLang="zh-TW" sz="2000" b="1" kern="1200" dirty="0">
                          <a:solidFill>
                            <a:srgbClr val="FF0000"/>
                          </a:solidFill>
                          <a:effectLst/>
                          <a:latin typeface="標楷體" pitchFamily="65" charset="-120"/>
                          <a:ea typeface="標楷體" pitchFamily="65" charset="-120"/>
                        </a:rPr>
                        <a:t>月</a:t>
                      </a:r>
                      <a:r>
                        <a:rPr lang="en-US" altLang="zh-TW" sz="2000" b="1" kern="1200" dirty="0">
                          <a:solidFill>
                            <a:srgbClr val="FF0000"/>
                          </a:solidFill>
                          <a:effectLst/>
                          <a:latin typeface="標楷體" pitchFamily="65" charset="-120"/>
                          <a:ea typeface="標楷體" pitchFamily="65" charset="-120"/>
                        </a:rPr>
                        <a:t>30</a:t>
                      </a:r>
                      <a:r>
                        <a:rPr lang="zh-TW" altLang="zh-TW" sz="2000" b="1" kern="1200" dirty="0">
                          <a:solidFill>
                            <a:srgbClr val="FF0000"/>
                          </a:solidFill>
                          <a:effectLst/>
                          <a:latin typeface="標楷體" pitchFamily="65" charset="-120"/>
                          <a:ea typeface="標楷體" pitchFamily="65" charset="-120"/>
                        </a:rPr>
                        <a:t>日</a:t>
                      </a:r>
                      <a:r>
                        <a:rPr lang="zh-TW" altLang="zh-TW" sz="2000" b="1" kern="1200" dirty="0">
                          <a:effectLst/>
                          <a:latin typeface="標楷體" pitchFamily="65" charset="-120"/>
                          <a:ea typeface="標楷體" pitchFamily="65" charset="-120"/>
                        </a:rPr>
                        <a:t>止</a:t>
                      </a:r>
                      <a:r>
                        <a:rPr lang="zh-TW" altLang="zh-TW" sz="2000" b="1" dirty="0">
                          <a:effectLst/>
                          <a:latin typeface="標楷體" pitchFamily="65" charset="-120"/>
                          <a:ea typeface="標楷體" pitchFamily="65" charset="-120"/>
                        </a:rPr>
                        <a:t> </a:t>
                      </a:r>
                      <a:endParaRPr lang="zh-TW" altLang="en-US" sz="2000" b="1" dirty="0">
                        <a:solidFill>
                          <a:schemeClr val="tx1"/>
                        </a:solidFill>
                        <a:latin typeface="標楷體" pitchFamily="65" charset="-120"/>
                        <a:ea typeface="標楷體" pitchFamily="65" charset="-120"/>
                        <a:cs typeface="BiauKai"/>
                      </a:endParaRPr>
                    </a:p>
                  </a:txBody>
                  <a:tcPr marT="50025" marB="50025" anchor="ctr">
                    <a:solidFill>
                      <a:srgbClr val="C5FFC5"/>
                    </a:solidFill>
                  </a:tcPr>
                </a:tc>
                <a:extLst>
                  <a:ext uri="{0D108BD9-81ED-4DB2-BD59-A6C34878D82A}">
                    <a16:rowId xmlns:a16="http://schemas.microsoft.com/office/drawing/2014/main" xmlns="" val="10001"/>
                  </a:ext>
                </a:extLst>
              </a:tr>
              <a:tr h="912851">
                <a:tc>
                  <a:txBody>
                    <a:bodyPr/>
                    <a:lstStyle/>
                    <a:p>
                      <a:pPr algn="ctr"/>
                      <a:r>
                        <a:rPr lang="zh-TW" altLang="zh-TW" sz="2400" b="1" kern="1200" dirty="0">
                          <a:effectLst/>
                          <a:latin typeface="標楷體" pitchFamily="65" charset="-120"/>
                          <a:ea typeface="標楷體" pitchFamily="65" charset="-120"/>
                        </a:rPr>
                        <a:t>無曠課記錄</a:t>
                      </a:r>
                      <a:endParaRPr lang="zh-TW" altLang="en-US" sz="2400" b="1" dirty="0">
                        <a:latin typeface="標楷體" pitchFamily="65" charset="-120"/>
                        <a:ea typeface="標楷體" pitchFamily="65" charset="-120"/>
                        <a:cs typeface="BiauKai"/>
                      </a:endParaRPr>
                    </a:p>
                  </a:txBody>
                  <a:tcPr marT="50025" marB="50025" anchor="ctr">
                    <a:solidFill>
                      <a:srgbClr val="C5FFC5"/>
                    </a:solidFill>
                  </a:tcPr>
                </a:tc>
                <a:tc>
                  <a:txBody>
                    <a:bodyPr/>
                    <a:lstStyle/>
                    <a:p>
                      <a:pPr marL="0" algn="l" defTabSz="914400" rtl="0" eaLnBrk="1" latinLnBrk="0" hangingPunct="1"/>
                      <a:r>
                        <a:rPr lang="zh-TW" altLang="en-US" sz="2000" b="1" kern="1200" dirty="0">
                          <a:effectLst/>
                          <a:latin typeface="標楷體" pitchFamily="65" charset="-120"/>
                          <a:ea typeface="標楷體" pitchFamily="65" charset="-120"/>
                        </a:rPr>
                        <a:t>   每學期</a:t>
                      </a:r>
                      <a:r>
                        <a:rPr lang="en-US" altLang="zh-TW" sz="2000" b="1" kern="1200" dirty="0">
                          <a:effectLst/>
                          <a:latin typeface="標楷體" pitchFamily="65" charset="-120"/>
                          <a:ea typeface="標楷體" pitchFamily="65" charset="-120"/>
                        </a:rPr>
                        <a:t>2</a:t>
                      </a:r>
                      <a:r>
                        <a:rPr lang="zh-TW" altLang="en-US" sz="2000" b="1" kern="1200" dirty="0">
                          <a:effectLst/>
                          <a:latin typeface="標楷體" pitchFamily="65" charset="-120"/>
                          <a:ea typeface="標楷體" pitchFamily="65" charset="-120"/>
                        </a:rPr>
                        <a:t>分，</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最多採計</a:t>
                      </a:r>
                      <a:r>
                        <a:rPr lang="en-US" altLang="zh-TW" sz="2000" b="1" kern="1200" dirty="0">
                          <a:effectLst/>
                          <a:latin typeface="標楷體" pitchFamily="65" charset="-120"/>
                          <a:ea typeface="標楷體" pitchFamily="65" charset="-120"/>
                        </a:rPr>
                        <a:t>12</a:t>
                      </a:r>
                      <a:r>
                        <a:rPr lang="zh-TW" altLang="zh-TW" sz="2000" b="1" kern="1200" dirty="0">
                          <a:effectLst/>
                          <a:latin typeface="標楷體" pitchFamily="65" charset="-120"/>
                          <a:ea typeface="標楷體" pitchFamily="65" charset="-120"/>
                        </a:rPr>
                        <a:t>分 </a:t>
                      </a:r>
                      <a:endParaRPr lang="zh-TW" altLang="en-US" sz="2000" b="1" kern="1200" dirty="0">
                        <a:solidFill>
                          <a:schemeClr val="dk1"/>
                        </a:solidFill>
                        <a:effectLst/>
                        <a:latin typeface="標楷體" pitchFamily="65" charset="-120"/>
                        <a:ea typeface="標楷體" pitchFamily="65" charset="-120"/>
                        <a:cs typeface="BiauKai"/>
                      </a:endParaRPr>
                    </a:p>
                  </a:txBody>
                  <a:tcPr marT="50025" marB="50025" anchor="ctr">
                    <a:solidFill>
                      <a:srgbClr val="C5FFC5"/>
                    </a:solidFill>
                  </a:tcPr>
                </a:tc>
                <a:tc vMerge="1">
                  <a:txBody>
                    <a:bodyPr/>
                    <a:lstStyle/>
                    <a:p>
                      <a:endParaRPr lang="zh-TW" altLang="en-US" dirty="0"/>
                    </a:p>
                  </a:txBody>
                  <a:tcPr/>
                </a:tc>
                <a:extLst>
                  <a:ext uri="{0D108BD9-81ED-4DB2-BD59-A6C34878D82A}">
                    <a16:rowId xmlns:a16="http://schemas.microsoft.com/office/drawing/2014/main" xmlns="" val="10002"/>
                  </a:ext>
                </a:extLst>
              </a:tr>
              <a:tr h="1725651">
                <a:tc>
                  <a:txBody>
                    <a:bodyPr/>
                    <a:lstStyle/>
                    <a:p>
                      <a:pPr marL="0" algn="ctr" defTabSz="914400" rtl="0" eaLnBrk="1" latinLnBrk="0" hangingPunct="1"/>
                      <a:r>
                        <a:rPr lang="zh-TW" altLang="en-US" sz="2400" b="1" kern="1200" dirty="0">
                          <a:effectLst/>
                          <a:latin typeface="標楷體" pitchFamily="65" charset="-120"/>
                          <a:ea typeface="標楷體" pitchFamily="65" charset="-120"/>
                        </a:rPr>
                        <a:t>功過相抵後之</a:t>
                      </a:r>
                      <a:endParaRPr lang="en-US" altLang="zh-TW" sz="2400" b="1" kern="1200" dirty="0">
                        <a:effectLst/>
                        <a:latin typeface="標楷體" pitchFamily="65" charset="-120"/>
                        <a:ea typeface="標楷體" pitchFamily="65" charset="-120"/>
                      </a:endParaRPr>
                    </a:p>
                    <a:p>
                      <a:pPr marL="0" algn="ctr" defTabSz="914400" rtl="0" eaLnBrk="1" latinLnBrk="0" hangingPunct="1"/>
                      <a:r>
                        <a:rPr lang="zh-TW" altLang="en-US" sz="2400" b="1" kern="1200" dirty="0">
                          <a:effectLst/>
                          <a:latin typeface="標楷體" pitchFamily="65" charset="-120"/>
                          <a:ea typeface="標楷體" pitchFamily="65" charset="-120"/>
                        </a:rPr>
                        <a:t>獎勵</a:t>
                      </a:r>
                      <a:endParaRPr lang="zh-TW" altLang="en-US" sz="2400" b="1" kern="1200" dirty="0">
                        <a:solidFill>
                          <a:schemeClr val="dk1"/>
                        </a:solidFill>
                        <a:effectLst/>
                        <a:latin typeface="標楷體" pitchFamily="65" charset="-120"/>
                        <a:ea typeface="標楷體" pitchFamily="65" charset="-120"/>
                        <a:cs typeface="BiauKai"/>
                      </a:endParaRPr>
                    </a:p>
                  </a:txBody>
                  <a:tcPr marT="50025" marB="50025" anchor="ctr">
                    <a:solidFill>
                      <a:srgbClr val="E5FFE5"/>
                    </a:solidFill>
                  </a:tcPr>
                </a:tc>
                <a:tc>
                  <a:txBody>
                    <a:bodyPr/>
                    <a:lstStyle/>
                    <a:p>
                      <a:pPr algn="l"/>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大功每次</a:t>
                      </a:r>
                      <a:r>
                        <a:rPr lang="en-US" altLang="zh-TW" sz="2000" b="1" kern="1200" dirty="0">
                          <a:effectLst/>
                          <a:latin typeface="標楷體" pitchFamily="65" charset="-120"/>
                          <a:ea typeface="標楷體" pitchFamily="65" charset="-120"/>
                        </a:rPr>
                        <a:t>4.5</a:t>
                      </a:r>
                      <a:r>
                        <a:rPr lang="zh-TW" altLang="zh-TW" sz="2000" b="1" kern="1200" dirty="0">
                          <a:effectLst/>
                          <a:latin typeface="標楷體" pitchFamily="65" charset="-120"/>
                          <a:ea typeface="標楷體" pitchFamily="65" charset="-120"/>
                        </a:rPr>
                        <a:t>分</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小功每次</a:t>
                      </a:r>
                      <a:r>
                        <a:rPr lang="en-US" altLang="zh-TW" sz="2000" b="1" kern="1200" dirty="0">
                          <a:effectLst/>
                          <a:latin typeface="標楷體" pitchFamily="65" charset="-120"/>
                          <a:ea typeface="標楷體" pitchFamily="65" charset="-120"/>
                        </a:rPr>
                        <a:t>1.5</a:t>
                      </a:r>
                      <a:r>
                        <a:rPr lang="zh-TW" altLang="zh-TW" sz="2000" b="1" kern="1200" dirty="0">
                          <a:effectLst/>
                          <a:latin typeface="標楷體" pitchFamily="65" charset="-120"/>
                          <a:ea typeface="標楷體" pitchFamily="65" charset="-120"/>
                        </a:rPr>
                        <a:t>分</a:t>
                      </a:r>
                      <a:r>
                        <a:rPr lang="zh-TW" altLang="en-US" sz="2000" b="1" kern="1200" dirty="0">
                          <a:effectLst/>
                          <a:latin typeface="標楷體" pitchFamily="65" charset="-120"/>
                          <a:ea typeface="標楷體" pitchFamily="65" charset="-120"/>
                        </a:rPr>
                        <a:t> </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嘉獎每次</a:t>
                      </a:r>
                      <a:r>
                        <a:rPr lang="en-US" altLang="zh-TW" sz="2000" b="1" kern="1200" dirty="0">
                          <a:effectLst/>
                          <a:latin typeface="標楷體" pitchFamily="65" charset="-120"/>
                          <a:ea typeface="標楷體" pitchFamily="65" charset="-120"/>
                        </a:rPr>
                        <a:t>0.5</a:t>
                      </a:r>
                      <a:r>
                        <a:rPr lang="zh-TW" altLang="zh-TW" sz="2000" b="1" kern="1200" dirty="0">
                          <a:effectLst/>
                          <a:latin typeface="標楷體" pitchFamily="65" charset="-120"/>
                          <a:ea typeface="標楷體" pitchFamily="65" charset="-120"/>
                        </a:rPr>
                        <a:t>分</a:t>
                      </a:r>
                      <a:endParaRPr lang="en-US" altLang="zh-TW" sz="2000" b="1" kern="1200" dirty="0">
                        <a:effectLst/>
                        <a:latin typeface="標楷體" pitchFamily="65" charset="-120"/>
                        <a:ea typeface="標楷體" pitchFamily="65" charset="-120"/>
                      </a:endParaRPr>
                    </a:p>
                    <a:p>
                      <a:pPr algn="l"/>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最多採計</a:t>
                      </a:r>
                      <a:r>
                        <a:rPr lang="en-US" altLang="zh-TW" sz="2000" b="1" kern="1200" dirty="0">
                          <a:effectLst/>
                          <a:latin typeface="標楷體" pitchFamily="65" charset="-120"/>
                          <a:ea typeface="標楷體" pitchFamily="65" charset="-120"/>
                        </a:rPr>
                        <a:t>20</a:t>
                      </a:r>
                      <a:r>
                        <a:rPr lang="zh-TW" altLang="zh-TW" sz="2000" b="1" kern="1200" dirty="0">
                          <a:effectLst/>
                          <a:latin typeface="標楷體" pitchFamily="65" charset="-120"/>
                          <a:ea typeface="標楷體" pitchFamily="65" charset="-120"/>
                        </a:rPr>
                        <a:t>分</a:t>
                      </a:r>
                      <a:r>
                        <a:rPr lang="zh-TW" altLang="zh-TW" sz="2000" b="1" dirty="0">
                          <a:effectLst/>
                          <a:latin typeface="標楷體" pitchFamily="65" charset="-120"/>
                          <a:ea typeface="標楷體" pitchFamily="65" charset="-120"/>
                        </a:rPr>
                        <a:t> </a:t>
                      </a:r>
                      <a:endParaRPr lang="zh-TW" altLang="en-US" sz="2000" b="1" dirty="0">
                        <a:latin typeface="標楷體" pitchFamily="65" charset="-120"/>
                        <a:ea typeface="標楷體" pitchFamily="65" charset="-120"/>
                        <a:cs typeface="BiauKai"/>
                      </a:endParaRPr>
                    </a:p>
                  </a:txBody>
                  <a:tcPr marT="50025" marB="50025" anchor="ctr">
                    <a:solidFill>
                      <a:srgbClr val="E5FFE5"/>
                    </a:solidFill>
                  </a:tcPr>
                </a:tc>
                <a:tc vMerge="1">
                  <a:txBody>
                    <a:bodyPr/>
                    <a:lstStyle/>
                    <a:p>
                      <a:endParaRPr lang="zh-TW" altLang="en-US" dirty="0"/>
                    </a:p>
                  </a:txBody>
                  <a:tcPr/>
                </a:tc>
                <a:extLst>
                  <a:ext uri="{0D108BD9-81ED-4DB2-BD59-A6C34878D82A}">
                    <a16:rowId xmlns:a16="http://schemas.microsoft.com/office/drawing/2014/main" xmlns="" val="10003"/>
                  </a:ext>
                </a:extLst>
              </a:tr>
              <a:tr h="1725651">
                <a:tc>
                  <a:txBody>
                    <a:bodyPr/>
                    <a:lstStyle/>
                    <a:p>
                      <a:pPr algn="ctr"/>
                      <a:r>
                        <a:rPr lang="zh-TW" altLang="zh-TW" sz="2400" b="1" kern="1200" dirty="0">
                          <a:effectLst/>
                          <a:latin typeface="標楷體" pitchFamily="65" charset="-120"/>
                          <a:ea typeface="標楷體" pitchFamily="65" charset="-120"/>
                        </a:rPr>
                        <a:t>服務學習</a:t>
                      </a:r>
                      <a:r>
                        <a:rPr lang="zh-TW" altLang="zh-TW" sz="2400" b="1" dirty="0">
                          <a:effectLst/>
                          <a:latin typeface="標楷體" pitchFamily="65" charset="-120"/>
                          <a:ea typeface="標楷體" pitchFamily="65" charset="-120"/>
                        </a:rPr>
                        <a:t> </a:t>
                      </a:r>
                      <a:endParaRPr lang="zh-TW" altLang="en-US" sz="2400" b="1" dirty="0">
                        <a:latin typeface="標楷體" pitchFamily="65" charset="-120"/>
                        <a:ea typeface="標楷體" pitchFamily="65" charset="-120"/>
                        <a:cs typeface="BiauKai"/>
                      </a:endParaRPr>
                    </a:p>
                  </a:txBody>
                  <a:tcPr marT="50025" marB="50025" anchor="ctr">
                    <a:solidFill>
                      <a:srgbClr val="C5FFC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每學期每服務</a:t>
                      </a:r>
                      <a:endParaRPr lang="en-US" altLang="zh-TW" sz="2000" b="1" kern="1200" dirty="0">
                        <a:effectLst/>
                        <a:latin typeface="標楷體" pitchFamily="65" charset="-12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滿</a:t>
                      </a:r>
                      <a:r>
                        <a:rPr lang="en-US" altLang="zh-TW" sz="2000" b="1" kern="1200" dirty="0">
                          <a:effectLst/>
                          <a:latin typeface="標楷體" pitchFamily="65" charset="-120"/>
                          <a:ea typeface="標楷體" pitchFamily="65" charset="-120"/>
                        </a:rPr>
                        <a:t>3</a:t>
                      </a:r>
                      <a:r>
                        <a:rPr lang="zh-TW" altLang="zh-TW" sz="2000" b="1" kern="1200" dirty="0">
                          <a:effectLst/>
                          <a:latin typeface="標楷體" pitchFamily="65" charset="-120"/>
                          <a:ea typeface="標楷體" pitchFamily="65" charset="-120"/>
                        </a:rPr>
                        <a:t>小時得</a:t>
                      </a:r>
                      <a:r>
                        <a:rPr lang="en-US" altLang="zh-TW" sz="2000" b="1" kern="1200" dirty="0">
                          <a:effectLst/>
                          <a:latin typeface="標楷體" pitchFamily="65" charset="-120"/>
                          <a:ea typeface="標楷體" pitchFamily="65" charset="-120"/>
                        </a:rPr>
                        <a:t>1</a:t>
                      </a:r>
                      <a:r>
                        <a:rPr lang="zh-TW" altLang="zh-TW" sz="2000" b="1" kern="1200" dirty="0">
                          <a:effectLst/>
                          <a:latin typeface="標楷體" pitchFamily="65" charset="-120"/>
                          <a:ea typeface="標楷體" pitchFamily="65" charset="-120"/>
                        </a:rPr>
                        <a:t>分</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每學期最多採計</a:t>
                      </a:r>
                      <a:r>
                        <a:rPr lang="en-US" altLang="zh-TW" sz="2000" b="1" kern="1200" dirty="0">
                          <a:effectLst/>
                          <a:latin typeface="標楷體" pitchFamily="65" charset="-120"/>
                          <a:ea typeface="標楷體" pitchFamily="65" charset="-120"/>
                        </a:rPr>
                        <a:t>2</a:t>
                      </a:r>
                      <a:r>
                        <a:rPr lang="zh-TW" altLang="zh-TW" sz="2000" b="1" kern="1200" dirty="0">
                          <a:effectLst/>
                          <a:latin typeface="標楷體" pitchFamily="65" charset="-120"/>
                          <a:ea typeface="標楷體" pitchFamily="65" charset="-120"/>
                        </a:rPr>
                        <a:t>分</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en-US" altLang="zh-TW" sz="2000" b="1" kern="1200" dirty="0">
                          <a:effectLst/>
                          <a:latin typeface="標楷體" pitchFamily="65" charset="-120"/>
                          <a:ea typeface="標楷體" pitchFamily="65" charset="-120"/>
                        </a:rPr>
                        <a:t>5</a:t>
                      </a:r>
                      <a:r>
                        <a:rPr lang="zh-TW" altLang="zh-TW" sz="2000" b="1" kern="1200" dirty="0">
                          <a:effectLst/>
                          <a:latin typeface="標楷體" pitchFamily="65" charset="-120"/>
                          <a:ea typeface="標楷體" pitchFamily="65" charset="-120"/>
                        </a:rPr>
                        <a:t>學期最多採計</a:t>
                      </a:r>
                      <a:r>
                        <a:rPr lang="en-US" altLang="zh-TW" sz="2000" b="1" kern="1200" dirty="0">
                          <a:effectLst/>
                          <a:latin typeface="標楷體" pitchFamily="65" charset="-120"/>
                          <a:ea typeface="標楷體" pitchFamily="65" charset="-120"/>
                        </a:rPr>
                        <a:t>10</a:t>
                      </a:r>
                      <a:r>
                        <a:rPr lang="zh-TW" altLang="zh-TW" sz="2000" b="1" kern="1200" dirty="0">
                          <a:effectLst/>
                          <a:latin typeface="標楷體" pitchFamily="65" charset="-120"/>
                          <a:ea typeface="標楷體" pitchFamily="65" charset="-120"/>
                        </a:rPr>
                        <a:t>分</a:t>
                      </a:r>
                      <a:endParaRPr lang="zh-TW" altLang="zh-TW" sz="2000" b="1" kern="1200" dirty="0">
                        <a:solidFill>
                          <a:schemeClr val="dk1"/>
                        </a:solidFill>
                        <a:effectLst/>
                        <a:latin typeface="標楷體" pitchFamily="65" charset="-120"/>
                        <a:ea typeface="標楷體" pitchFamily="65" charset="-120"/>
                        <a:cs typeface="BiauKai"/>
                      </a:endParaRPr>
                    </a:p>
                  </a:txBody>
                  <a:tcPr marT="50025" marB="50025" anchor="ctr">
                    <a:solidFill>
                      <a:srgbClr val="C5FFC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kern="1200" dirty="0">
                          <a:effectLst/>
                          <a:latin typeface="標楷體" pitchFamily="65" charset="-120"/>
                          <a:ea typeface="標楷體" pitchFamily="65" charset="-120"/>
                        </a:rPr>
                        <a:t> ●採計學期：</a:t>
                      </a:r>
                      <a:r>
                        <a:rPr lang="en-US" altLang="zh-TW" sz="2000" b="1" kern="1200" dirty="0">
                          <a:solidFill>
                            <a:srgbClr val="FF0000"/>
                          </a:solidFill>
                          <a:effectLst/>
                          <a:latin typeface="標楷體" pitchFamily="65" charset="-120"/>
                          <a:ea typeface="標楷體" pitchFamily="65" charset="-120"/>
                        </a:rPr>
                        <a:t>1-5</a:t>
                      </a:r>
                      <a:r>
                        <a:rPr lang="zh-TW" altLang="en-US" sz="2000" b="1" kern="1200" dirty="0">
                          <a:solidFill>
                            <a:srgbClr val="FF0000"/>
                          </a:solidFill>
                          <a:effectLst/>
                          <a:latin typeface="標楷體" pitchFamily="65" charset="-120"/>
                          <a:ea typeface="標楷體" pitchFamily="65" charset="-120"/>
                        </a:rPr>
                        <a:t>學期</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en-US" altLang="zh-TW" sz="2000" b="1" kern="1200" dirty="0">
                          <a:effectLst/>
                          <a:latin typeface="標楷體" pitchFamily="65" charset="-120"/>
                          <a:ea typeface="標楷體" pitchFamily="65" charset="-120"/>
                        </a:rPr>
                        <a:t>(</a:t>
                      </a:r>
                      <a:r>
                        <a:rPr lang="zh-TW" altLang="zh-TW" sz="2000" b="1" kern="1200" dirty="0">
                          <a:effectLst/>
                          <a:latin typeface="標楷體" pitchFamily="65" charset="-120"/>
                          <a:ea typeface="標楷體" pitchFamily="65" charset="-120"/>
                        </a:rPr>
                        <a:t>國一上下</a:t>
                      </a:r>
                      <a:r>
                        <a:rPr lang="zh-TW" altLang="en-US" sz="2000" b="1" kern="1200" dirty="0">
                          <a:effectLst/>
                          <a:latin typeface="標楷體" pitchFamily="65" charset="-120"/>
                          <a:ea typeface="標楷體" pitchFamily="65" charset="-120"/>
                        </a:rPr>
                        <a:t>、</a:t>
                      </a:r>
                      <a:r>
                        <a:rPr lang="zh-TW" altLang="zh-TW" sz="2000" b="1" kern="1200" dirty="0">
                          <a:effectLst/>
                          <a:latin typeface="標楷體" pitchFamily="65" charset="-120"/>
                          <a:ea typeface="標楷體" pitchFamily="65" charset="-120"/>
                        </a:rPr>
                        <a:t>國二上下</a:t>
                      </a:r>
                      <a:r>
                        <a:rPr lang="zh-TW" altLang="en-US" sz="2000" b="1" kern="1200" dirty="0">
                          <a:effectLst/>
                          <a:latin typeface="標楷體" pitchFamily="65" charset="-120"/>
                          <a:ea typeface="標楷體" pitchFamily="65" charset="-120"/>
                        </a:rPr>
                        <a:t>、</a:t>
                      </a:r>
                      <a:endParaRPr lang="en-US" altLang="zh-TW" sz="2000" b="1" kern="1200" dirty="0">
                        <a:effectLst/>
                        <a:latin typeface="標楷體" pitchFamily="65" charset="-120"/>
                        <a:ea typeface="標楷體" pitchFamily="65" charset="-120"/>
                      </a:endParaRPr>
                    </a:p>
                    <a:p>
                      <a:pPr algn="l"/>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國三上</a:t>
                      </a:r>
                      <a:r>
                        <a:rPr lang="en-US" altLang="zh-TW" sz="2000" b="1" kern="1200" dirty="0">
                          <a:effectLst/>
                          <a:latin typeface="標楷體" pitchFamily="65" charset="-120"/>
                          <a:ea typeface="標楷體" pitchFamily="65" charset="-120"/>
                        </a:rPr>
                        <a:t>)</a:t>
                      </a:r>
                      <a:endParaRPr lang="zh-TW" altLang="en-US" sz="2000" b="1" dirty="0">
                        <a:solidFill>
                          <a:schemeClr val="tx1"/>
                        </a:solidFill>
                        <a:latin typeface="標楷體" pitchFamily="65" charset="-120"/>
                        <a:ea typeface="標楷體" pitchFamily="65" charset="-120"/>
                        <a:cs typeface="BiauKai"/>
                      </a:endParaRPr>
                    </a:p>
                  </a:txBody>
                  <a:tcPr marT="50025" marB="50025" anchor="ctr">
                    <a:solidFill>
                      <a:srgbClr val="C5FFC5"/>
                    </a:solidFill>
                  </a:tcPr>
                </a:tc>
                <a:extLst>
                  <a:ext uri="{0D108BD9-81ED-4DB2-BD59-A6C34878D82A}">
                    <a16:rowId xmlns:a16="http://schemas.microsoft.com/office/drawing/2014/main" xmlns="" val="10004"/>
                  </a:ext>
                </a:extLst>
              </a:tr>
            </a:tbl>
          </a:graphicData>
        </a:graphic>
      </p:graphicFrame>
      <p:sp>
        <p:nvSpPr>
          <p:cNvPr id="19" name="圓角矩形 18"/>
          <p:cNvSpPr/>
          <p:nvPr/>
        </p:nvSpPr>
        <p:spPr>
          <a:xfrm>
            <a:off x="7089775" y="3438525"/>
            <a:ext cx="3168650" cy="874713"/>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5" name="圓角矩形 24"/>
          <p:cNvSpPr/>
          <p:nvPr/>
        </p:nvSpPr>
        <p:spPr>
          <a:xfrm>
            <a:off x="7100888" y="5053013"/>
            <a:ext cx="3167062" cy="172720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solidFill>
                <a:prstClr val="white"/>
              </a:solidFill>
            </a:endParaRPr>
          </a:p>
        </p:txBody>
      </p:sp>
      <p:grpSp>
        <p:nvGrpSpPr>
          <p:cNvPr id="3" name="群組 36"/>
          <p:cNvGrpSpPr/>
          <p:nvPr/>
        </p:nvGrpSpPr>
        <p:grpSpPr>
          <a:xfrm>
            <a:off x="6615627" y="3262030"/>
            <a:ext cx="1143000" cy="1053372"/>
            <a:chOff x="3649980" y="3331877"/>
            <a:chExt cx="1143000" cy="1053371"/>
          </a:xfrm>
          <a:solidFill>
            <a:srgbClr val="8F45C7"/>
          </a:solidFill>
        </p:grpSpPr>
        <p:sp>
          <p:nvSpPr>
            <p:cNvPr id="38" name="橢圓 37"/>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9" name="文字方塊 38"/>
            <p:cNvSpPr txBox="1"/>
            <p:nvPr/>
          </p:nvSpPr>
          <p:spPr>
            <a:xfrm>
              <a:off x="3867448" y="3485844"/>
              <a:ext cx="704640" cy="707885"/>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dirty="0">
                  <a:solidFill>
                    <a:prstClr val="white">
                      <a:lumMod val="95000"/>
                    </a:prstClr>
                  </a:solidFill>
                </a:rPr>
                <a:t>52</a:t>
              </a:r>
              <a:endParaRPr kumimoji="0" lang="zh-TW" altLang="en-US" sz="4000" dirty="0">
                <a:solidFill>
                  <a:prstClr val="white">
                    <a:lumMod val="95000"/>
                  </a:prstClr>
                </a:solidFill>
              </a:endParaRPr>
            </a:p>
          </p:txBody>
        </p:sp>
      </p:grpSp>
      <p:grpSp>
        <p:nvGrpSpPr>
          <p:cNvPr id="4" name="群組 44"/>
          <p:cNvGrpSpPr/>
          <p:nvPr/>
        </p:nvGrpSpPr>
        <p:grpSpPr>
          <a:xfrm>
            <a:off x="8940800" y="3262029"/>
            <a:ext cx="1143000" cy="1053372"/>
            <a:chOff x="3649980" y="3331877"/>
            <a:chExt cx="1143000" cy="1053371"/>
          </a:xfrm>
          <a:solidFill>
            <a:srgbClr val="8F45C7"/>
          </a:solidFill>
        </p:grpSpPr>
        <p:sp>
          <p:nvSpPr>
            <p:cNvPr id="46" name="橢圓 45"/>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47" name="文字方塊 46"/>
            <p:cNvSpPr txBox="1"/>
            <p:nvPr/>
          </p:nvSpPr>
          <p:spPr>
            <a:xfrm>
              <a:off x="3846532" y="3485844"/>
              <a:ext cx="704640" cy="707885"/>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dirty="0">
                  <a:solidFill>
                    <a:prstClr val="white">
                      <a:lumMod val="95000"/>
                    </a:prstClr>
                  </a:solidFill>
                </a:rPr>
                <a:t>40</a:t>
              </a:r>
              <a:endParaRPr kumimoji="0" lang="zh-TW" altLang="en-US" sz="4000" dirty="0">
                <a:solidFill>
                  <a:prstClr val="white">
                    <a:lumMod val="95000"/>
                  </a:prstClr>
                </a:solidFill>
              </a:endParaRPr>
            </a:p>
          </p:txBody>
        </p:sp>
      </p:grpSp>
      <p:sp>
        <p:nvSpPr>
          <p:cNvPr id="48" name="向右箭號 47"/>
          <p:cNvSpPr/>
          <p:nvPr/>
        </p:nvSpPr>
        <p:spPr>
          <a:xfrm>
            <a:off x="7915558" y="3416940"/>
            <a:ext cx="879793" cy="701099"/>
          </a:xfrm>
          <a:prstGeom prst="rightArrow">
            <a:avLst/>
          </a:prstGeom>
          <a:solidFill>
            <a:srgbClr val="8F45C7"/>
          </a:solidFill>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28" name="等腰三角形 27"/>
          <p:cNvSpPr/>
          <p:nvPr/>
        </p:nvSpPr>
        <p:spPr>
          <a:xfrm rot="5400000">
            <a:off x="1678605" y="1720372"/>
            <a:ext cx="495216" cy="426911"/>
          </a:xfrm>
          <a:prstGeom prst="triangle">
            <a:avLst/>
          </a:prstGeom>
          <a:solidFill>
            <a:srgbClr val="8F45C7"/>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29" name="等腰三角形 28"/>
          <p:cNvSpPr/>
          <p:nvPr/>
        </p:nvSpPr>
        <p:spPr>
          <a:xfrm rot="5400000">
            <a:off x="1678605" y="2642154"/>
            <a:ext cx="495216" cy="426911"/>
          </a:xfrm>
          <a:prstGeom prst="triangle">
            <a:avLst/>
          </a:prstGeom>
          <a:solidFill>
            <a:srgbClr val="8F45C7"/>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0" name="等腰三角形 29"/>
          <p:cNvSpPr/>
          <p:nvPr/>
        </p:nvSpPr>
        <p:spPr>
          <a:xfrm rot="5400000">
            <a:off x="1678605" y="3951330"/>
            <a:ext cx="495216" cy="426911"/>
          </a:xfrm>
          <a:prstGeom prst="triangle">
            <a:avLst/>
          </a:prstGeom>
          <a:solidFill>
            <a:srgbClr val="8F45C7"/>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1" name="等腰三角形 30"/>
          <p:cNvSpPr/>
          <p:nvPr/>
        </p:nvSpPr>
        <p:spPr>
          <a:xfrm rot="5400000">
            <a:off x="1678605" y="5710486"/>
            <a:ext cx="495216" cy="426911"/>
          </a:xfrm>
          <a:prstGeom prst="triangle">
            <a:avLst/>
          </a:prstGeom>
          <a:solidFill>
            <a:srgbClr val="8F45C7"/>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2" name="橢圓 31"/>
          <p:cNvSpPr/>
          <p:nvPr/>
        </p:nvSpPr>
        <p:spPr>
          <a:xfrm>
            <a:off x="5474493" y="1659843"/>
            <a:ext cx="874713" cy="635000"/>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3" name="橢圓 32"/>
          <p:cNvSpPr/>
          <p:nvPr/>
        </p:nvSpPr>
        <p:spPr>
          <a:xfrm>
            <a:off x="6093344" y="2848424"/>
            <a:ext cx="623888" cy="509588"/>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4" name="橢圓 33"/>
          <p:cNvSpPr/>
          <p:nvPr/>
        </p:nvSpPr>
        <p:spPr>
          <a:xfrm>
            <a:off x="6128385" y="4505964"/>
            <a:ext cx="623888" cy="446088"/>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5" name="橢圓 34"/>
          <p:cNvSpPr/>
          <p:nvPr/>
        </p:nvSpPr>
        <p:spPr>
          <a:xfrm>
            <a:off x="6278563" y="6319568"/>
            <a:ext cx="822325" cy="396875"/>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graphicFrame>
        <p:nvGraphicFramePr>
          <p:cNvPr id="37" name="資料庫圖表 36"/>
          <p:cNvGraphicFramePr/>
          <p:nvPr/>
        </p:nvGraphicFramePr>
        <p:xfrm>
          <a:off x="3520111" y="197965"/>
          <a:ext cx="6464324" cy="6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矩形 39"/>
          <p:cNvSpPr>
            <a:spLocks noChangeArrowheads="1"/>
          </p:cNvSpPr>
          <p:nvPr/>
        </p:nvSpPr>
        <p:spPr bwMode="auto">
          <a:xfrm>
            <a:off x="6249988" y="277813"/>
            <a:ext cx="3517900"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2500" b="1">
                <a:solidFill>
                  <a:srgbClr val="17375E"/>
                </a:solidFill>
                <a:latin typeface="微軟正黑體" pitchFamily="34" charset="-120"/>
                <a:ea typeface="微軟正黑體" pitchFamily="34" charset="-120"/>
              </a:rPr>
              <a:t>總分</a:t>
            </a:r>
            <a:r>
              <a:rPr kumimoji="0" lang="en-US" altLang="zh-TW" sz="2500" b="1">
                <a:solidFill>
                  <a:srgbClr val="17375E"/>
                </a:solidFill>
                <a:latin typeface="微軟正黑體" pitchFamily="34" charset="-120"/>
                <a:ea typeface="微軟正黑體" pitchFamily="34" charset="-120"/>
              </a:rPr>
              <a:t>52</a:t>
            </a:r>
            <a:r>
              <a:rPr kumimoji="0" lang="zh-TW" altLang="en-US" sz="2500" b="1">
                <a:solidFill>
                  <a:srgbClr val="17375E"/>
                </a:solidFill>
                <a:latin typeface="微軟正黑體" pitchFamily="34" charset="-120"/>
                <a:ea typeface="微軟正黑體" pitchFamily="34" charset="-120"/>
              </a:rPr>
              <a:t>分、採計</a:t>
            </a:r>
            <a:r>
              <a:rPr kumimoji="0" lang="en-US" altLang="zh-TW" sz="2500" b="1">
                <a:solidFill>
                  <a:srgbClr val="17375E"/>
                </a:solidFill>
                <a:latin typeface="微軟正黑體" pitchFamily="34" charset="-120"/>
                <a:ea typeface="微軟正黑體" pitchFamily="34" charset="-120"/>
              </a:rPr>
              <a:t>40</a:t>
            </a:r>
            <a:r>
              <a:rPr kumimoji="0" lang="zh-TW" altLang="en-US" sz="2500" b="1">
                <a:solidFill>
                  <a:srgbClr val="17375E"/>
                </a:solidFill>
                <a:latin typeface="微軟正黑體" pitchFamily="34" charset="-120"/>
                <a:ea typeface="微軟正黑體" pitchFamily="34" charset="-120"/>
              </a:rPr>
              <a:t>分</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 presetClass="exit" presetSubtype="0" fill="hold" nodeType="withEffect">
                                  <p:stCondLst>
                                    <p:cond delay="0"/>
                                  </p:stCondLst>
                                  <p:childTnLst>
                                    <p:set>
                                      <p:cBhvr>
                                        <p:cTn id="54" dur="1" fill="hold">
                                          <p:stCondLst>
                                            <p:cond delay="0"/>
                                          </p:stCondLst>
                                        </p:cTn>
                                        <p:tgtEl>
                                          <p:spTgt spid="3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childTnLst>
                          </p:cTn>
                        </p:par>
                        <p:par>
                          <p:cTn id="57" fill="hold" nodeType="afterGroup">
                            <p:stCondLst>
                              <p:cond delay="500"/>
                            </p:stCondLst>
                            <p:childTnLst>
                              <p:par>
                                <p:cTn id="58" presetID="22" presetClass="entr" presetSubtype="8" fill="hold"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left)">
                                      <p:cBhvr>
                                        <p:cTn id="60" dur="500"/>
                                        <p:tgtEl>
                                          <p:spTgt spid="3"/>
                                        </p:tgtEl>
                                      </p:cBhvr>
                                    </p:animEffect>
                                  </p:childTnLst>
                                </p:cTn>
                              </p:par>
                            </p:childTnLst>
                          </p:cTn>
                        </p:par>
                        <p:par>
                          <p:cTn id="61" fill="hold" nodeType="afterGroup">
                            <p:stCondLst>
                              <p:cond delay="1000"/>
                            </p:stCondLst>
                            <p:childTnLst>
                              <p:par>
                                <p:cTn id="62" presetID="22" presetClass="entr" presetSubtype="8" fill="hold"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500"/>
                                        <p:tgtEl>
                                          <p:spTgt spid="48"/>
                                        </p:tgtEl>
                                      </p:cBhvr>
                                    </p:animEffect>
                                  </p:childTnLst>
                                </p:cTn>
                              </p:par>
                            </p:childTnLst>
                          </p:cTn>
                        </p:par>
                        <p:par>
                          <p:cTn id="65" fill="hold" nodeType="afterGroup">
                            <p:stCondLst>
                              <p:cond delay="1500"/>
                            </p:stCondLst>
                            <p:childTnLst>
                              <p:par>
                                <p:cTn id="66" presetID="22" presetClass="entr" presetSubtype="8"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left)">
                                      <p:cBhvr>
                                        <p:cTn id="68" dur="500"/>
                                        <p:tgtEl>
                                          <p:spTgt spid="4"/>
                                        </p:tgtEl>
                                      </p:cBhvr>
                                    </p:animEffect>
                                  </p:childTnLst>
                                </p:cTn>
                              </p:par>
                            </p:childTnLst>
                          </p:cTn>
                        </p:par>
                        <p:par>
                          <p:cTn id="69" fill="hold" nodeType="afterGroup">
                            <p:stCondLst>
                              <p:cond delay="2000"/>
                            </p:stCondLst>
                            <p:childTnLst>
                              <p:par>
                                <p:cTn id="70" presetID="1" presetClass="entr" presetSubtype="0"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5" grpId="0" animBg="1"/>
      <p:bldP spid="25" grpId="1" animBg="1"/>
      <p:bldP spid="32" grpId="0" animBg="1"/>
      <p:bldP spid="33" grpId="0" animBg="1"/>
      <p:bldP spid="34" grpId="0" animBg="1"/>
      <p:bldP spid="35" grpId="0" animBg="1"/>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nvGraphicFramePr>
        <p:xfrm>
          <a:off x="1870075" y="1879600"/>
          <a:ext cx="8520113" cy="2232025"/>
        </p:xfrm>
        <a:graphic>
          <a:graphicData uri="http://schemas.openxmlformats.org/drawingml/2006/table">
            <a:tbl>
              <a:tblPr firstRow="1" bandRow="1">
                <a:tableStyleId>{00A15C55-8517-42AA-B614-E9B94910E393}</a:tableStyleId>
              </a:tblPr>
              <a:tblGrid>
                <a:gridCol w="1441592">
                  <a:extLst>
                    <a:ext uri="{9D8B030D-6E8A-4147-A177-3AD203B41FA5}">
                      <a16:colId xmlns:a16="http://schemas.microsoft.com/office/drawing/2014/main" xmlns="" val="20000"/>
                    </a:ext>
                  </a:extLst>
                </a:gridCol>
                <a:gridCol w="2334441">
                  <a:extLst>
                    <a:ext uri="{9D8B030D-6E8A-4147-A177-3AD203B41FA5}">
                      <a16:colId xmlns:a16="http://schemas.microsoft.com/office/drawing/2014/main" xmlns="" val="20001"/>
                    </a:ext>
                  </a:extLst>
                </a:gridCol>
                <a:gridCol w="4744080">
                  <a:extLst>
                    <a:ext uri="{9D8B030D-6E8A-4147-A177-3AD203B41FA5}">
                      <a16:colId xmlns:a16="http://schemas.microsoft.com/office/drawing/2014/main" xmlns="" val="20002"/>
                    </a:ext>
                  </a:extLst>
                </a:gridCol>
              </a:tblGrid>
              <a:tr h="6144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700" u="none" strike="noStrike" cap="none" normalizeH="0" baseline="0" dirty="0">
                          <a:ln>
                            <a:noFill/>
                          </a:ln>
                          <a:effectLst/>
                          <a:latin typeface="標楷體" pitchFamily="65" charset="-120"/>
                          <a:ea typeface="標楷體" pitchFamily="65" charset="-120"/>
                        </a:rPr>
                        <a:t>項目</a:t>
                      </a:r>
                      <a:endParaRPr kumimoji="0" lang="zh-TW" altLang="en-US" sz="2700" b="1" i="0" u="none" strike="noStrike" cap="none" normalizeH="0" baseline="0" dirty="0">
                        <a:ln>
                          <a:noFill/>
                        </a:ln>
                        <a:solidFill>
                          <a:srgbClr val="FFFFFF"/>
                        </a:solidFill>
                        <a:effectLst/>
                        <a:latin typeface="標楷體" pitchFamily="65" charset="-120"/>
                        <a:ea typeface="標楷體" pitchFamily="65" charset="-120"/>
                        <a:cs typeface="BiauKai" charset="0"/>
                      </a:endParaRPr>
                    </a:p>
                  </a:txBody>
                  <a:tcPr marL="91425" marR="91425" marT="45736" marB="45736" anchor="ctr" horzOverflow="overflow">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700" u="none" strike="noStrike" cap="none" normalizeH="0" baseline="0" dirty="0">
                          <a:ln>
                            <a:noFill/>
                          </a:ln>
                          <a:effectLst/>
                          <a:latin typeface="標楷體" pitchFamily="65" charset="-120"/>
                          <a:ea typeface="標楷體" pitchFamily="65" charset="-120"/>
                        </a:rPr>
                        <a:t>給分</a:t>
                      </a:r>
                      <a:endParaRPr kumimoji="0" lang="zh-TW" altLang="en-US" sz="2700" b="1" i="0" u="none" strike="noStrike" cap="none" normalizeH="0" baseline="0" dirty="0">
                        <a:ln>
                          <a:noFill/>
                        </a:ln>
                        <a:solidFill>
                          <a:srgbClr val="FFFFFF"/>
                        </a:solidFill>
                        <a:effectLst/>
                        <a:latin typeface="標楷體" pitchFamily="65" charset="-120"/>
                        <a:ea typeface="標楷體" pitchFamily="65" charset="-120"/>
                        <a:cs typeface="BiauKai" charset="0"/>
                      </a:endParaRPr>
                    </a:p>
                  </a:txBody>
                  <a:tcPr marL="91425" marR="91425" marT="45736" marB="45736" anchor="ctr" horzOverflow="overflow">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700" u="none" strike="noStrike" cap="none" normalizeH="0" baseline="0" dirty="0">
                          <a:ln>
                            <a:noFill/>
                          </a:ln>
                          <a:effectLst/>
                          <a:latin typeface="標楷體" pitchFamily="65" charset="-120"/>
                          <a:ea typeface="標楷體" pitchFamily="65" charset="-120"/>
                        </a:rPr>
                        <a:t>說明</a:t>
                      </a:r>
                      <a:endParaRPr kumimoji="0" lang="zh-TW" altLang="en-US" sz="2700" b="1" i="0" u="none" strike="noStrike" cap="none" normalizeH="0" baseline="0" dirty="0">
                        <a:ln>
                          <a:noFill/>
                        </a:ln>
                        <a:solidFill>
                          <a:srgbClr val="FFFFFF"/>
                        </a:solidFill>
                        <a:effectLst/>
                        <a:latin typeface="標楷體" pitchFamily="65" charset="-120"/>
                        <a:ea typeface="標楷體" pitchFamily="65" charset="-120"/>
                        <a:cs typeface="BiauKai" charset="0"/>
                      </a:endParaRPr>
                    </a:p>
                  </a:txBody>
                  <a:tcPr marL="91425" marR="91425" marT="45736" marB="45736" anchor="ctr" horzOverflow="overflow">
                    <a:solidFill>
                      <a:srgbClr val="FF6699"/>
                    </a:solidFill>
                  </a:tcPr>
                </a:tc>
                <a:extLst>
                  <a:ext uri="{0D108BD9-81ED-4DB2-BD59-A6C34878D82A}">
                    <a16:rowId xmlns:a16="http://schemas.microsoft.com/office/drawing/2014/main" xmlns="" val="10000"/>
                  </a:ext>
                </a:extLst>
              </a:tr>
              <a:tr h="16175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會考成績 </a:t>
                      </a: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cs typeface="BiauKai" charset="0"/>
                      </a:endParaRPr>
                    </a:p>
                  </a:txBody>
                  <a:tcPr marL="91425" marR="91425" marT="45736" marB="45736" anchor="ctr" horzOverflow="overflow">
                    <a:solidFill>
                      <a:srgbClr val="FFD1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精熟</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(A)</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6</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分</a:t>
                      </a:r>
                      <a:endParaRPr kumimoji="0" lang="en-US" altLang="zh-TW" sz="2400" b="1"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基礎</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(B)</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4</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分  </a:t>
                      </a:r>
                      <a:endParaRPr kumimoji="0" lang="en-US" altLang="zh-TW" sz="2400" b="1"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待加強</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(C)</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2</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分</a:t>
                      </a: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cs typeface="BiauKai" charset="0"/>
                      </a:endParaRPr>
                    </a:p>
                  </a:txBody>
                  <a:tcPr marL="91425" marR="91425" marT="45736" marB="45736" anchor="ctr" horzOverflow="overflow">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共五科 </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
                      </a:r>
                      <a:br>
                        <a:rPr kumimoji="0" lang="en-US" altLang="zh-TW" sz="2400" b="1" u="none" strike="noStrike" cap="none" normalizeH="0" baseline="0" dirty="0">
                          <a:ln>
                            <a:noFill/>
                          </a:ln>
                          <a:solidFill>
                            <a:schemeClr val="tx1"/>
                          </a:solidFill>
                          <a:effectLst/>
                          <a:latin typeface="標楷體" pitchFamily="65" charset="-120"/>
                          <a:ea typeface="標楷體" pitchFamily="65" charset="-120"/>
                        </a:rPr>
                      </a:b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國文、數學、英語、社會、自然</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a:t>
                      </a: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cs typeface="BiauKai" charset="0"/>
                      </a:endParaRPr>
                    </a:p>
                  </a:txBody>
                  <a:tcPr marL="91425" marR="91425" marT="45736" marB="45736" anchor="ctr" horzOverflow="overflow">
                    <a:solidFill>
                      <a:srgbClr val="FFD1E0"/>
                    </a:solidFill>
                  </a:tcPr>
                </a:tc>
                <a:extLst>
                  <a:ext uri="{0D108BD9-81ED-4DB2-BD59-A6C34878D82A}">
                    <a16:rowId xmlns:a16="http://schemas.microsoft.com/office/drawing/2014/main" xmlns="" val="10001"/>
                  </a:ext>
                </a:extLst>
              </a:tr>
            </a:tbl>
          </a:graphicData>
        </a:graphic>
      </p:graphicFrame>
      <p:graphicFrame>
        <p:nvGraphicFramePr>
          <p:cNvPr id="13" name="資料庫圖表 12"/>
          <p:cNvGraphicFramePr/>
          <p:nvPr/>
        </p:nvGraphicFramePr>
        <p:xfrm>
          <a:off x="3520111" y="927639"/>
          <a:ext cx="6464324" cy="6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5009" name="矩形 13"/>
          <p:cNvSpPr>
            <a:spLocks noChangeArrowheads="1"/>
          </p:cNvSpPr>
          <p:nvPr/>
        </p:nvSpPr>
        <p:spPr bwMode="auto">
          <a:xfrm>
            <a:off x="6240463" y="1019175"/>
            <a:ext cx="3516312"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en-US" altLang="zh-TW" sz="2500" b="1">
                <a:solidFill>
                  <a:srgbClr val="17375E"/>
                </a:solidFill>
                <a:latin typeface="微軟正黑體" pitchFamily="34" charset="-120"/>
                <a:ea typeface="微軟正黑體" pitchFamily="34" charset="-120"/>
              </a:rPr>
              <a:t>30</a:t>
            </a:r>
            <a:r>
              <a:rPr kumimoji="0" lang="zh-TW" altLang="en-US" sz="2500" b="1">
                <a:solidFill>
                  <a:srgbClr val="17375E"/>
                </a:solidFill>
                <a:latin typeface="微軟正黑體" pitchFamily="34" charset="-120"/>
                <a:ea typeface="微軟正黑體" pitchFamily="34" charset="-120"/>
              </a:rPr>
              <a:t>分</a:t>
            </a:r>
          </a:p>
        </p:txBody>
      </p:sp>
      <p:pic>
        <p:nvPicPr>
          <p:cNvPr id="85010" name="Picture 2" descr="F:\105適性入學宣導素材\會考2.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749800" y="4111625"/>
            <a:ext cx="2576513" cy="274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3" descr="F:\105適性入學宣導素材\會考.gif"/>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8561357" y="4082555"/>
            <a:ext cx="1612143" cy="2412840"/>
          </a:xfrm>
          <a:prstGeom prst="rect">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標題 1"/>
          <p:cNvSpPr txBox="1">
            <a:spLocks/>
          </p:cNvSpPr>
          <p:nvPr/>
        </p:nvSpPr>
        <p:spPr bwMode="auto">
          <a:xfrm>
            <a:off x="1524000" y="460375"/>
            <a:ext cx="914400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en-US" altLang="zh-TW" sz="4400" b="1" dirty="0" smtClean="0">
                <a:solidFill>
                  <a:srgbClr val="3333CC"/>
                </a:solidFill>
                <a:latin typeface="微軟正黑體" pitchFamily="34" charset="-120"/>
                <a:ea typeface="微軟正黑體" pitchFamily="34" charset="-120"/>
              </a:rPr>
              <a:t>109</a:t>
            </a:r>
            <a:r>
              <a:rPr kumimoji="0" lang="zh-TW" altLang="en-US" sz="4400" b="1" dirty="0" smtClean="0">
                <a:solidFill>
                  <a:srgbClr val="3333CC"/>
                </a:solidFill>
                <a:latin typeface="微軟正黑體" pitchFamily="34" charset="-120"/>
                <a:ea typeface="微軟正黑體" pitchFamily="34" charset="-120"/>
              </a:rPr>
              <a:t>年國中</a:t>
            </a:r>
            <a:r>
              <a:rPr kumimoji="0" lang="zh-TW" altLang="en-US" sz="4400" b="1" dirty="0">
                <a:solidFill>
                  <a:srgbClr val="3333CC"/>
                </a:solidFill>
                <a:latin typeface="微軟正黑體" pitchFamily="34" charset="-120"/>
                <a:ea typeface="微軟正黑體" pitchFamily="34" charset="-120"/>
              </a:rPr>
              <a:t>教育會考 考程</a:t>
            </a:r>
            <a:r>
              <a:rPr kumimoji="0" lang="zh-TW" altLang="en-US" sz="4400" b="1" dirty="0" smtClean="0">
                <a:solidFill>
                  <a:srgbClr val="3333CC"/>
                </a:solidFill>
                <a:latin typeface="微軟正黑體" pitchFamily="34" charset="-120"/>
                <a:ea typeface="微軟正黑體" pitchFamily="34" charset="-120"/>
              </a:rPr>
              <a:t>表</a:t>
            </a:r>
            <a:endParaRPr kumimoji="0" lang="zh-TW" altLang="en-US" sz="4400" b="1" dirty="0">
              <a:solidFill>
                <a:srgbClr val="3333CC"/>
              </a:solidFill>
              <a:latin typeface="微軟正黑體" pitchFamily="34" charset="-120"/>
              <a:ea typeface="微軟正黑體" pitchFamily="34" charset="-120"/>
            </a:endParaRPr>
          </a:p>
        </p:txBody>
      </p:sp>
      <p:graphicFrame>
        <p:nvGraphicFramePr>
          <p:cNvPr id="6" name="內容版面配置區 4"/>
          <p:cNvGraphicFramePr>
            <a:graphicFrameLocks/>
          </p:cNvGraphicFramePr>
          <p:nvPr>
            <p:extLst>
              <p:ext uri="{D42A27DB-BD31-4B8C-83A1-F6EECF244321}">
                <p14:modId xmlns:p14="http://schemas.microsoft.com/office/powerpoint/2010/main" xmlns="" val="3324567147"/>
              </p:ext>
            </p:extLst>
          </p:nvPr>
        </p:nvGraphicFramePr>
        <p:xfrm>
          <a:off x="1765300" y="1290638"/>
          <a:ext cx="8693149" cy="5233988"/>
        </p:xfrm>
        <a:graphic>
          <a:graphicData uri="http://schemas.openxmlformats.org/drawingml/2006/table">
            <a:tbl>
              <a:tblPr firstRow="1" bandRow="1">
                <a:tableStyleId>{00A15C55-8517-42AA-B614-E9B94910E393}</a:tableStyleId>
              </a:tblPr>
              <a:tblGrid>
                <a:gridCol w="2654538">
                  <a:extLst>
                    <a:ext uri="{9D8B030D-6E8A-4147-A177-3AD203B41FA5}">
                      <a16:colId xmlns:a16="http://schemas.microsoft.com/office/drawing/2014/main" xmlns="" val="20000"/>
                    </a:ext>
                  </a:extLst>
                </a:gridCol>
                <a:gridCol w="1714519">
                  <a:extLst>
                    <a:ext uri="{9D8B030D-6E8A-4147-A177-3AD203B41FA5}">
                      <a16:colId xmlns:a16="http://schemas.microsoft.com/office/drawing/2014/main" xmlns="" val="20001"/>
                    </a:ext>
                  </a:extLst>
                </a:gridCol>
                <a:gridCol w="2686082">
                  <a:extLst>
                    <a:ext uri="{9D8B030D-6E8A-4147-A177-3AD203B41FA5}">
                      <a16:colId xmlns:a16="http://schemas.microsoft.com/office/drawing/2014/main" xmlns="" val="20002"/>
                    </a:ext>
                  </a:extLst>
                </a:gridCol>
                <a:gridCol w="1638010">
                  <a:extLst>
                    <a:ext uri="{9D8B030D-6E8A-4147-A177-3AD203B41FA5}">
                      <a16:colId xmlns:a16="http://schemas.microsoft.com/office/drawing/2014/main" xmlns="" val="20003"/>
                    </a:ext>
                  </a:extLst>
                </a:gridCol>
              </a:tblGrid>
              <a:tr h="60136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u="none" strike="noStrike" cap="none" normalizeH="0" baseline="0" dirty="0">
                          <a:ln>
                            <a:noFill/>
                          </a:ln>
                          <a:effectLst/>
                          <a:latin typeface="標楷體" pitchFamily="65" charset="-120"/>
                          <a:ea typeface="標楷體" pitchFamily="65" charset="-120"/>
                        </a:rPr>
                        <a:t>5</a:t>
                      </a:r>
                      <a:r>
                        <a:rPr kumimoji="1" lang="zh-TW" altLang="en-US" sz="2000" u="none" strike="noStrike" cap="none" normalizeH="0" baseline="0" dirty="0">
                          <a:ln>
                            <a:noFill/>
                          </a:ln>
                          <a:effectLst/>
                          <a:latin typeface="標楷體" pitchFamily="65" charset="-120"/>
                          <a:ea typeface="標楷體" pitchFamily="65" charset="-120"/>
                        </a:rPr>
                        <a:t>月</a:t>
                      </a:r>
                      <a:r>
                        <a:rPr kumimoji="1" lang="en-US" altLang="zh-TW" sz="2000" u="none" strike="noStrike" cap="none" normalizeH="0" baseline="0" dirty="0">
                          <a:ln>
                            <a:noFill/>
                          </a:ln>
                          <a:effectLst/>
                          <a:latin typeface="標楷體" pitchFamily="65" charset="-120"/>
                          <a:ea typeface="標楷體" pitchFamily="65" charset="-120"/>
                        </a:rPr>
                        <a:t>16</a:t>
                      </a:r>
                      <a:r>
                        <a:rPr kumimoji="1" lang="zh-TW" altLang="en-US" sz="2000" u="none" strike="noStrike" cap="none" normalizeH="0" baseline="0" dirty="0">
                          <a:ln>
                            <a:noFill/>
                          </a:ln>
                          <a:effectLst/>
                          <a:latin typeface="標楷體" pitchFamily="65" charset="-120"/>
                          <a:ea typeface="標楷體" pitchFamily="65" charset="-120"/>
                        </a:rPr>
                        <a:t>日</a:t>
                      </a:r>
                      <a:r>
                        <a:rPr kumimoji="1" lang="en-US" altLang="zh-TW" sz="2000" u="none" strike="noStrike" cap="none" normalizeH="0" baseline="0" dirty="0">
                          <a:ln>
                            <a:noFill/>
                          </a:ln>
                          <a:effectLst/>
                          <a:latin typeface="標楷體" pitchFamily="65" charset="-120"/>
                          <a:ea typeface="標楷體" pitchFamily="65" charset="-120"/>
                        </a:rPr>
                        <a:t>(</a:t>
                      </a:r>
                      <a:r>
                        <a:rPr kumimoji="1" lang="zh-TW" altLang="en-US" sz="2000" u="none" strike="noStrike" cap="none" normalizeH="0" baseline="0" dirty="0">
                          <a:ln>
                            <a:noFill/>
                          </a:ln>
                          <a:effectLst/>
                          <a:latin typeface="標楷體" pitchFamily="65" charset="-120"/>
                          <a:ea typeface="標楷體" pitchFamily="65" charset="-120"/>
                        </a:rPr>
                        <a:t>六</a:t>
                      </a:r>
                      <a:r>
                        <a:rPr kumimoji="1" lang="en-US" altLang="zh-TW" sz="2000" u="none" strike="noStrike" cap="none" normalizeH="0" baseline="0" dirty="0">
                          <a:ln>
                            <a:noFill/>
                          </a:ln>
                          <a:effectLst/>
                          <a:latin typeface="標楷體" pitchFamily="65" charset="-120"/>
                          <a:ea typeface="標楷體" pitchFamily="65" charset="-120"/>
                        </a:rPr>
                        <a:t>)</a:t>
                      </a:r>
                      <a:endParaRPr kumimoji="1" lang="zh-TW" altLang="en-US" sz="2000" b="1" i="0" u="none" strike="noStrike" cap="none" normalizeH="0" baseline="0" dirty="0">
                        <a:ln>
                          <a:noFill/>
                        </a:ln>
                        <a:solidFill>
                          <a:srgbClr val="000066"/>
                        </a:solidFill>
                        <a:effectLst/>
                        <a:latin typeface="標楷體" pitchFamily="65" charset="-120"/>
                        <a:ea typeface="標楷體" pitchFamily="65" charset="-120"/>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6699"/>
                    </a:solidFill>
                  </a:tcPr>
                </a:tc>
                <a:tc hMerge="1">
                  <a:txBody>
                    <a:bodyPr/>
                    <a:lstStyle/>
                    <a:p>
                      <a:pPr algn="ctr"/>
                      <a:endParaRPr lang="zh-TW" altLang="en-US" sz="2800" dirty="0">
                        <a:latin typeface="標楷體" pitchFamily="65" charset="-120"/>
                        <a:ea typeface="標楷體" pitchFamily="65" charset="-120"/>
                      </a:endParaRPr>
                    </a:p>
                  </a:txBody>
                  <a:tcPr marL="91433" marR="91433" marT="45722" marB="45722"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u="none" strike="noStrike" cap="none" normalizeH="0" baseline="0" dirty="0">
                          <a:ln>
                            <a:noFill/>
                          </a:ln>
                          <a:effectLst/>
                          <a:latin typeface="標楷體" pitchFamily="65" charset="-120"/>
                          <a:ea typeface="標楷體" pitchFamily="65" charset="-120"/>
                        </a:rPr>
                        <a:t>5</a:t>
                      </a:r>
                      <a:r>
                        <a:rPr kumimoji="1" lang="zh-TW" altLang="en-US" sz="2000" u="none" strike="noStrike" cap="none" normalizeH="0" baseline="0" dirty="0">
                          <a:ln>
                            <a:noFill/>
                          </a:ln>
                          <a:effectLst/>
                          <a:latin typeface="標楷體" pitchFamily="65" charset="-120"/>
                          <a:ea typeface="標楷體" pitchFamily="65" charset="-120"/>
                        </a:rPr>
                        <a:t>月</a:t>
                      </a:r>
                      <a:r>
                        <a:rPr kumimoji="1" lang="en-US" altLang="zh-TW" sz="2000" u="none" strike="noStrike" cap="none" normalizeH="0" baseline="0" dirty="0">
                          <a:ln>
                            <a:noFill/>
                          </a:ln>
                          <a:effectLst/>
                          <a:latin typeface="標楷體" pitchFamily="65" charset="-120"/>
                          <a:ea typeface="標楷體" pitchFamily="65" charset="-120"/>
                        </a:rPr>
                        <a:t>17</a:t>
                      </a:r>
                      <a:r>
                        <a:rPr kumimoji="1" lang="zh-TW" altLang="en-US" sz="2000" u="none" strike="noStrike" cap="none" normalizeH="0" baseline="0" dirty="0">
                          <a:ln>
                            <a:noFill/>
                          </a:ln>
                          <a:effectLst/>
                          <a:latin typeface="標楷體" pitchFamily="65" charset="-120"/>
                          <a:ea typeface="標楷體" pitchFamily="65" charset="-120"/>
                        </a:rPr>
                        <a:t>日</a:t>
                      </a:r>
                      <a:r>
                        <a:rPr kumimoji="1" lang="en-US" altLang="zh-TW" sz="2000" u="none" strike="noStrike" cap="none" normalizeH="0" baseline="0" dirty="0">
                          <a:ln>
                            <a:noFill/>
                          </a:ln>
                          <a:effectLst/>
                          <a:latin typeface="標楷體" pitchFamily="65" charset="-120"/>
                          <a:ea typeface="標楷體" pitchFamily="65" charset="-120"/>
                        </a:rPr>
                        <a:t>(</a:t>
                      </a:r>
                      <a:r>
                        <a:rPr kumimoji="1" lang="zh-TW" altLang="en-US" sz="2000" u="none" strike="noStrike" cap="none" normalizeH="0" baseline="0" dirty="0">
                          <a:ln>
                            <a:noFill/>
                          </a:ln>
                          <a:effectLst/>
                          <a:latin typeface="標楷體" pitchFamily="65" charset="-120"/>
                          <a:ea typeface="標楷體" pitchFamily="65" charset="-120"/>
                        </a:rPr>
                        <a:t>日</a:t>
                      </a:r>
                      <a:r>
                        <a:rPr kumimoji="1" lang="en-US" altLang="zh-TW" sz="2000" u="none" strike="noStrike" cap="none" normalizeH="0" baseline="0" dirty="0">
                          <a:ln>
                            <a:noFill/>
                          </a:ln>
                          <a:effectLst/>
                          <a:latin typeface="標楷體" pitchFamily="65" charset="-120"/>
                          <a:ea typeface="標楷體" pitchFamily="65" charset="-120"/>
                        </a:rPr>
                        <a:t>)</a:t>
                      </a:r>
                      <a:endParaRPr kumimoji="1" lang="zh-TW" altLang="en-US" sz="2000" b="1" i="0" u="none" strike="noStrike" cap="none" normalizeH="0" baseline="0" dirty="0">
                        <a:ln>
                          <a:noFill/>
                        </a:ln>
                        <a:solidFill>
                          <a:srgbClr val="000066"/>
                        </a:solidFill>
                        <a:effectLst/>
                        <a:latin typeface="標楷體" pitchFamily="65" charset="-120"/>
                        <a:ea typeface="標楷體" pitchFamily="65" charset="-120"/>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6699"/>
                    </a:solidFill>
                  </a:tcPr>
                </a:tc>
                <a:tc hMerge="1">
                  <a:txBody>
                    <a:bodyPr/>
                    <a:lstStyle/>
                    <a:p>
                      <a:pPr algn="ctr"/>
                      <a:endParaRPr lang="zh-TW" altLang="en-US" sz="2800" b="1" dirty="0">
                        <a:latin typeface="標楷體" pitchFamily="65" charset="-120"/>
                        <a:ea typeface="標楷體" pitchFamily="65" charset="-120"/>
                      </a:endParaRPr>
                    </a:p>
                  </a:txBody>
                  <a:tcPr marL="91433" marR="91433" marT="45722" marB="45722" anchor="ctr"/>
                </a:tc>
                <a:extLst>
                  <a:ext uri="{0D108BD9-81ED-4DB2-BD59-A6C34878D82A}">
                    <a16:rowId xmlns:a16="http://schemas.microsoft.com/office/drawing/2014/main" xmlns="" val="10000"/>
                  </a:ext>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08:20-08:30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08:20-08:30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extLst>
                  <a:ext uri="{0D108BD9-81ED-4DB2-BD59-A6C34878D82A}">
                    <a16:rowId xmlns:a16="http://schemas.microsoft.com/office/drawing/2014/main" xmlns="" val="10001"/>
                  </a:ext>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08:30-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09:40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社會</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08:30-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09:40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自然</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extLst>
                  <a:ext uri="{0D108BD9-81ED-4DB2-BD59-A6C34878D82A}">
                    <a16:rowId xmlns:a16="http://schemas.microsoft.com/office/drawing/2014/main" xmlns="" val="10002"/>
                  </a:ext>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10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:20-10:30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1</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0:20-10:30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extLst>
                  <a:ext uri="{0D108BD9-81ED-4DB2-BD59-A6C34878D82A}">
                    <a16:rowId xmlns:a16="http://schemas.microsoft.com/office/drawing/2014/main" xmlns="" val="10003"/>
                  </a:ext>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10:30-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11:50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數學</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10:30-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11:30</a:t>
                      </a:r>
                      <a:endParaRPr lang="zh-TW" altLang="en-US" sz="2000" b="1" dirty="0">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英語閱讀</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extLst>
                  <a:ext uri="{0D108BD9-81ED-4DB2-BD59-A6C34878D82A}">
                    <a16:rowId xmlns:a16="http://schemas.microsoft.com/office/drawing/2014/main" xmlns="" val="10004"/>
                  </a:ext>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13</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:40-13:50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12</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:00-12:05</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extLst>
                  <a:ext uri="{0D108BD9-81ED-4DB2-BD59-A6C34878D82A}">
                    <a16:rowId xmlns:a16="http://schemas.microsoft.com/office/drawing/2014/main" xmlns="" val="10005"/>
                  </a:ext>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13:50-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15:00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國文</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12:05-</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12:30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英語聽力</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extLst>
                  <a:ext uri="{0D108BD9-81ED-4DB2-BD59-A6C34878D82A}">
                    <a16:rowId xmlns:a16="http://schemas.microsoft.com/office/drawing/2014/main" xmlns="" val="10006"/>
                  </a:ext>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15</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:40-15:50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endParaRPr lang="zh-TW" altLang="en-US" sz="2000" dirty="0"/>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noFill/>
                  </a:tcPr>
                </a:tc>
                <a:tc>
                  <a:txBody>
                    <a:bodyPr/>
                    <a:lstStyle/>
                    <a:p>
                      <a:endParaRPr lang="zh-TW" altLang="en-US" sz="2000" dirty="0"/>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noFill/>
                  </a:tcPr>
                </a:tc>
                <a:extLst>
                  <a:ext uri="{0D108BD9-81ED-4DB2-BD59-A6C34878D82A}">
                    <a16:rowId xmlns:a16="http://schemas.microsoft.com/office/drawing/2014/main" xmlns="" val="10007"/>
                  </a:ext>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15:50-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16:40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寫作測驗</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0099"/>
                        </a:solidFill>
                        <a:latin typeface="標楷體" pitchFamily="65" charset="-120"/>
                        <a:ea typeface="標楷體" pitchFamily="65" charset="-120"/>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0099"/>
                        </a:solidFill>
                        <a:latin typeface="標楷體" pitchFamily="65" charset="-120"/>
                        <a:ea typeface="標楷體" pitchFamily="65" charset="-120"/>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noFill/>
                  </a:tcPr>
                </a:tc>
                <a:extLst>
                  <a:ext uri="{0D108BD9-81ED-4DB2-BD59-A6C34878D82A}">
                    <a16:rowId xmlns:a16="http://schemas.microsoft.com/office/drawing/2014/main" xmlns="" val="10008"/>
                  </a:ext>
                </a:extLst>
              </a:tr>
            </a:tbl>
          </a:graphicData>
        </a:graphic>
      </p:graphicFrame>
      <p:sp>
        <p:nvSpPr>
          <p:cNvPr id="4" name="矩形 3"/>
          <p:cNvSpPr/>
          <p:nvPr/>
        </p:nvSpPr>
        <p:spPr>
          <a:xfrm>
            <a:off x="8782050" y="3614738"/>
            <a:ext cx="1676400" cy="5715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rbel"/>
            </a:endParaRPr>
          </a:p>
        </p:txBody>
      </p:sp>
      <p:sp>
        <p:nvSpPr>
          <p:cNvPr id="5" name="矩形 4"/>
          <p:cNvSpPr/>
          <p:nvPr/>
        </p:nvSpPr>
        <p:spPr>
          <a:xfrm>
            <a:off x="8782050" y="4795838"/>
            <a:ext cx="1676400" cy="5810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rbel"/>
            </a:endParaRPr>
          </a:p>
        </p:txBody>
      </p:sp>
      <p:sp>
        <p:nvSpPr>
          <p:cNvPr id="7" name="矩形 6"/>
          <p:cNvSpPr/>
          <p:nvPr/>
        </p:nvSpPr>
        <p:spPr>
          <a:xfrm>
            <a:off x="7391400" y="4906963"/>
            <a:ext cx="792163" cy="3603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rbe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63552" y="1052736"/>
            <a:ext cx="7704856" cy="5911766"/>
          </a:xfrm>
          <a:prstGeom prst="rect">
            <a:avLst/>
          </a:prstGeom>
        </p:spPr>
      </p:pic>
      <p:sp>
        <p:nvSpPr>
          <p:cNvPr id="3" name="標題 1"/>
          <p:cNvSpPr txBox="1">
            <a:spLocks/>
          </p:cNvSpPr>
          <p:nvPr/>
        </p:nvSpPr>
        <p:spPr bwMode="auto">
          <a:xfrm>
            <a:off x="2063552" y="137937"/>
            <a:ext cx="7704856" cy="1058816"/>
          </a:xfrm>
          <a:prstGeom prst="rect">
            <a:avLst/>
          </a:prstGeom>
          <a:solidFill>
            <a:srgbClr val="7030A0"/>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eaLnBrk="1" fontAlgn="auto" hangingPunct="1">
              <a:spcAft>
                <a:spcPts val="0"/>
              </a:spcAft>
              <a:defRPr/>
            </a:pPr>
            <a:r>
              <a:rPr kumimoji="0" lang="zh-TW" altLang="en-US" sz="4000" b="1" dirty="0" smtClean="0">
                <a:ln w="6350">
                  <a:solidFill>
                    <a:srgbClr val="629DD1">
                      <a:shade val="43000"/>
                    </a:srgbClr>
                  </a:solidFill>
                </a:ln>
                <a:solidFill>
                  <a:prstClr val="white"/>
                </a:solidFill>
                <a:effectLst>
                  <a:outerShdw blurRad="26000" dist="26000" dir="14500000" algn="tl" rotWithShape="0">
                    <a:srgbClr val="000000">
                      <a:alpha val="40000"/>
                    </a:srgbClr>
                  </a:outerShdw>
                </a:effectLst>
                <a:latin typeface="標楷體" panose="03000509000000000000" pitchFamily="65" charset="-120"/>
                <a:ea typeface="標楷體" panose="03000509000000000000" pitchFamily="65" charset="-120"/>
              </a:rPr>
              <a:t>國中教育會考第六冊範圍調整</a:t>
            </a:r>
            <a:endParaRPr kumimoji="0" lang="zh-TW" altLang="en-US" sz="4000" b="1" dirty="0">
              <a:ln w="6350">
                <a:solidFill>
                  <a:srgbClr val="629DD1">
                    <a:shade val="43000"/>
                  </a:srgbClr>
                </a:solidFill>
              </a:ln>
              <a:solidFill>
                <a:prstClr val="white"/>
              </a:solidFill>
              <a:effectLst>
                <a:outerShdw blurRad="26000" dist="26000" dir="14500000" algn="tl" rotWithShape="0">
                  <a:srgbClr val="000000">
                    <a:alpha val="40000"/>
                  </a:srgbClr>
                </a:outerShdw>
              </a:effectLst>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63552" y="1196753"/>
            <a:ext cx="7704855" cy="5661246"/>
          </a:xfrm>
          <a:prstGeom prst="rect">
            <a:avLst/>
          </a:prstGeom>
        </p:spPr>
      </p:pic>
    </p:spTree>
    <p:extLst>
      <p:ext uri="{BB962C8B-B14F-4D97-AF65-F5344CB8AC3E}">
        <p14:creationId xmlns:p14="http://schemas.microsoft.com/office/powerpoint/2010/main" xmlns="" val="3603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txBox="1">
            <a:spLocks/>
          </p:cNvSpPr>
          <p:nvPr/>
        </p:nvSpPr>
        <p:spPr bwMode="auto">
          <a:xfrm>
            <a:off x="1901825" y="509588"/>
            <a:ext cx="8420100" cy="94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4400" b="1" dirty="0">
                <a:solidFill>
                  <a:srgbClr val="000099"/>
                </a:solidFill>
                <a:latin typeface="微軟正黑體" pitchFamily="34" charset="-120"/>
                <a:ea typeface="微軟正黑體" pitchFamily="34" charset="-120"/>
              </a:rPr>
              <a:t>會考</a:t>
            </a:r>
            <a:r>
              <a:rPr lang="en-US" altLang="zh-TW" sz="4400" b="1" dirty="0">
                <a:solidFill>
                  <a:srgbClr val="000099"/>
                </a:solidFill>
                <a:latin typeface="微軟正黑體" pitchFamily="34" charset="-120"/>
                <a:ea typeface="微軟正黑體" pitchFamily="34" charset="-120"/>
              </a:rPr>
              <a:t>-</a:t>
            </a:r>
            <a:r>
              <a:rPr lang="zh-TW" altLang="en-US" sz="4400" b="1" dirty="0">
                <a:solidFill>
                  <a:srgbClr val="000099"/>
                </a:solidFill>
                <a:latin typeface="微軟正黑體" pitchFamily="34" charset="-120"/>
                <a:ea typeface="微軟正黑體" pitchFamily="34" charset="-120"/>
              </a:rPr>
              <a:t>考那些科目？</a:t>
            </a:r>
          </a:p>
        </p:txBody>
      </p:sp>
      <p:graphicFrame>
        <p:nvGraphicFramePr>
          <p:cNvPr id="5" name="內容版面配置區 4"/>
          <p:cNvGraphicFramePr>
            <a:graphicFrameLocks noGrp="1"/>
          </p:cNvGraphicFramePr>
          <p:nvPr>
            <p:ph idx="4294967295"/>
          </p:nvPr>
        </p:nvGraphicFramePr>
        <p:xfrm>
          <a:off x="1916113" y="1357313"/>
          <a:ext cx="8229601" cy="5262561"/>
        </p:xfrm>
        <a:graphic>
          <a:graphicData uri="http://schemas.openxmlformats.org/drawingml/2006/table">
            <a:tbl>
              <a:tblPr firstRow="1" bandRow="1">
                <a:tableStyleId>{00A15C55-8517-42AA-B614-E9B94910E393}</a:tableStyleId>
              </a:tblPr>
              <a:tblGrid>
                <a:gridCol w="529507">
                  <a:extLst>
                    <a:ext uri="{9D8B030D-6E8A-4147-A177-3AD203B41FA5}">
                      <a16:colId xmlns:a16="http://schemas.microsoft.com/office/drawing/2014/main" xmlns="" val="20000"/>
                    </a:ext>
                  </a:extLst>
                </a:gridCol>
                <a:gridCol w="1980329">
                  <a:extLst>
                    <a:ext uri="{9D8B030D-6E8A-4147-A177-3AD203B41FA5}">
                      <a16:colId xmlns:a16="http://schemas.microsoft.com/office/drawing/2014/main" xmlns="" val="20001"/>
                    </a:ext>
                  </a:extLst>
                </a:gridCol>
                <a:gridCol w="1626387">
                  <a:extLst>
                    <a:ext uri="{9D8B030D-6E8A-4147-A177-3AD203B41FA5}">
                      <a16:colId xmlns:a16="http://schemas.microsoft.com/office/drawing/2014/main" xmlns="" val="20002"/>
                    </a:ext>
                  </a:extLst>
                </a:gridCol>
                <a:gridCol w="2046689">
                  <a:extLst>
                    <a:ext uri="{9D8B030D-6E8A-4147-A177-3AD203B41FA5}">
                      <a16:colId xmlns:a16="http://schemas.microsoft.com/office/drawing/2014/main" xmlns="" val="20003"/>
                    </a:ext>
                  </a:extLst>
                </a:gridCol>
                <a:gridCol w="2046689">
                  <a:extLst>
                    <a:ext uri="{9D8B030D-6E8A-4147-A177-3AD203B41FA5}">
                      <a16:colId xmlns:a16="http://schemas.microsoft.com/office/drawing/2014/main" xmlns="" val="20004"/>
                    </a:ext>
                  </a:extLst>
                </a:gridCol>
              </a:tblGrid>
              <a:tr h="603751">
                <a:tc gridSpan="2">
                  <a:txBody>
                    <a:bodyPr/>
                    <a:lstStyle/>
                    <a:p>
                      <a:pPr algn="ctr"/>
                      <a:r>
                        <a:rPr lang="zh-TW" altLang="en-US" sz="2800" dirty="0">
                          <a:latin typeface="標楷體" pitchFamily="65" charset="-120"/>
                          <a:ea typeface="標楷體" pitchFamily="65" charset="-120"/>
                        </a:rPr>
                        <a:t>考試科目</a:t>
                      </a:r>
                      <a:endParaRPr lang="zh-TW" altLang="en-US" sz="2800" b="1" dirty="0">
                        <a:latin typeface="標楷體" pitchFamily="65" charset="-120"/>
                        <a:ea typeface="標楷體" pitchFamily="65" charset="-120"/>
                      </a:endParaRPr>
                    </a:p>
                  </a:txBody>
                  <a:tcPr marL="87321" marR="87321" marT="45716" marB="45716" anchor="ctr">
                    <a:solidFill>
                      <a:srgbClr val="FF6699"/>
                    </a:solidFill>
                  </a:tcPr>
                </a:tc>
                <a:tc hMerge="1">
                  <a:txBody>
                    <a:bodyPr/>
                    <a:lstStyle/>
                    <a:p>
                      <a:endParaRPr lang="zh-TW" altLang="en-US"/>
                    </a:p>
                  </a:txBody>
                  <a:tcPr/>
                </a:tc>
                <a:tc>
                  <a:txBody>
                    <a:bodyPr/>
                    <a:lstStyle/>
                    <a:p>
                      <a:pPr algn="ctr"/>
                      <a:r>
                        <a:rPr lang="zh-TW" altLang="en-US" sz="2800" dirty="0">
                          <a:latin typeface="標楷體" pitchFamily="65" charset="-120"/>
                          <a:ea typeface="標楷體" pitchFamily="65" charset="-120"/>
                        </a:rPr>
                        <a:t>時間</a:t>
                      </a:r>
                    </a:p>
                  </a:txBody>
                  <a:tcPr marL="87321" marR="87321" marT="45716" marB="45716" anchor="ctr">
                    <a:solidFill>
                      <a:srgbClr val="FF6699"/>
                    </a:solidFill>
                  </a:tcPr>
                </a:tc>
                <a:tc>
                  <a:txBody>
                    <a:bodyPr/>
                    <a:lstStyle/>
                    <a:p>
                      <a:pPr algn="ctr"/>
                      <a:r>
                        <a:rPr lang="zh-TW" altLang="en-US" sz="2800" dirty="0">
                          <a:latin typeface="標楷體" pitchFamily="65" charset="-120"/>
                          <a:ea typeface="標楷體" pitchFamily="65" charset="-120"/>
                        </a:rPr>
                        <a:t>題數</a:t>
                      </a:r>
                      <a:endParaRPr lang="zh-TW" altLang="en-US" sz="2800" b="1" dirty="0">
                        <a:latin typeface="標楷體" pitchFamily="65" charset="-120"/>
                        <a:ea typeface="標楷體" pitchFamily="65" charset="-120"/>
                      </a:endParaRPr>
                    </a:p>
                  </a:txBody>
                  <a:tcPr marL="87321" marR="87321" marT="45716" marB="45716" anchor="ctr">
                    <a:solidFill>
                      <a:srgbClr val="FF6699"/>
                    </a:solidFill>
                  </a:tcPr>
                </a:tc>
                <a:tc>
                  <a:txBody>
                    <a:bodyPr/>
                    <a:lstStyle/>
                    <a:p>
                      <a:pPr algn="ctr"/>
                      <a:r>
                        <a:rPr lang="zh-TW" altLang="en-US" sz="2800" b="1" dirty="0">
                          <a:latin typeface="標楷體" pitchFamily="65" charset="-120"/>
                          <a:ea typeface="標楷體" pitchFamily="65" charset="-120"/>
                        </a:rPr>
                        <a:t>備註</a:t>
                      </a:r>
                    </a:p>
                  </a:txBody>
                  <a:tcPr marL="87321" marR="87321" marT="45716" marB="45716" anchor="ctr">
                    <a:solidFill>
                      <a:srgbClr val="FF6699"/>
                    </a:solidFill>
                  </a:tcPr>
                </a:tc>
                <a:extLst>
                  <a:ext uri="{0D108BD9-81ED-4DB2-BD59-A6C34878D82A}">
                    <a16:rowId xmlns:a16="http://schemas.microsoft.com/office/drawing/2014/main" xmlns="" val="10000"/>
                  </a:ext>
                </a:extLst>
              </a:tr>
              <a:tr h="603751">
                <a:tc gridSpan="2">
                  <a:txBody>
                    <a:bodyPr/>
                    <a:lstStyle/>
                    <a:p>
                      <a:pPr algn="ctr"/>
                      <a:r>
                        <a:rPr lang="zh-TW" altLang="en-US" sz="2800" dirty="0">
                          <a:latin typeface="標楷體" pitchFamily="65" charset="-120"/>
                          <a:ea typeface="標楷體" pitchFamily="65" charset="-120"/>
                        </a:rPr>
                        <a:t>國文</a:t>
                      </a:r>
                      <a:endParaRPr lang="en-US" altLang="zh-TW"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hMerge="1">
                  <a:txBody>
                    <a:bodyPr/>
                    <a:lstStyle/>
                    <a:p>
                      <a:endParaRPr lang="zh-TW" altLang="en-US"/>
                    </a:p>
                  </a:txBody>
                  <a:tcPr/>
                </a:tc>
                <a:tc>
                  <a:txBody>
                    <a:bodyPr/>
                    <a:lstStyle/>
                    <a:p>
                      <a:pPr algn="ctr"/>
                      <a:r>
                        <a:rPr lang="en-US" altLang="zh-TW" sz="2800" dirty="0">
                          <a:latin typeface="標楷體" pitchFamily="65" charset="-120"/>
                          <a:ea typeface="標楷體" pitchFamily="65" charset="-120"/>
                        </a:rPr>
                        <a:t>70</a:t>
                      </a:r>
                      <a:r>
                        <a:rPr lang="zh-TW" altLang="en-US" sz="2800" dirty="0">
                          <a:latin typeface="標楷體" pitchFamily="65" charset="-120"/>
                          <a:ea typeface="標楷體" pitchFamily="65" charset="-120"/>
                        </a:rPr>
                        <a:t>分鐘</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algn="ctr"/>
                      <a:r>
                        <a:rPr lang="en-US" altLang="zh-TW" sz="2800" dirty="0">
                          <a:latin typeface="標楷體" pitchFamily="65" charset="-120"/>
                          <a:ea typeface="標楷體" pitchFamily="65" charset="-120"/>
                        </a:rPr>
                        <a:t>45-50</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algn="ct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extLst>
                  <a:ext uri="{0D108BD9-81ED-4DB2-BD59-A6C34878D82A}">
                    <a16:rowId xmlns:a16="http://schemas.microsoft.com/office/drawing/2014/main" xmlns="" val="10001"/>
                  </a:ext>
                </a:extLst>
              </a:tr>
              <a:tr h="603751">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latin typeface="標楷體" pitchFamily="65" charset="-120"/>
                          <a:ea typeface="標楷體" pitchFamily="65" charset="-120"/>
                          <a:cs typeface="+mn-cs"/>
                        </a:rPr>
                        <a:t>數學</a:t>
                      </a:r>
                    </a:p>
                  </a:txBody>
                  <a:tcPr marL="87321" marR="87321" marT="45716" marB="45716" anchor="ctr">
                    <a:solidFill>
                      <a:srgbClr val="FFD1E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latin typeface="標楷體" pitchFamily="65" charset="-120"/>
                          <a:ea typeface="標楷體" pitchFamily="65" charset="-120"/>
                          <a:cs typeface="+mn-cs"/>
                        </a:rPr>
                        <a:t>選擇</a:t>
                      </a:r>
                    </a:p>
                  </a:txBody>
                  <a:tcPr marL="87321" marR="87321" marT="45716" marB="45716" anchor="ctr">
                    <a:solidFill>
                      <a:srgbClr val="FFD1E0"/>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kern="1200" dirty="0">
                          <a:solidFill>
                            <a:schemeClr val="dk1"/>
                          </a:solidFill>
                          <a:latin typeface="標楷體" pitchFamily="65" charset="-120"/>
                          <a:ea typeface="標楷體" pitchFamily="65" charset="-120"/>
                          <a:cs typeface="+mn-cs"/>
                        </a:rPr>
                        <a:t>80</a:t>
                      </a:r>
                      <a:r>
                        <a:rPr lang="zh-TW" altLang="en-US" sz="2800" kern="1200" dirty="0">
                          <a:solidFill>
                            <a:schemeClr val="dk1"/>
                          </a:solidFill>
                          <a:latin typeface="標楷體" pitchFamily="65" charset="-120"/>
                          <a:ea typeface="標楷體" pitchFamily="65" charset="-120"/>
                          <a:cs typeface="+mn-cs"/>
                        </a:rPr>
                        <a:t>分鐘</a:t>
                      </a: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kern="1200" dirty="0">
                          <a:solidFill>
                            <a:schemeClr val="dk1"/>
                          </a:solidFill>
                          <a:latin typeface="標楷體" pitchFamily="65" charset="-120"/>
                          <a:ea typeface="標楷體" pitchFamily="65" charset="-120"/>
                          <a:cs typeface="+mn-cs"/>
                        </a:rPr>
                        <a:t>25-30</a:t>
                      </a:r>
                      <a:r>
                        <a:rPr lang="zh-TW" altLang="en-US" sz="2800" kern="1200" dirty="0">
                          <a:solidFill>
                            <a:schemeClr val="dk1"/>
                          </a:solidFill>
                          <a:latin typeface="標楷體" pitchFamily="65" charset="-120"/>
                          <a:ea typeface="標楷體" pitchFamily="65" charset="-120"/>
                          <a:cs typeface="+mn-cs"/>
                        </a:rPr>
                        <a:t>題</a:t>
                      </a: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kern="1200" dirty="0">
                        <a:solidFill>
                          <a:schemeClr val="dk1"/>
                        </a:solidFill>
                        <a:latin typeface="標楷體" pitchFamily="65" charset="-120"/>
                        <a:ea typeface="標楷體" pitchFamily="65" charset="-120"/>
                        <a:cs typeface="+mn-cs"/>
                      </a:endParaRPr>
                    </a:p>
                  </a:txBody>
                  <a:tcPr marL="87321" marR="87321" marT="45716" marB="45716" anchor="ctr">
                    <a:solidFill>
                      <a:srgbClr val="FFD1E0"/>
                    </a:solidFill>
                  </a:tcPr>
                </a:tc>
                <a:extLst>
                  <a:ext uri="{0D108BD9-81ED-4DB2-BD59-A6C34878D82A}">
                    <a16:rowId xmlns:a16="http://schemas.microsoft.com/office/drawing/2014/main" xmlns="" val="10002"/>
                  </a:ext>
                </a:extLst>
              </a:tr>
              <a:tr h="603751">
                <a:tc vMerge="1">
                  <a:txBody>
                    <a:bodyPr/>
                    <a:lstStyle/>
                    <a:p>
                      <a:endParaRPr lang="zh-TW" altLang="en-US"/>
                    </a:p>
                  </a:txBody>
                  <a:tcP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latin typeface="標楷體" pitchFamily="65" charset="-120"/>
                          <a:ea typeface="標楷體" pitchFamily="65" charset="-120"/>
                          <a:cs typeface="+mn-cs"/>
                        </a:rPr>
                        <a:t>非選擇</a:t>
                      </a:r>
                    </a:p>
                  </a:txBody>
                  <a:tcPr marL="87321" marR="87321" marT="45716" marB="45716" anchor="ctr">
                    <a:solidFill>
                      <a:srgbClr val="FFD1E0"/>
                    </a:solidFill>
                  </a:tcPr>
                </a:tc>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kern="1200" dirty="0">
                          <a:solidFill>
                            <a:schemeClr val="dk1"/>
                          </a:solidFill>
                          <a:latin typeface="標楷體" pitchFamily="65" charset="-120"/>
                          <a:ea typeface="標楷體" pitchFamily="65" charset="-120"/>
                          <a:cs typeface="+mn-cs"/>
                        </a:rPr>
                        <a:t>2-3</a:t>
                      </a:r>
                      <a:r>
                        <a:rPr lang="zh-TW" altLang="en-US" sz="2800" kern="1200" dirty="0">
                          <a:solidFill>
                            <a:schemeClr val="dk1"/>
                          </a:solidFill>
                          <a:latin typeface="標楷體" pitchFamily="65" charset="-120"/>
                          <a:ea typeface="標楷體" pitchFamily="65" charset="-120"/>
                          <a:cs typeface="+mn-cs"/>
                        </a:rPr>
                        <a:t>題</a:t>
                      </a:r>
                    </a:p>
                  </a:txBody>
                  <a:tcPr marL="87321" marR="87321" marT="45716" marB="45716" anchor="ctr">
                    <a:solidFill>
                      <a:srgbClr val="FFD1E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900" dirty="0">
                        <a:solidFill>
                          <a:srgbClr val="4D3E2F"/>
                        </a:solidFill>
                        <a:latin typeface="Corbel"/>
                        <a:ea typeface="+mn-ea"/>
                      </a:endParaRPr>
                    </a:p>
                  </a:txBody>
                  <a:tcPr marL="87321" marR="87321" marT="45716" marB="45716" anchor="ctr">
                    <a:solidFill>
                      <a:srgbClr val="FFD1E0"/>
                    </a:solidFill>
                  </a:tcPr>
                </a:tc>
                <a:extLst>
                  <a:ext uri="{0D108BD9-81ED-4DB2-BD59-A6C34878D82A}">
                    <a16:rowId xmlns:a16="http://schemas.microsoft.com/office/drawing/2014/main" xmlns="" val="10003"/>
                  </a:ext>
                </a:extLst>
              </a:tr>
              <a:tr h="518152">
                <a:tc rowSpan="2">
                  <a:txBody>
                    <a:bodyPr/>
                    <a:lstStyle/>
                    <a:p>
                      <a:pPr algn="ctr"/>
                      <a:r>
                        <a:rPr lang="zh-TW" altLang="en-US" sz="2800" dirty="0">
                          <a:latin typeface="標楷體" pitchFamily="65" charset="-120"/>
                          <a:ea typeface="標楷體" pitchFamily="65" charset="-120"/>
                        </a:rPr>
                        <a:t>英語</a:t>
                      </a:r>
                    </a:p>
                  </a:txBody>
                  <a:tcPr marL="87321" marR="87321" marT="45716" marB="45716" anchor="ctr">
                    <a:solidFill>
                      <a:srgbClr val="FFE7EF"/>
                    </a:solidFill>
                  </a:tcPr>
                </a:tc>
                <a:tc>
                  <a:txBody>
                    <a:bodyPr/>
                    <a:lstStyle/>
                    <a:p>
                      <a:pPr algn="l"/>
                      <a:r>
                        <a:rPr lang="zh-TW" altLang="en-US" sz="2800" dirty="0">
                          <a:latin typeface="標楷體" pitchFamily="65" charset="-120"/>
                          <a:ea typeface="標楷體" pitchFamily="65" charset="-120"/>
                        </a:rPr>
                        <a:t>閱讀</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60</a:t>
                      </a:r>
                      <a:r>
                        <a:rPr lang="zh-TW" altLang="en-US" sz="2800" dirty="0">
                          <a:latin typeface="標楷體" pitchFamily="65" charset="-120"/>
                          <a:ea typeface="標楷體" pitchFamily="65" charset="-120"/>
                        </a:rPr>
                        <a:t>分鐘</a:t>
                      </a:r>
                      <a:endParaRPr lang="zh-TW" altLang="en-US" sz="2800"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40-45</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endParaRPr lang="zh-TW" altLang="en-US" sz="1900" dirty="0"/>
                    </a:p>
                  </a:txBody>
                  <a:tcPr marL="87329" marR="87329" marT="45713" marB="45713">
                    <a:solidFill>
                      <a:srgbClr val="FFE7EF"/>
                    </a:solidFill>
                  </a:tcPr>
                </a:tc>
                <a:extLst>
                  <a:ext uri="{0D108BD9-81ED-4DB2-BD59-A6C34878D82A}">
                    <a16:rowId xmlns:a16="http://schemas.microsoft.com/office/drawing/2014/main" xmlns="" val="10004"/>
                  </a:ext>
                </a:extLst>
              </a:tr>
              <a:tr h="518152">
                <a:tc vMerge="1">
                  <a:txBody>
                    <a:bodyPr/>
                    <a:lstStyle/>
                    <a:p>
                      <a:endParaRPr lang="zh-TW" altLang="en-US" dirty="0"/>
                    </a:p>
                  </a:txBody>
                  <a:tcPr marL="91433" marR="91433" marT="45722" marB="45722" anchor="ctr"/>
                </a:tc>
                <a:tc>
                  <a:txBody>
                    <a:bodyPr/>
                    <a:lstStyle/>
                    <a:p>
                      <a:pPr algn="l"/>
                      <a:r>
                        <a:rPr lang="zh-TW" altLang="en-US" sz="2800" dirty="0">
                          <a:latin typeface="標楷體" pitchFamily="65" charset="-120"/>
                          <a:ea typeface="標楷體" pitchFamily="65" charset="-120"/>
                        </a:rPr>
                        <a:t>聽力</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分鐘</a:t>
                      </a:r>
                      <a:endParaRPr lang="zh-TW" altLang="en-US" sz="2800"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20-30</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kern="1200" dirty="0">
                        <a:solidFill>
                          <a:schemeClr val="dk1"/>
                        </a:solidFill>
                        <a:latin typeface="標楷體" pitchFamily="65" charset="-120"/>
                        <a:ea typeface="標楷體" pitchFamily="65" charset="-120"/>
                        <a:cs typeface="+mn-cs"/>
                      </a:endParaRPr>
                    </a:p>
                  </a:txBody>
                  <a:tcPr marL="87321" marR="87321" marT="45716" marB="45716" anchor="ctr">
                    <a:solidFill>
                      <a:srgbClr val="FFE7EF"/>
                    </a:solidFill>
                  </a:tcPr>
                </a:tc>
                <a:extLst>
                  <a:ext uri="{0D108BD9-81ED-4DB2-BD59-A6C34878D82A}">
                    <a16:rowId xmlns:a16="http://schemas.microsoft.com/office/drawing/2014/main" xmlns="" val="10005"/>
                  </a:ext>
                </a:extLst>
              </a:tr>
              <a:tr h="603751">
                <a:tc gridSpan="2">
                  <a:txBody>
                    <a:bodyPr/>
                    <a:lstStyle/>
                    <a:p>
                      <a:pPr algn="ctr"/>
                      <a:r>
                        <a:rPr lang="zh-TW" altLang="en-US" sz="2800" dirty="0">
                          <a:latin typeface="標楷體" pitchFamily="65" charset="-120"/>
                          <a:ea typeface="標楷體" pitchFamily="65" charset="-120"/>
                        </a:rPr>
                        <a:t>社會</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70</a:t>
                      </a:r>
                      <a:r>
                        <a:rPr lang="zh-TW" altLang="en-US" sz="2800" dirty="0">
                          <a:latin typeface="標楷體" pitchFamily="65" charset="-120"/>
                          <a:ea typeface="標楷體" pitchFamily="65" charset="-120"/>
                        </a:rPr>
                        <a:t>分鐘</a:t>
                      </a:r>
                      <a:endParaRPr lang="zh-TW" altLang="en-US" sz="2800"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60~70</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extLst>
                  <a:ext uri="{0D108BD9-81ED-4DB2-BD59-A6C34878D82A}">
                    <a16:rowId xmlns:a16="http://schemas.microsoft.com/office/drawing/2014/main" xmlns="" val="10006"/>
                  </a:ext>
                </a:extLst>
              </a:tr>
              <a:tr h="603751">
                <a:tc gridSpan="2">
                  <a:txBody>
                    <a:bodyPr/>
                    <a:lstStyle/>
                    <a:p>
                      <a:pPr algn="ctr"/>
                      <a:r>
                        <a:rPr lang="zh-TW" altLang="en-US" sz="2800" dirty="0">
                          <a:latin typeface="標楷體" pitchFamily="65" charset="-120"/>
                          <a:ea typeface="標楷體" pitchFamily="65" charset="-120"/>
                        </a:rPr>
                        <a:t>自然</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70</a:t>
                      </a:r>
                      <a:r>
                        <a:rPr lang="zh-TW" altLang="en-US" sz="2800" dirty="0">
                          <a:latin typeface="標楷體" pitchFamily="65" charset="-120"/>
                          <a:ea typeface="標楷體" pitchFamily="65" charset="-120"/>
                        </a:rPr>
                        <a:t>分鐘</a:t>
                      </a:r>
                      <a:endParaRPr lang="zh-TW" altLang="en-US" sz="2800"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50~60</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extLst>
                  <a:ext uri="{0D108BD9-81ED-4DB2-BD59-A6C34878D82A}">
                    <a16:rowId xmlns:a16="http://schemas.microsoft.com/office/drawing/2014/main" xmlns="" val="10007"/>
                  </a:ext>
                </a:extLst>
              </a:tr>
              <a:tr h="603751">
                <a:tc gridSpan="2">
                  <a:txBody>
                    <a:bodyPr/>
                    <a:lstStyle/>
                    <a:p>
                      <a:pPr algn="ctr"/>
                      <a:r>
                        <a:rPr lang="zh-TW" altLang="en-US" sz="2800" dirty="0">
                          <a:latin typeface="標楷體" pitchFamily="65" charset="-120"/>
                          <a:ea typeface="標楷體" pitchFamily="65" charset="-120"/>
                        </a:rPr>
                        <a:t>寫作測驗</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分鐘</a:t>
                      </a:r>
                      <a:endParaRPr lang="zh-TW" altLang="en-US" sz="2800"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extLst>
                  <a:ext uri="{0D108BD9-81ED-4DB2-BD59-A6C34878D82A}">
                    <a16:rowId xmlns:a16="http://schemas.microsoft.com/office/drawing/2014/main" xmlns="" val="10008"/>
                  </a:ext>
                </a:extLst>
              </a:tr>
            </a:tbl>
          </a:graphicData>
        </a:graphic>
      </p:graphicFrame>
      <p:grpSp>
        <p:nvGrpSpPr>
          <p:cNvPr id="2" name="群組 68"/>
          <p:cNvGrpSpPr/>
          <p:nvPr/>
        </p:nvGrpSpPr>
        <p:grpSpPr>
          <a:xfrm>
            <a:off x="3619587" y="2655485"/>
            <a:ext cx="828000" cy="436538"/>
            <a:chOff x="12801599" y="2686050"/>
            <a:chExt cx="816339" cy="456565"/>
          </a:xfrm>
          <a:solidFill>
            <a:srgbClr val="AFE4FF"/>
          </a:solidFill>
        </p:grpSpPr>
        <p:sp>
          <p:nvSpPr>
            <p:cNvPr id="11" name="圓角矩形 10"/>
            <p:cNvSpPr/>
            <p:nvPr/>
          </p:nvSpPr>
          <p:spPr>
            <a:xfrm>
              <a:off x="12801599" y="2686050"/>
              <a:ext cx="698269" cy="451822"/>
            </a:xfrm>
            <a:prstGeom prst="roundRect">
              <a:avLst/>
            </a:prstGeom>
            <a:grpFill/>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kumimoji="0" lang="zh-TW" altLang="en-US">
                <a:solidFill>
                  <a:srgbClr val="4D3E2F"/>
                </a:solidFill>
                <a:latin typeface="Corbel"/>
              </a:endParaRPr>
            </a:p>
          </p:txBody>
        </p:sp>
        <p:sp>
          <p:nvSpPr>
            <p:cNvPr id="15" name="文字方塊 14"/>
            <p:cNvSpPr txBox="1"/>
            <p:nvPr/>
          </p:nvSpPr>
          <p:spPr>
            <a:xfrm>
              <a:off x="12820650" y="2724149"/>
              <a:ext cx="797288" cy="418466"/>
            </a:xfrm>
            <a:prstGeom prst="rect">
              <a:avLst/>
            </a:prstGeom>
            <a:noFill/>
          </p:spPr>
          <p:txBody>
            <a:bodyPr>
              <a:spAutoFit/>
            </a:bodyPr>
            <a:lstStyle/>
            <a:p>
              <a:pPr eaLnBrk="1" hangingPunct="1">
                <a:defRPr/>
              </a:pPr>
              <a:r>
                <a:rPr kumimoji="0" lang="en-US" altLang="zh-TW" sz="2000" b="1" dirty="0">
                  <a:solidFill>
                    <a:srgbClr val="3333CC"/>
                  </a:solidFill>
                  <a:latin typeface="Arial Unicode MS" pitchFamily="34" charset="-120"/>
                  <a:ea typeface="Arial Unicode MS" pitchFamily="34" charset="-120"/>
                  <a:cs typeface="Arial Unicode MS" pitchFamily="34" charset="-120"/>
                </a:rPr>
                <a:t>85%</a:t>
              </a:r>
              <a:endParaRPr kumimoji="0" lang="zh-TW" altLang="en-US" sz="2000" b="1" dirty="0">
                <a:solidFill>
                  <a:srgbClr val="3333CC"/>
                </a:solidFill>
                <a:latin typeface="Arial Unicode MS" pitchFamily="34" charset="-120"/>
                <a:ea typeface="Arial Unicode MS" pitchFamily="34" charset="-120"/>
                <a:cs typeface="Arial Unicode MS" pitchFamily="34" charset="-120"/>
              </a:endParaRPr>
            </a:p>
          </p:txBody>
        </p:sp>
      </p:grpSp>
      <p:grpSp>
        <p:nvGrpSpPr>
          <p:cNvPr id="3" name="群組 69"/>
          <p:cNvGrpSpPr/>
          <p:nvPr/>
        </p:nvGrpSpPr>
        <p:grpSpPr>
          <a:xfrm>
            <a:off x="3619587" y="3246026"/>
            <a:ext cx="828000" cy="436538"/>
            <a:chOff x="12801599" y="3276600"/>
            <a:chExt cx="816339" cy="456565"/>
          </a:xfrm>
          <a:solidFill>
            <a:srgbClr val="AFE4FF"/>
          </a:solidFill>
        </p:grpSpPr>
        <p:sp>
          <p:nvSpPr>
            <p:cNvPr id="17" name="圓角矩形 16"/>
            <p:cNvSpPr/>
            <p:nvPr/>
          </p:nvSpPr>
          <p:spPr>
            <a:xfrm>
              <a:off x="12801599" y="3276600"/>
              <a:ext cx="698269" cy="451822"/>
            </a:xfrm>
            <a:prstGeom prst="roundRect">
              <a:avLst/>
            </a:prstGeom>
            <a:grpFill/>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kumimoji="0" lang="zh-TW" altLang="en-US">
                <a:solidFill>
                  <a:srgbClr val="4D3E2F"/>
                </a:solidFill>
                <a:latin typeface="Corbel"/>
              </a:endParaRPr>
            </a:p>
          </p:txBody>
        </p:sp>
        <p:sp>
          <p:nvSpPr>
            <p:cNvPr id="18" name="文字方塊 17"/>
            <p:cNvSpPr txBox="1"/>
            <p:nvPr/>
          </p:nvSpPr>
          <p:spPr>
            <a:xfrm>
              <a:off x="12820650" y="3314699"/>
              <a:ext cx="797288" cy="418466"/>
            </a:xfrm>
            <a:prstGeom prst="rect">
              <a:avLst/>
            </a:prstGeom>
            <a:noFill/>
          </p:spPr>
          <p:txBody>
            <a:bodyPr>
              <a:spAutoFit/>
            </a:bodyPr>
            <a:lstStyle/>
            <a:p>
              <a:pPr eaLnBrk="1" hangingPunct="1">
                <a:defRPr/>
              </a:pPr>
              <a:r>
                <a:rPr kumimoji="0" lang="en-US" altLang="zh-TW" sz="2000" b="1" dirty="0">
                  <a:solidFill>
                    <a:srgbClr val="3333CC"/>
                  </a:solidFill>
                  <a:latin typeface="Arial Unicode MS" pitchFamily="34" charset="-120"/>
                  <a:ea typeface="Arial Unicode MS" pitchFamily="34" charset="-120"/>
                  <a:cs typeface="Arial Unicode MS" pitchFamily="34" charset="-120"/>
                </a:rPr>
                <a:t>15%</a:t>
              </a:r>
              <a:endParaRPr kumimoji="0" lang="zh-TW" altLang="en-US" sz="2000" b="1" dirty="0">
                <a:solidFill>
                  <a:srgbClr val="3333CC"/>
                </a:solidFill>
                <a:latin typeface="Arial Unicode MS" pitchFamily="34" charset="-120"/>
                <a:ea typeface="Arial Unicode MS" pitchFamily="34" charset="-120"/>
                <a:cs typeface="Arial Unicode MS" pitchFamily="34" charset="-120"/>
              </a:endParaRPr>
            </a:p>
          </p:txBody>
        </p:sp>
      </p:grpSp>
      <p:grpSp>
        <p:nvGrpSpPr>
          <p:cNvPr id="4" name="群組 70"/>
          <p:cNvGrpSpPr/>
          <p:nvPr/>
        </p:nvGrpSpPr>
        <p:grpSpPr>
          <a:xfrm>
            <a:off x="3619587" y="3808271"/>
            <a:ext cx="828000" cy="436538"/>
            <a:chOff x="12801599" y="3886200"/>
            <a:chExt cx="816339" cy="456565"/>
          </a:xfrm>
          <a:solidFill>
            <a:srgbClr val="AFE4FF"/>
          </a:solidFill>
        </p:grpSpPr>
        <p:sp>
          <p:nvSpPr>
            <p:cNvPr id="20" name="圓角矩形 19"/>
            <p:cNvSpPr/>
            <p:nvPr/>
          </p:nvSpPr>
          <p:spPr>
            <a:xfrm>
              <a:off x="12801599" y="3886200"/>
              <a:ext cx="698269" cy="451822"/>
            </a:xfrm>
            <a:prstGeom prst="roundRect">
              <a:avLst/>
            </a:prstGeom>
            <a:grpFill/>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kumimoji="0" lang="zh-TW" altLang="en-US">
                <a:solidFill>
                  <a:srgbClr val="4D3E2F"/>
                </a:solidFill>
                <a:latin typeface="Corbel"/>
              </a:endParaRPr>
            </a:p>
          </p:txBody>
        </p:sp>
        <p:sp>
          <p:nvSpPr>
            <p:cNvPr id="21" name="文字方塊 20"/>
            <p:cNvSpPr txBox="1"/>
            <p:nvPr/>
          </p:nvSpPr>
          <p:spPr>
            <a:xfrm>
              <a:off x="12820650" y="3924299"/>
              <a:ext cx="797288" cy="418466"/>
            </a:xfrm>
            <a:prstGeom prst="rect">
              <a:avLst/>
            </a:prstGeom>
            <a:noFill/>
          </p:spPr>
          <p:txBody>
            <a:bodyPr>
              <a:spAutoFit/>
            </a:bodyPr>
            <a:lstStyle/>
            <a:p>
              <a:pPr eaLnBrk="1" hangingPunct="1">
                <a:defRPr/>
              </a:pPr>
              <a:r>
                <a:rPr kumimoji="0" lang="en-US" altLang="zh-TW" sz="2000" b="1" dirty="0">
                  <a:solidFill>
                    <a:srgbClr val="3333CC"/>
                  </a:solidFill>
                  <a:latin typeface="Arial Unicode MS" pitchFamily="34" charset="-120"/>
                  <a:ea typeface="Arial Unicode MS" pitchFamily="34" charset="-120"/>
                  <a:cs typeface="Arial Unicode MS" pitchFamily="34" charset="-120"/>
                </a:rPr>
                <a:t>80%</a:t>
              </a:r>
              <a:endParaRPr kumimoji="0" lang="zh-TW" altLang="en-US" sz="2000" b="1" dirty="0">
                <a:solidFill>
                  <a:srgbClr val="3333CC"/>
                </a:solidFill>
                <a:latin typeface="Arial Unicode MS" pitchFamily="34" charset="-120"/>
                <a:ea typeface="Arial Unicode MS" pitchFamily="34" charset="-120"/>
                <a:cs typeface="Arial Unicode MS" pitchFamily="34" charset="-120"/>
              </a:endParaRPr>
            </a:p>
          </p:txBody>
        </p:sp>
      </p:grpSp>
      <p:grpSp>
        <p:nvGrpSpPr>
          <p:cNvPr id="6" name="群組 71"/>
          <p:cNvGrpSpPr/>
          <p:nvPr/>
        </p:nvGrpSpPr>
        <p:grpSpPr>
          <a:xfrm>
            <a:off x="3619587" y="4348587"/>
            <a:ext cx="828000" cy="431999"/>
            <a:chOff x="12801599" y="4419600"/>
            <a:chExt cx="816339" cy="451822"/>
          </a:xfrm>
          <a:solidFill>
            <a:srgbClr val="AFE4FF"/>
          </a:solidFill>
        </p:grpSpPr>
        <p:sp>
          <p:nvSpPr>
            <p:cNvPr id="23" name="圓角矩形 22"/>
            <p:cNvSpPr/>
            <p:nvPr/>
          </p:nvSpPr>
          <p:spPr>
            <a:xfrm>
              <a:off x="12801599" y="4419600"/>
              <a:ext cx="698269" cy="451822"/>
            </a:xfrm>
            <a:prstGeom prst="roundRect">
              <a:avLst/>
            </a:prstGeom>
            <a:grpFill/>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kumimoji="0" lang="zh-TW" altLang="en-US">
                <a:solidFill>
                  <a:srgbClr val="4D3E2F"/>
                </a:solidFill>
                <a:latin typeface="Corbel"/>
              </a:endParaRPr>
            </a:p>
          </p:txBody>
        </p:sp>
        <p:sp>
          <p:nvSpPr>
            <p:cNvPr id="24" name="文字方塊 23"/>
            <p:cNvSpPr txBox="1"/>
            <p:nvPr/>
          </p:nvSpPr>
          <p:spPr>
            <a:xfrm>
              <a:off x="12820650" y="4438650"/>
              <a:ext cx="797288" cy="418470"/>
            </a:xfrm>
            <a:prstGeom prst="rect">
              <a:avLst/>
            </a:prstGeom>
            <a:noFill/>
          </p:spPr>
          <p:txBody>
            <a:bodyPr>
              <a:spAutoFit/>
            </a:bodyPr>
            <a:lstStyle/>
            <a:p>
              <a:pPr eaLnBrk="1" hangingPunct="1">
                <a:defRPr/>
              </a:pPr>
              <a:r>
                <a:rPr kumimoji="0" lang="en-US" altLang="zh-TW" sz="2000" b="1" dirty="0">
                  <a:solidFill>
                    <a:srgbClr val="3333CC"/>
                  </a:solidFill>
                  <a:latin typeface="Arial Unicode MS" pitchFamily="34" charset="-120"/>
                  <a:ea typeface="Arial Unicode MS" pitchFamily="34" charset="-120"/>
                  <a:cs typeface="Arial Unicode MS" pitchFamily="34" charset="-120"/>
                </a:rPr>
                <a:t>20%</a:t>
              </a:r>
              <a:endParaRPr kumimoji="0" lang="zh-TW" altLang="en-US" sz="2000" b="1" dirty="0">
                <a:solidFill>
                  <a:srgbClr val="3333CC"/>
                </a:solidFill>
                <a:latin typeface="Arial Unicode MS" pitchFamily="34" charset="-120"/>
                <a:ea typeface="Arial Unicode MS" pitchFamily="34" charset="-120"/>
                <a:cs typeface="Arial Unicode MS" pitchFamily="34" charset="-120"/>
              </a:endParaRPr>
            </a:p>
          </p:txBody>
        </p:sp>
      </p:grpSp>
      <p:sp>
        <p:nvSpPr>
          <p:cNvPr id="26" name="文字方塊 25"/>
          <p:cNvSpPr txBox="1">
            <a:spLocks noChangeArrowheads="1"/>
          </p:cNvSpPr>
          <p:nvPr/>
        </p:nvSpPr>
        <p:spPr bwMode="auto">
          <a:xfrm>
            <a:off x="8116888" y="6043613"/>
            <a:ext cx="20272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en-US" altLang="zh-TW" sz="2800" b="1">
                <a:solidFill>
                  <a:srgbClr val="FF0000"/>
                </a:solidFill>
                <a:latin typeface="標楷體" pitchFamily="65" charset="-120"/>
                <a:ea typeface="標楷體" pitchFamily="65" charset="-120"/>
              </a:rPr>
              <a:t>0-6</a:t>
            </a:r>
            <a:r>
              <a:rPr kumimoji="0" lang="zh-TW" altLang="en-US" sz="2800" b="1">
                <a:solidFill>
                  <a:srgbClr val="FF0000"/>
                </a:solidFill>
                <a:latin typeface="標楷體" pitchFamily="65" charset="-120"/>
                <a:ea typeface="標楷體" pitchFamily="65" charset="-120"/>
              </a:rPr>
              <a:t> 級分</a:t>
            </a:r>
            <a:endParaRPr kumimoji="0" lang="zh-TW" altLang="en-US" sz="2800" b="1">
              <a:solidFill>
                <a:srgbClr val="FF0000"/>
              </a:solidFill>
              <a:latin typeface="Corbel" pitchFamily="34" charset="0"/>
            </a:endParaRPr>
          </a:p>
        </p:txBody>
      </p:sp>
      <p:sp>
        <p:nvSpPr>
          <p:cNvPr id="28" name="文字方塊 27"/>
          <p:cNvSpPr txBox="1">
            <a:spLocks noChangeArrowheads="1"/>
          </p:cNvSpPr>
          <p:nvPr/>
        </p:nvSpPr>
        <p:spPr bwMode="auto">
          <a:xfrm>
            <a:off x="8042275" y="3213100"/>
            <a:ext cx="20383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2800">
                <a:solidFill>
                  <a:srgbClr val="000000"/>
                </a:solidFill>
                <a:latin typeface="標楷體" pitchFamily="65" charset="-120"/>
                <a:ea typeface="標楷體" pitchFamily="65" charset="-120"/>
              </a:rPr>
              <a:t>每題</a:t>
            </a:r>
            <a:r>
              <a:rPr kumimoji="0" lang="en-US" altLang="zh-TW" sz="2800">
                <a:solidFill>
                  <a:srgbClr val="000000"/>
                </a:solidFill>
                <a:latin typeface="標楷體" pitchFamily="65" charset="-120"/>
                <a:ea typeface="標楷體" pitchFamily="65" charset="-120"/>
              </a:rPr>
              <a:t>3</a:t>
            </a:r>
            <a:r>
              <a:rPr kumimoji="0" lang="zh-TW" altLang="en-US" sz="2800">
                <a:solidFill>
                  <a:srgbClr val="000000"/>
                </a:solidFill>
                <a:latin typeface="標楷體" pitchFamily="65" charset="-120"/>
                <a:ea typeface="標楷體" pitchFamily="65" charset="-120"/>
              </a:rPr>
              <a:t>分</a:t>
            </a:r>
            <a:endParaRPr kumimoji="0" lang="zh-TW" altLang="en-US" sz="2800">
              <a:solidFill>
                <a:srgbClr val="000000"/>
              </a:solidFill>
              <a:latin typeface="Corbel" pitchFamily="34" charset="0"/>
            </a:endParaRPr>
          </a:p>
        </p:txBody>
      </p:sp>
      <p:sp>
        <p:nvSpPr>
          <p:cNvPr id="29" name="橢圓 28"/>
          <p:cNvSpPr/>
          <p:nvPr/>
        </p:nvSpPr>
        <p:spPr>
          <a:xfrm>
            <a:off x="1711325" y="1801813"/>
            <a:ext cx="2974975" cy="49418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27" name="橢圓 26"/>
          <p:cNvSpPr/>
          <p:nvPr/>
        </p:nvSpPr>
        <p:spPr>
          <a:xfrm>
            <a:off x="1827213" y="2608263"/>
            <a:ext cx="2617787" cy="11191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2" name="橢圓 31"/>
          <p:cNvSpPr/>
          <p:nvPr/>
        </p:nvSpPr>
        <p:spPr>
          <a:xfrm>
            <a:off x="1827213" y="3727450"/>
            <a:ext cx="2617787" cy="11191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3" name="圓角矩形 32"/>
          <p:cNvSpPr/>
          <p:nvPr/>
        </p:nvSpPr>
        <p:spPr>
          <a:xfrm>
            <a:off x="1922463" y="6061075"/>
            <a:ext cx="8207375" cy="576263"/>
          </a:xfrm>
          <a:prstGeom prst="roundRect">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p>
        </p:txBody>
      </p:sp>
      <p:sp>
        <p:nvSpPr>
          <p:cNvPr id="34" name="圓角矩形 33"/>
          <p:cNvSpPr/>
          <p:nvPr/>
        </p:nvSpPr>
        <p:spPr>
          <a:xfrm>
            <a:off x="1922463" y="1962150"/>
            <a:ext cx="8207375" cy="4083050"/>
          </a:xfrm>
          <a:prstGeom prst="roundRect">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p>
        </p:txBody>
      </p:sp>
      <p:sp>
        <p:nvSpPr>
          <p:cNvPr id="35" name="文字方塊 34"/>
          <p:cNvSpPr txBox="1">
            <a:spLocks noChangeArrowheads="1"/>
          </p:cNvSpPr>
          <p:nvPr/>
        </p:nvSpPr>
        <p:spPr bwMode="auto">
          <a:xfrm>
            <a:off x="8042275" y="4302125"/>
            <a:ext cx="20383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en-US" altLang="zh-TW" sz="2800">
                <a:solidFill>
                  <a:srgbClr val="000000"/>
                </a:solidFill>
                <a:latin typeface="標楷體" pitchFamily="65" charset="-120"/>
                <a:ea typeface="標楷體" pitchFamily="65" charset="-120"/>
              </a:rPr>
              <a:t>3</a:t>
            </a:r>
            <a:r>
              <a:rPr kumimoji="0" lang="zh-TW" altLang="en-US" sz="2800">
                <a:solidFill>
                  <a:srgbClr val="000000"/>
                </a:solidFill>
                <a:latin typeface="標楷體" pitchFamily="65" charset="-120"/>
                <a:ea typeface="標楷體" pitchFamily="65" charset="-120"/>
              </a:rPr>
              <a:t>選</a:t>
            </a:r>
            <a:r>
              <a:rPr kumimoji="0" lang="en-US" altLang="zh-TW" sz="2800">
                <a:solidFill>
                  <a:srgbClr val="000000"/>
                </a:solidFill>
                <a:latin typeface="標楷體" pitchFamily="65" charset="-120"/>
                <a:ea typeface="標楷體" pitchFamily="65" charset="-120"/>
              </a:rPr>
              <a:t>1</a:t>
            </a:r>
            <a:endParaRPr kumimoji="0" lang="zh-TW" altLang="en-US" sz="2800">
              <a:solidFill>
                <a:srgbClr val="000000"/>
              </a:solidFill>
              <a:latin typeface="Corbel" pitchFamily="34" charset="0"/>
            </a:endParaRPr>
          </a:p>
        </p:txBody>
      </p:sp>
      <p:grpSp>
        <p:nvGrpSpPr>
          <p:cNvPr id="7" name="群組 31"/>
          <p:cNvGrpSpPr/>
          <p:nvPr/>
        </p:nvGrpSpPr>
        <p:grpSpPr>
          <a:xfrm>
            <a:off x="8209906" y="2121195"/>
            <a:ext cx="1785257" cy="3802743"/>
            <a:chOff x="6792686" y="2177142"/>
            <a:chExt cx="1785257" cy="3802743"/>
          </a:xfrm>
          <a:solidFill>
            <a:srgbClr val="AFE4FF"/>
          </a:solidFill>
        </p:grpSpPr>
        <p:sp>
          <p:nvSpPr>
            <p:cNvPr id="31" name="矩形 30"/>
            <p:cNvSpPr/>
            <p:nvPr/>
          </p:nvSpPr>
          <p:spPr>
            <a:xfrm>
              <a:off x="6792686" y="2177142"/>
              <a:ext cx="1785257" cy="3802743"/>
            </a:xfrm>
            <a:prstGeom prst="rect">
              <a:avLst/>
            </a:prstGeom>
            <a:grpFill/>
            <a:ln>
              <a:noFill/>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kumimoji="0" lang="zh-TW" altLang="en-US" b="1">
                <a:solidFill>
                  <a:prstClr val="black"/>
                </a:solidFill>
              </a:endParaRPr>
            </a:p>
          </p:txBody>
        </p:sp>
        <p:sp>
          <p:nvSpPr>
            <p:cNvPr id="30" name="文字方塊 29"/>
            <p:cNvSpPr txBox="1"/>
            <p:nvPr/>
          </p:nvSpPr>
          <p:spPr>
            <a:xfrm>
              <a:off x="6836229" y="2941562"/>
              <a:ext cx="1712686" cy="1791516"/>
            </a:xfrm>
            <a:prstGeom prst="rect">
              <a:avLst/>
            </a:prstGeom>
            <a:noFill/>
            <a:ln>
              <a:noFill/>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a:spAutoFit/>
            </a:bodyPr>
            <a:lstStyle/>
            <a:p>
              <a:pPr algn="ctr" eaLnBrk="1" hangingPunct="1">
                <a:lnSpc>
                  <a:spcPct val="150000"/>
                </a:lnSpc>
                <a:defRPr/>
              </a:pPr>
              <a:r>
                <a:rPr kumimoji="0" lang="zh-TW" altLang="en-US" sz="2500" b="1" dirty="0">
                  <a:solidFill>
                    <a:srgbClr val="000099"/>
                  </a:solidFill>
                  <a:latin typeface="標楷體" pitchFamily="65" charset="-120"/>
                  <a:ea typeface="標楷體" pitchFamily="65" charset="-120"/>
                </a:rPr>
                <a:t>精熟</a:t>
              </a:r>
              <a:r>
                <a:rPr kumimoji="0" lang="en-US" altLang="zh-TW" sz="2500" b="1" dirty="0">
                  <a:solidFill>
                    <a:srgbClr val="000099"/>
                  </a:solidFill>
                  <a:latin typeface="標楷體" pitchFamily="65" charset="-120"/>
                  <a:ea typeface="標楷體" pitchFamily="65" charset="-120"/>
                </a:rPr>
                <a:t>(A)</a:t>
              </a:r>
            </a:p>
            <a:p>
              <a:pPr algn="ctr" eaLnBrk="1" hangingPunct="1">
                <a:lnSpc>
                  <a:spcPct val="150000"/>
                </a:lnSpc>
                <a:defRPr/>
              </a:pPr>
              <a:r>
                <a:rPr kumimoji="0" lang="zh-TW" altLang="en-US" sz="2500" b="1" dirty="0">
                  <a:solidFill>
                    <a:srgbClr val="000099"/>
                  </a:solidFill>
                  <a:latin typeface="標楷體" pitchFamily="65" charset="-120"/>
                  <a:ea typeface="標楷體" pitchFamily="65" charset="-120"/>
                </a:rPr>
                <a:t>基礎</a:t>
              </a:r>
              <a:r>
                <a:rPr kumimoji="0" lang="en-US" altLang="zh-TW" sz="2500" b="1" dirty="0">
                  <a:solidFill>
                    <a:srgbClr val="000099"/>
                  </a:solidFill>
                  <a:latin typeface="標楷體" pitchFamily="65" charset="-120"/>
                  <a:ea typeface="標楷體" pitchFamily="65" charset="-120"/>
                </a:rPr>
                <a:t>(B)</a:t>
              </a:r>
            </a:p>
            <a:p>
              <a:pPr algn="ctr" eaLnBrk="1" hangingPunct="1">
                <a:lnSpc>
                  <a:spcPct val="150000"/>
                </a:lnSpc>
                <a:defRPr/>
              </a:pPr>
              <a:r>
                <a:rPr kumimoji="0" lang="zh-TW" altLang="en-US" sz="2500" b="1" dirty="0">
                  <a:solidFill>
                    <a:srgbClr val="000099"/>
                  </a:solidFill>
                  <a:latin typeface="標楷體" pitchFamily="65" charset="-120"/>
                  <a:ea typeface="標楷體" pitchFamily="65" charset="-120"/>
                </a:rPr>
                <a:t>待加強</a:t>
              </a:r>
              <a:r>
                <a:rPr kumimoji="0" lang="en-US" altLang="zh-TW" sz="2500" b="1" dirty="0">
                  <a:solidFill>
                    <a:srgbClr val="000099"/>
                  </a:solidFill>
                  <a:latin typeface="標楷體" pitchFamily="65" charset="-120"/>
                  <a:ea typeface="標楷體" pitchFamily="65" charset="-120"/>
                </a:rPr>
                <a:t>(C)</a:t>
              </a:r>
              <a:endParaRPr kumimoji="0" lang="zh-TW" altLang="en-US" sz="2500" b="1" dirty="0">
                <a:solidFill>
                  <a:srgbClr val="000099"/>
                </a:solidFill>
                <a:latin typeface="標楷體" pitchFamily="65" charset="-120"/>
                <a:ea typeface="標楷體" pitchFamily="65" charset="-12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29"/>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par>
                                <p:cTn id="22" presetID="1" presetClass="exit"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7"/>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fltVal val="0"/>
                                          </p:val>
                                        </p:tav>
                                        <p:tav tm="100000">
                                          <p:val>
                                            <p:strVal val="#ppt_h"/>
                                          </p:val>
                                        </p:tav>
                                      </p:tavLst>
                                    </p:anim>
                                    <p:animEffect transition="in" filter="fade">
                                      <p:cBhvr>
                                        <p:cTn id="46" dur="500"/>
                                        <p:tgtEl>
                                          <p:spTgt spid="34"/>
                                        </p:tgtEl>
                                      </p:cBhvr>
                                    </p:animEffect>
                                  </p:childTnLst>
                                </p:cTn>
                              </p:par>
                              <p:par>
                                <p:cTn id="47" presetID="10" presetClass="exit" presetSubtype="0" fill="hold" grpId="1"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par>
                          <p:cTn id="50" fill="hold" nodeType="afterGroup">
                            <p:stCondLst>
                              <p:cond delay="500"/>
                            </p:stCondLst>
                            <p:childTnLst>
                              <p:par>
                                <p:cTn id="51" presetID="53" presetClass="entr" presetSubtype="0"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P spid="28" grpId="0"/>
      <p:bldP spid="29" grpId="0" animBg="1"/>
      <p:bldP spid="29" grpId="1" animBg="1"/>
      <p:bldP spid="27" grpId="0" animBg="1"/>
      <p:bldP spid="27" grpId="1" animBg="1"/>
      <p:bldP spid="32" grpId="0" animBg="1"/>
      <p:bldP spid="32" grpId="1" animBg="1"/>
      <p:bldP spid="33" grpId="0" animBg="1"/>
      <p:bldP spid="33" grpId="1" animBg="1"/>
      <p:bldP spid="34" grpId="0"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標題 1"/>
          <p:cNvSpPr txBox="1">
            <a:spLocks/>
          </p:cNvSpPr>
          <p:nvPr/>
        </p:nvSpPr>
        <p:spPr bwMode="auto">
          <a:xfrm>
            <a:off x="1885950" y="476250"/>
            <a:ext cx="8420100" cy="94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4400" b="1">
                <a:solidFill>
                  <a:srgbClr val="000099"/>
                </a:solidFill>
                <a:latin typeface="微軟正黑體" pitchFamily="34" charset="-120"/>
                <a:ea typeface="微軟正黑體" pitchFamily="34" charset="-120"/>
              </a:rPr>
              <a:t>會考成績</a:t>
            </a:r>
            <a:r>
              <a:rPr lang="en-US" altLang="zh-TW" sz="4400" b="1">
                <a:solidFill>
                  <a:srgbClr val="000099"/>
                </a:solidFill>
                <a:latin typeface="微軟正黑體" pitchFamily="34" charset="-120"/>
                <a:ea typeface="微軟正黑體" pitchFamily="34" charset="-120"/>
              </a:rPr>
              <a:t>-</a:t>
            </a:r>
            <a:r>
              <a:rPr lang="zh-TW" altLang="en-US" sz="4400" b="1">
                <a:solidFill>
                  <a:srgbClr val="FF0000"/>
                </a:solidFill>
                <a:latin typeface="微軟正黑體" pitchFamily="34" charset="-120"/>
                <a:ea typeface="微軟正黑體" pitchFamily="34" charset="-120"/>
              </a:rPr>
              <a:t>能力等級與加註標示</a:t>
            </a:r>
          </a:p>
        </p:txBody>
      </p:sp>
      <p:graphicFrame>
        <p:nvGraphicFramePr>
          <p:cNvPr id="37" name="內容版面配置區 4"/>
          <p:cNvGraphicFramePr>
            <a:graphicFrameLocks/>
          </p:cNvGraphicFramePr>
          <p:nvPr/>
        </p:nvGraphicFramePr>
        <p:xfrm>
          <a:off x="1781175" y="1385888"/>
          <a:ext cx="8623299" cy="5314948"/>
        </p:xfrm>
        <a:graphic>
          <a:graphicData uri="http://schemas.openxmlformats.org/drawingml/2006/table">
            <a:tbl>
              <a:tblPr firstRow="1" bandRow="1">
                <a:tableStyleId>{00A15C55-8517-42AA-B614-E9B94910E393}</a:tableStyleId>
              </a:tblPr>
              <a:tblGrid>
                <a:gridCol w="2173101">
                  <a:extLst>
                    <a:ext uri="{9D8B030D-6E8A-4147-A177-3AD203B41FA5}">
                      <a16:colId xmlns:a16="http://schemas.microsoft.com/office/drawing/2014/main" xmlns="" val="20000"/>
                    </a:ext>
                  </a:extLst>
                </a:gridCol>
                <a:gridCol w="2173101">
                  <a:extLst>
                    <a:ext uri="{9D8B030D-6E8A-4147-A177-3AD203B41FA5}">
                      <a16:colId xmlns:a16="http://schemas.microsoft.com/office/drawing/2014/main" xmlns="" val="20001"/>
                    </a:ext>
                  </a:extLst>
                </a:gridCol>
                <a:gridCol w="4277097">
                  <a:extLst>
                    <a:ext uri="{9D8B030D-6E8A-4147-A177-3AD203B41FA5}">
                      <a16:colId xmlns:a16="http://schemas.microsoft.com/office/drawing/2014/main" xmlns="" val="20002"/>
                    </a:ext>
                  </a:extLst>
                </a:gridCol>
              </a:tblGrid>
              <a:tr h="664365">
                <a:tc>
                  <a:txBody>
                    <a:bodyPr/>
                    <a:lstStyle/>
                    <a:p>
                      <a:pPr algn="ctr"/>
                      <a:r>
                        <a:rPr lang="zh-TW" altLang="en-US" sz="2800" dirty="0">
                          <a:latin typeface="標楷體" pitchFamily="65" charset="-120"/>
                          <a:ea typeface="標楷體" pitchFamily="65" charset="-120"/>
                        </a:rPr>
                        <a:t>能力等級</a:t>
                      </a:r>
                      <a:endParaRPr lang="zh-TW" altLang="en-US" sz="2800" b="1" dirty="0">
                        <a:solidFill>
                          <a:schemeClr val="bg1"/>
                        </a:solidFill>
                        <a:latin typeface="標楷體" pitchFamily="65" charset="-120"/>
                        <a:ea typeface="標楷體" pitchFamily="65" charset="-120"/>
                      </a:endParaRPr>
                    </a:p>
                  </a:txBody>
                  <a:tcPr marL="91433" marR="91433" marT="45728" marB="45728" anchor="ctr">
                    <a:solidFill>
                      <a:srgbClr val="FF6699"/>
                    </a:solidFill>
                  </a:tcPr>
                </a:tc>
                <a:tc>
                  <a:txBody>
                    <a:bodyPr/>
                    <a:lstStyle/>
                    <a:p>
                      <a:pPr algn="ctr"/>
                      <a:r>
                        <a:rPr lang="zh-TW" altLang="en-US" sz="2800" dirty="0">
                          <a:latin typeface="標楷體" pitchFamily="65" charset="-120"/>
                          <a:ea typeface="標楷體" pitchFamily="65" charset="-120"/>
                        </a:rPr>
                        <a:t>加註標示</a:t>
                      </a:r>
                      <a:endParaRPr lang="zh-TW" altLang="en-US" sz="2800" b="1" dirty="0">
                        <a:solidFill>
                          <a:schemeClr val="bg1"/>
                        </a:solidFill>
                        <a:latin typeface="標楷體" pitchFamily="65" charset="-120"/>
                        <a:ea typeface="標楷體" pitchFamily="65" charset="-120"/>
                      </a:endParaRPr>
                    </a:p>
                  </a:txBody>
                  <a:tcPr marL="91433" marR="91433" marT="45728" marB="45728" anchor="ctr">
                    <a:solidFill>
                      <a:srgbClr val="FF6699"/>
                    </a:solidFill>
                  </a:tcPr>
                </a:tc>
                <a:tc>
                  <a:txBody>
                    <a:bodyPr/>
                    <a:lstStyle/>
                    <a:p>
                      <a:pPr algn="ctr"/>
                      <a:r>
                        <a:rPr lang="zh-TW" altLang="en-US" sz="2800" dirty="0">
                          <a:latin typeface="標楷體" pitchFamily="65" charset="-120"/>
                          <a:ea typeface="標楷體" pitchFamily="65" charset="-120"/>
                        </a:rPr>
                        <a:t>標示說明</a:t>
                      </a:r>
                      <a:endParaRPr lang="zh-TW" altLang="en-US" sz="2800" b="1" dirty="0">
                        <a:solidFill>
                          <a:schemeClr val="bg1"/>
                        </a:solidFill>
                        <a:latin typeface="標楷體" pitchFamily="65" charset="-120"/>
                        <a:ea typeface="標楷體" pitchFamily="65" charset="-120"/>
                      </a:endParaRPr>
                    </a:p>
                  </a:txBody>
                  <a:tcPr marL="91433" marR="91433" marT="45728" marB="45728" anchor="ctr">
                    <a:solidFill>
                      <a:srgbClr val="FF6699"/>
                    </a:solidFill>
                  </a:tcPr>
                </a:tc>
                <a:extLst>
                  <a:ext uri="{0D108BD9-81ED-4DB2-BD59-A6C34878D82A}">
                    <a16:rowId xmlns:a16="http://schemas.microsoft.com/office/drawing/2014/main" xmlns="" val="10000"/>
                  </a:ext>
                </a:extLst>
              </a:tr>
              <a:tr h="664369">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標楷體" pitchFamily="65" charset="-120"/>
                          <a:ea typeface="標楷體" pitchFamily="65" charset="-120"/>
                        </a:rPr>
                        <a:t>精熟</a:t>
                      </a:r>
                      <a:r>
                        <a:rPr lang="en-US" altLang="zh-TW" sz="2800" b="1" dirty="0">
                          <a:solidFill>
                            <a:srgbClr val="FF0000"/>
                          </a:solidFill>
                          <a:latin typeface="標楷體" pitchFamily="65" charset="-120"/>
                          <a:ea typeface="標楷體" pitchFamily="65"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latin typeface="標楷體" pitchFamily="65" charset="-120"/>
                          <a:ea typeface="標楷體" pitchFamily="65" charset="-120"/>
                        </a:rPr>
                        <a:t>答對題數</a:t>
                      </a:r>
                      <a:r>
                        <a:rPr lang="en-US" altLang="zh-TW" sz="2700" b="1" dirty="0">
                          <a:latin typeface="標楷體" pitchFamily="65" charset="-120"/>
                          <a:ea typeface="標楷體" pitchFamily="65" charset="-120"/>
                        </a:rPr>
                        <a:t>80~85%</a:t>
                      </a:r>
                      <a:r>
                        <a:rPr lang="zh-TW" altLang="en-US" sz="2700" b="1" dirty="0">
                          <a:latin typeface="標楷體" pitchFamily="65" charset="-120"/>
                          <a:ea typeface="標楷體" pitchFamily="65" charset="-120"/>
                        </a:rPr>
                        <a:t>以上</a:t>
                      </a:r>
                      <a:endParaRPr kumimoji="1" lang="en-US" altLang="zh-TW" sz="2700" b="1" i="0" u="none" strike="noStrike" cap="none" normalizeH="0" baseline="0" dirty="0">
                        <a:ln>
                          <a:noFill/>
                        </a:ln>
                        <a:solidFill>
                          <a:srgbClr val="000099"/>
                        </a:solidFill>
                        <a:effectLst/>
                        <a:latin typeface="標楷體" pitchFamily="65" charset="-120"/>
                        <a:ea typeface="標楷體" pitchFamily="65" charset="-120"/>
                      </a:endParaRPr>
                    </a:p>
                  </a:txBody>
                  <a:tcPr marL="91433" marR="91433" marT="45723" marB="45723" anchor="ctr" horzOverflow="overflow">
                    <a:solidFill>
                      <a:srgbClr val="FFE7EF"/>
                    </a:solidFill>
                  </a:tcPr>
                </a:tc>
                <a:tc>
                  <a:txBody>
                    <a:bodyPr/>
                    <a:lstStyle/>
                    <a:p>
                      <a:pPr algn="ctr"/>
                      <a:r>
                        <a:rPr lang="en-US" altLang="zh-TW" sz="2700" b="1" kern="1200" baseline="0" dirty="0">
                          <a:latin typeface="標楷體" pitchFamily="65" charset="-120"/>
                          <a:ea typeface="標楷體" pitchFamily="65" charset="-120"/>
                        </a:rPr>
                        <a:t>A++</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solidFill>
                            <a:schemeClr val="tx1"/>
                          </a:solidFill>
                          <a:latin typeface="標楷體" pitchFamily="65" charset="-120"/>
                          <a:ea typeface="標楷體" pitchFamily="65" charset="-120"/>
                        </a:rPr>
                        <a:t>精</a:t>
                      </a:r>
                      <a:r>
                        <a:rPr lang="zh-TW" altLang="en-US" sz="2700" b="1" kern="1200" baseline="0" dirty="0">
                          <a:solidFill>
                            <a:schemeClr val="tx1"/>
                          </a:solidFill>
                          <a:latin typeface="標楷體" pitchFamily="65" charset="-120"/>
                          <a:ea typeface="標楷體" pitchFamily="65" charset="-120"/>
                          <a:cs typeface="BiauKai"/>
                        </a:rPr>
                        <a:t>熟等級前</a:t>
                      </a:r>
                      <a:r>
                        <a:rPr lang="en-US" altLang="zh-TW" sz="2700" b="1" kern="1200" baseline="0" dirty="0">
                          <a:solidFill>
                            <a:schemeClr val="tx1"/>
                          </a:solidFill>
                          <a:latin typeface="標楷體" pitchFamily="65" charset="-120"/>
                          <a:ea typeface="標楷體" pitchFamily="65" charset="-120"/>
                          <a:cs typeface="BiauKai"/>
                        </a:rPr>
                        <a:t>25%</a:t>
                      </a:r>
                      <a:endParaRPr lang="zh-TW" altLang="en-US" sz="2700" b="1" dirty="0">
                        <a:solidFill>
                          <a:schemeClr val="tx1"/>
                        </a:solidFill>
                        <a:latin typeface="標楷體" pitchFamily="65" charset="-120"/>
                        <a:ea typeface="標楷體" pitchFamily="65" charset="-120"/>
                        <a:cs typeface="BiauKai"/>
                      </a:endParaRPr>
                    </a:p>
                  </a:txBody>
                  <a:tcPr marL="91427" marR="91427" marT="45731" marB="45731" anchor="ctr">
                    <a:solidFill>
                      <a:srgbClr val="FFE7EF"/>
                    </a:solidFill>
                  </a:tcPr>
                </a:tc>
                <a:extLst>
                  <a:ext uri="{0D108BD9-81ED-4DB2-BD59-A6C34878D82A}">
                    <a16:rowId xmlns:a16="http://schemas.microsoft.com/office/drawing/2014/main" xmlns="" val="10001"/>
                  </a:ext>
                </a:extLst>
              </a:tr>
              <a:tr h="664369">
                <a:tc vMerge="1">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500" b="1" i="0" u="none" strike="noStrike" cap="none" normalizeH="0" baseline="0" dirty="0">
                        <a:ln>
                          <a:noFill/>
                        </a:ln>
                        <a:solidFill>
                          <a:srgbClr val="000099"/>
                        </a:solidFill>
                        <a:effectLst/>
                        <a:latin typeface="標楷體" pitchFamily="65" charset="-120"/>
                        <a:ea typeface="標楷體" pitchFamily="65" charset="-120"/>
                      </a:endParaRPr>
                    </a:p>
                  </a:txBody>
                  <a:tcPr marT="45715" marB="45715"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700" b="1" kern="1200" baseline="0" dirty="0">
                          <a:latin typeface="標楷體" pitchFamily="65" charset="-120"/>
                          <a:ea typeface="標楷體" pitchFamily="65" charset="-120"/>
                        </a:rPr>
                        <a:t>A+</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solidFill>
                            <a:schemeClr val="tx1"/>
                          </a:solidFill>
                          <a:latin typeface="標楷體" pitchFamily="65" charset="-120"/>
                          <a:ea typeface="標楷體" pitchFamily="65" charset="-120"/>
                        </a:rPr>
                        <a:t>精</a:t>
                      </a:r>
                      <a:r>
                        <a:rPr lang="zh-TW" altLang="en-US" sz="2700" b="1" kern="1200" baseline="0" dirty="0">
                          <a:solidFill>
                            <a:schemeClr val="tx1"/>
                          </a:solidFill>
                          <a:latin typeface="標楷體" pitchFamily="65" charset="-120"/>
                          <a:ea typeface="標楷體" pitchFamily="65" charset="-120"/>
                        </a:rPr>
                        <a:t>熟等級前</a:t>
                      </a:r>
                      <a:r>
                        <a:rPr lang="en-US" altLang="zh-TW" sz="2700" b="1" kern="1200" baseline="0" dirty="0">
                          <a:solidFill>
                            <a:schemeClr val="tx1"/>
                          </a:solidFill>
                          <a:latin typeface="標楷體" pitchFamily="65" charset="-120"/>
                          <a:ea typeface="標楷體" pitchFamily="65" charset="-120"/>
                        </a:rPr>
                        <a:t>26%</a:t>
                      </a:r>
                      <a:r>
                        <a:rPr lang="zh-TW" altLang="en-US" sz="2700" b="1" kern="1200" baseline="0" dirty="0">
                          <a:solidFill>
                            <a:schemeClr val="tx1"/>
                          </a:solidFill>
                          <a:latin typeface="標楷體" pitchFamily="65" charset="-120"/>
                          <a:ea typeface="標楷體" pitchFamily="65" charset="-120"/>
                        </a:rPr>
                        <a:t>～</a:t>
                      </a:r>
                      <a:r>
                        <a:rPr lang="en-US" altLang="zh-TW" sz="2700" b="1" kern="1200" baseline="0" dirty="0">
                          <a:solidFill>
                            <a:schemeClr val="tx1"/>
                          </a:solidFill>
                          <a:latin typeface="標楷體" pitchFamily="65" charset="-120"/>
                          <a:ea typeface="標楷體" pitchFamily="65" charset="-120"/>
                        </a:rPr>
                        <a:t>50%</a:t>
                      </a: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E7EF"/>
                    </a:solidFill>
                  </a:tcPr>
                </a:tc>
                <a:extLst>
                  <a:ext uri="{0D108BD9-81ED-4DB2-BD59-A6C34878D82A}">
                    <a16:rowId xmlns:a16="http://schemas.microsoft.com/office/drawing/2014/main" xmlns="" val="10002"/>
                  </a:ext>
                </a:extLst>
              </a:tr>
              <a:tr h="664369">
                <a:tc vMerge="1">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500" b="1" i="0" u="none" strike="noStrike" cap="none" normalizeH="0" baseline="0" dirty="0">
                        <a:ln>
                          <a:noFill/>
                        </a:ln>
                        <a:solidFill>
                          <a:srgbClr val="000099"/>
                        </a:solidFill>
                        <a:effectLst/>
                        <a:latin typeface="標楷體" pitchFamily="65" charset="-120"/>
                        <a:ea typeface="標楷體" pitchFamily="65" charset="-120"/>
                      </a:endParaRPr>
                    </a:p>
                  </a:txBody>
                  <a:tcPr marT="45715" marB="45715"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700" b="1" kern="1200" baseline="0" dirty="0">
                          <a:latin typeface="標楷體" pitchFamily="65" charset="-120"/>
                          <a:ea typeface="標楷體" pitchFamily="65" charset="-120"/>
                        </a:rPr>
                        <a:t>A</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E7EF"/>
                    </a:solidFill>
                  </a:tcPr>
                </a:tc>
                <a:extLst>
                  <a:ext uri="{0D108BD9-81ED-4DB2-BD59-A6C34878D82A}">
                    <a16:rowId xmlns:a16="http://schemas.microsoft.com/office/drawing/2014/main" xmlns="" val="10003"/>
                  </a:ext>
                </a:extLst>
              </a:tr>
              <a:tr h="664369">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標楷體" pitchFamily="65" charset="-120"/>
                          <a:ea typeface="標楷體" pitchFamily="65" charset="-120"/>
                        </a:rPr>
                        <a:t>基礎</a:t>
                      </a:r>
                      <a:r>
                        <a:rPr lang="en-US" altLang="zh-TW" sz="2800" b="1" dirty="0">
                          <a:solidFill>
                            <a:srgbClr val="FF0000"/>
                          </a:solidFill>
                          <a:latin typeface="標楷體" pitchFamily="65" charset="-120"/>
                          <a:ea typeface="標楷體" pitchFamily="65"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latin typeface="標楷體" pitchFamily="65" charset="-120"/>
                          <a:ea typeface="標楷體" pitchFamily="65" charset="-120"/>
                        </a:rPr>
                        <a:t>答對題數</a:t>
                      </a:r>
                      <a:endParaRPr lang="en-US" altLang="zh-TW" sz="2700" b="1" dirty="0">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700" b="1" dirty="0">
                          <a:latin typeface="標楷體" pitchFamily="65" charset="-120"/>
                          <a:ea typeface="標楷體" pitchFamily="65" charset="-120"/>
                        </a:rPr>
                        <a:t>40%</a:t>
                      </a:r>
                      <a:r>
                        <a:rPr lang="zh-TW" altLang="en-US" sz="2700" b="1" dirty="0">
                          <a:latin typeface="標楷體" pitchFamily="65" charset="-120"/>
                          <a:ea typeface="標楷體" pitchFamily="65" charset="-120"/>
                        </a:rPr>
                        <a:t>以上</a:t>
                      </a:r>
                      <a:endParaRPr kumimoji="1" lang="en-US" altLang="zh-TW" sz="2700" b="1" i="0" u="none" strike="noStrike" cap="none" normalizeH="0" baseline="0" dirty="0">
                        <a:ln>
                          <a:noFill/>
                        </a:ln>
                        <a:solidFill>
                          <a:srgbClr val="000099"/>
                        </a:solidFill>
                        <a:effectLst/>
                        <a:latin typeface="標楷體" pitchFamily="65" charset="-120"/>
                        <a:ea typeface="標楷體" pitchFamily="65" charset="-120"/>
                      </a:endParaRPr>
                    </a:p>
                  </a:txBody>
                  <a:tcPr marL="91433" marR="91433" marT="45723" marB="45723" anchor="ctr" horzOverflow="overflow">
                    <a:solidFill>
                      <a:srgbClr val="FFD1E0"/>
                    </a:solidFill>
                  </a:tcPr>
                </a:tc>
                <a:tc>
                  <a:txBody>
                    <a:bodyPr/>
                    <a:lstStyle/>
                    <a:p>
                      <a:pPr algn="ctr"/>
                      <a:r>
                        <a:rPr lang="en-US" altLang="zh-TW" sz="2700" b="1" kern="1200" baseline="0" dirty="0">
                          <a:latin typeface="標楷體" pitchFamily="65" charset="-120"/>
                          <a:ea typeface="標楷體" pitchFamily="65" charset="-120"/>
                        </a:rPr>
                        <a:t>B++</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solidFill>
                            <a:schemeClr val="tx1"/>
                          </a:solidFill>
                          <a:latin typeface="標楷體" pitchFamily="65" charset="-120"/>
                          <a:ea typeface="標楷體" pitchFamily="65" charset="-120"/>
                        </a:rPr>
                        <a:t>精</a:t>
                      </a:r>
                      <a:r>
                        <a:rPr lang="zh-TW" altLang="en-US" sz="2700" b="1" kern="1200" baseline="0" dirty="0">
                          <a:solidFill>
                            <a:schemeClr val="tx1"/>
                          </a:solidFill>
                          <a:latin typeface="標楷體" pitchFamily="65" charset="-120"/>
                          <a:ea typeface="標楷體" pitchFamily="65" charset="-120"/>
                        </a:rPr>
                        <a:t>熟等級前</a:t>
                      </a:r>
                      <a:r>
                        <a:rPr lang="en-US" altLang="zh-TW" sz="2700" b="1" kern="1200" baseline="0" dirty="0">
                          <a:solidFill>
                            <a:schemeClr val="tx1"/>
                          </a:solidFill>
                          <a:latin typeface="標楷體" pitchFamily="65" charset="-120"/>
                          <a:ea typeface="標楷體" pitchFamily="65" charset="-120"/>
                        </a:rPr>
                        <a:t>25%</a:t>
                      </a: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D1E0"/>
                    </a:solidFill>
                  </a:tcPr>
                </a:tc>
                <a:extLst>
                  <a:ext uri="{0D108BD9-81ED-4DB2-BD59-A6C34878D82A}">
                    <a16:rowId xmlns:a16="http://schemas.microsoft.com/office/drawing/2014/main" xmlns="" val="10004"/>
                  </a:ext>
                </a:extLst>
              </a:tr>
              <a:tr h="664369">
                <a:tc vMerge="1">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500" b="1" i="0" u="none" strike="noStrike" cap="none" normalizeH="0" baseline="0" dirty="0">
                        <a:ln>
                          <a:noFill/>
                        </a:ln>
                        <a:solidFill>
                          <a:srgbClr val="000099"/>
                        </a:solidFill>
                        <a:effectLst/>
                        <a:latin typeface="標楷體" pitchFamily="65" charset="-120"/>
                        <a:ea typeface="標楷體" pitchFamily="65" charset="-120"/>
                      </a:endParaRPr>
                    </a:p>
                  </a:txBody>
                  <a:tcPr marT="45715" marB="45715" anchor="ctr" horzOverflow="overflow"/>
                </a:tc>
                <a:tc>
                  <a:txBody>
                    <a:bodyPr/>
                    <a:lstStyle/>
                    <a:p>
                      <a:pPr algn="ctr"/>
                      <a:r>
                        <a:rPr lang="en-US" altLang="zh-TW" sz="2700" b="1" kern="1200" baseline="0" dirty="0">
                          <a:latin typeface="標楷體" pitchFamily="65" charset="-120"/>
                          <a:ea typeface="標楷體" pitchFamily="65" charset="-120"/>
                        </a:rPr>
                        <a:t>B+</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solidFill>
                            <a:schemeClr val="tx1"/>
                          </a:solidFill>
                          <a:latin typeface="標楷體" pitchFamily="65" charset="-120"/>
                          <a:ea typeface="標楷體" pitchFamily="65" charset="-120"/>
                        </a:rPr>
                        <a:t>精</a:t>
                      </a:r>
                      <a:r>
                        <a:rPr lang="zh-TW" altLang="en-US" sz="2700" b="1" kern="1200" baseline="0" dirty="0">
                          <a:solidFill>
                            <a:schemeClr val="tx1"/>
                          </a:solidFill>
                          <a:latin typeface="標楷體" pitchFamily="65" charset="-120"/>
                          <a:ea typeface="標楷體" pitchFamily="65" charset="-120"/>
                        </a:rPr>
                        <a:t>熟等級前</a:t>
                      </a:r>
                      <a:r>
                        <a:rPr lang="en-US" altLang="zh-TW" sz="2700" b="1" kern="1200" baseline="0" dirty="0">
                          <a:solidFill>
                            <a:schemeClr val="tx1"/>
                          </a:solidFill>
                          <a:latin typeface="標楷體" pitchFamily="65" charset="-120"/>
                          <a:ea typeface="標楷體" pitchFamily="65" charset="-120"/>
                        </a:rPr>
                        <a:t>26%</a:t>
                      </a:r>
                      <a:r>
                        <a:rPr lang="zh-TW" altLang="en-US" sz="2700" b="1" kern="1200" baseline="0" dirty="0">
                          <a:solidFill>
                            <a:schemeClr val="tx1"/>
                          </a:solidFill>
                          <a:latin typeface="標楷體" pitchFamily="65" charset="-120"/>
                          <a:ea typeface="標楷體" pitchFamily="65" charset="-120"/>
                        </a:rPr>
                        <a:t>～</a:t>
                      </a:r>
                      <a:r>
                        <a:rPr lang="en-US" altLang="zh-TW" sz="2700" b="1" kern="1200" baseline="0" dirty="0">
                          <a:solidFill>
                            <a:schemeClr val="tx1"/>
                          </a:solidFill>
                          <a:latin typeface="標楷體" pitchFamily="65" charset="-120"/>
                          <a:ea typeface="標楷體" pitchFamily="65" charset="-120"/>
                        </a:rPr>
                        <a:t>50%</a:t>
                      </a: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D1E0"/>
                    </a:solidFill>
                  </a:tcPr>
                </a:tc>
                <a:extLst>
                  <a:ext uri="{0D108BD9-81ED-4DB2-BD59-A6C34878D82A}">
                    <a16:rowId xmlns:a16="http://schemas.microsoft.com/office/drawing/2014/main" xmlns="" val="10005"/>
                  </a:ext>
                </a:extLst>
              </a:tr>
              <a:tr h="664369">
                <a:tc vMerge="1">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500" b="1" i="0" u="none" strike="noStrike" cap="none" normalizeH="0" baseline="0" dirty="0">
                        <a:ln>
                          <a:noFill/>
                        </a:ln>
                        <a:solidFill>
                          <a:srgbClr val="000099"/>
                        </a:solidFill>
                        <a:effectLst/>
                        <a:latin typeface="標楷體" pitchFamily="65" charset="-120"/>
                        <a:ea typeface="標楷體" pitchFamily="65" charset="-120"/>
                      </a:endParaRPr>
                    </a:p>
                  </a:txBody>
                  <a:tcPr marT="45715" marB="45715" anchor="ctr" horzOverflow="overflow"/>
                </a:tc>
                <a:tc>
                  <a:txBody>
                    <a:bodyPr/>
                    <a:lstStyle/>
                    <a:p>
                      <a:pPr algn="ctr"/>
                      <a:r>
                        <a:rPr lang="en-US" altLang="zh-TW" sz="2700" b="1" kern="1200" baseline="0" dirty="0">
                          <a:latin typeface="標楷體" pitchFamily="65" charset="-120"/>
                          <a:ea typeface="標楷體" pitchFamily="65" charset="-120"/>
                        </a:rPr>
                        <a:t>B</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D1E0"/>
                    </a:solidFill>
                  </a:tcPr>
                </a:tc>
                <a:extLst>
                  <a:ext uri="{0D108BD9-81ED-4DB2-BD59-A6C34878D82A}">
                    <a16:rowId xmlns:a16="http://schemas.microsoft.com/office/drawing/2014/main" xmlns="" val="10006"/>
                  </a:ext>
                </a:extLst>
              </a:tr>
              <a:tr h="664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標楷體" pitchFamily="65" charset="-120"/>
                          <a:ea typeface="標楷體" pitchFamily="65" charset="-120"/>
                        </a:rPr>
                        <a:t>待加強</a:t>
                      </a:r>
                      <a:r>
                        <a:rPr lang="en-US" altLang="zh-TW" sz="2800" b="1" dirty="0">
                          <a:solidFill>
                            <a:srgbClr val="FF0000"/>
                          </a:solidFill>
                          <a:latin typeface="標楷體" pitchFamily="65" charset="-120"/>
                          <a:ea typeface="標楷體" pitchFamily="65" charset="-120"/>
                        </a:rPr>
                        <a:t>(C)</a:t>
                      </a:r>
                      <a:endParaRPr lang="zh-TW" altLang="en-US" sz="2800" b="1" dirty="0">
                        <a:solidFill>
                          <a:srgbClr val="FF0000"/>
                        </a:solidFill>
                        <a:latin typeface="標楷體" pitchFamily="65" charset="-120"/>
                        <a:ea typeface="標楷體" pitchFamily="65" charset="-120"/>
                      </a:endParaRPr>
                    </a:p>
                  </a:txBody>
                  <a:tcPr marL="91433" marR="91433" marT="45728" marB="45728" anchor="ctr">
                    <a:solidFill>
                      <a:srgbClr val="FFE7EF"/>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lang="en-US" altLang="zh-TW" sz="2700" b="1" dirty="0">
                          <a:latin typeface="標楷體" pitchFamily="65" charset="-120"/>
                          <a:ea typeface="標楷體" pitchFamily="65" charset="-120"/>
                        </a:rPr>
                        <a:t>C</a:t>
                      </a:r>
                      <a:endParaRPr kumimoji="1" lang="zh-TW" altLang="en-US" sz="2700" b="1" i="0" u="none" strike="noStrike" cap="none" normalizeH="0" baseline="0" dirty="0">
                        <a:ln>
                          <a:noFill/>
                        </a:ln>
                        <a:solidFill>
                          <a:srgbClr val="000099"/>
                        </a:solidFill>
                        <a:effectLst/>
                        <a:latin typeface="標楷體" pitchFamily="65" charset="-120"/>
                        <a:ea typeface="標楷體" pitchFamily="65" charset="-120"/>
                      </a:endParaRPr>
                    </a:p>
                  </a:txBody>
                  <a:tcPr marL="91433" marR="91433" marT="45723" marB="45723" anchor="ctr" horzOverflow="overflow">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E7EF"/>
                    </a:solidFill>
                  </a:tcPr>
                </a:tc>
                <a:extLst>
                  <a:ext uri="{0D108BD9-81ED-4DB2-BD59-A6C34878D82A}">
                    <a16:rowId xmlns:a16="http://schemas.microsoft.com/office/drawing/2014/main" xmlns="" val="10007"/>
                  </a:ext>
                </a:extLst>
              </a:tr>
            </a:tbl>
          </a:graphicData>
        </a:graphic>
      </p:graphicFrame>
      <p:sp>
        <p:nvSpPr>
          <p:cNvPr id="38" name="矩形 37"/>
          <p:cNvSpPr/>
          <p:nvPr/>
        </p:nvSpPr>
        <p:spPr>
          <a:xfrm>
            <a:off x="1781175" y="1385888"/>
            <a:ext cx="2181225" cy="52927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9" name="矩形 38"/>
          <p:cNvSpPr/>
          <p:nvPr/>
        </p:nvSpPr>
        <p:spPr>
          <a:xfrm>
            <a:off x="3935413" y="1382713"/>
            <a:ext cx="6442075" cy="52927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40" name="圓角矩形 39"/>
          <p:cNvSpPr/>
          <p:nvPr/>
        </p:nvSpPr>
        <p:spPr>
          <a:xfrm>
            <a:off x="2147888" y="1141413"/>
            <a:ext cx="1427162" cy="430212"/>
          </a:xfrm>
          <a:prstGeom prst="roundRect">
            <a:avLst/>
          </a:prstGeom>
          <a:solidFill>
            <a:srgbClr val="00B050"/>
          </a:solidFill>
          <a:ln>
            <a:no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zh-TW" altLang="en-US" b="1" dirty="0">
                <a:solidFill>
                  <a:srgbClr val="FF0000"/>
                </a:solidFill>
                <a:latin typeface="微軟正黑體" pitchFamily="34" charset="-120"/>
                <a:ea typeface="微軟正黑體" pitchFamily="34" charset="-120"/>
              </a:rPr>
              <a:t>標準參照</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53"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p:cTn id="9" dur="500" fill="hold"/>
                                        <p:tgtEl>
                                          <p:spTgt spid="40"/>
                                        </p:tgtEl>
                                        <p:attrNameLst>
                                          <p:attrName>ppt_w</p:attrName>
                                        </p:attrNameLst>
                                      </p:cBhvr>
                                      <p:tavLst>
                                        <p:tav tm="0">
                                          <p:val>
                                            <p:fltVal val="0"/>
                                          </p:val>
                                        </p:tav>
                                        <p:tav tm="100000">
                                          <p:val>
                                            <p:strVal val="#ppt_w"/>
                                          </p:val>
                                        </p:tav>
                                      </p:tavLst>
                                    </p:anim>
                                    <p:anim calcmode="lin" valueType="num">
                                      <p:cBhvr>
                                        <p:cTn id="10" dur="500" fill="hold"/>
                                        <p:tgtEl>
                                          <p:spTgt spid="40"/>
                                        </p:tgtEl>
                                        <p:attrNameLst>
                                          <p:attrName>ppt_h</p:attrName>
                                        </p:attrNameLst>
                                      </p:cBhvr>
                                      <p:tavLst>
                                        <p:tav tm="0">
                                          <p:val>
                                            <p:fltVal val="0"/>
                                          </p:val>
                                        </p:tav>
                                        <p:tav tm="100000">
                                          <p:val>
                                            <p:strVal val="#ppt_h"/>
                                          </p:val>
                                        </p:tav>
                                      </p:tavLst>
                                    </p:anim>
                                    <p:animEffect transition="in" filter="fade">
                                      <p:cBhvr>
                                        <p:cTn id="11" dur="500"/>
                                        <p:tgtEl>
                                          <p:spTgt spid="4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38"/>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40" grpId="0" animBg="1"/>
      <p:bldP spid="4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6"/>
          <p:cNvSpPr>
            <a:spLocks noChangeArrowheads="1"/>
          </p:cNvSpPr>
          <p:nvPr/>
        </p:nvSpPr>
        <p:spPr bwMode="auto">
          <a:xfrm>
            <a:off x="1774826" y="5372250"/>
            <a:ext cx="3052763"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en-US" sz="2800" b="1">
                <a:solidFill>
                  <a:srgbClr val="800080"/>
                </a:solidFill>
                <a:latin typeface="Times New Roman" pitchFamily="18" charset="0"/>
                <a:ea typeface="標楷體" pitchFamily="65" charset="-120"/>
                <a:cs typeface="Times New Roman" pitchFamily="18" charset="0"/>
              </a:rPr>
              <a:t>免試入學</a:t>
            </a:r>
            <a:r>
              <a:rPr lang="zh-TW" altLang="en-US" sz="200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10" name="矩形 9"/>
          <p:cNvSpPr/>
          <p:nvPr/>
        </p:nvSpPr>
        <p:spPr>
          <a:xfrm rot="368643">
            <a:off x="2038397" y="3007924"/>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defRPr/>
            </a:pPr>
            <a:r>
              <a:rPr lang="zh-TW" altLang="en-US" sz="2400" dirty="0">
                <a:solidFill>
                  <a:srgbClr val="0000FF"/>
                </a:solidFill>
                <a:latin typeface="Times New Roman" pitchFamily="18" charset="0"/>
                <a:ea typeface="標楷體" pitchFamily="65" charset="-120"/>
                <a:cs typeface="Times New Roman" pitchFamily="18" charset="0"/>
              </a:rPr>
              <a:t>從</a:t>
            </a:r>
            <a:r>
              <a:rPr lang="zh-TW" altLang="en-US" sz="2400" b="1" dirty="0">
                <a:solidFill>
                  <a:srgbClr val="0000FF"/>
                </a:solidFill>
                <a:latin typeface="Times New Roman" pitchFamily="18" charset="0"/>
                <a:ea typeface="標楷體" pitchFamily="65" charset="-120"/>
                <a:cs typeface="Times New Roman" pitchFamily="18" charset="0"/>
              </a:rPr>
              <a:t>學習逃走</a:t>
            </a:r>
            <a:r>
              <a:rPr lang="zh-TW" altLang="en-US" sz="2400" dirty="0">
                <a:solidFill>
                  <a:srgbClr val="0000FF"/>
                </a:solidFill>
                <a:latin typeface="Times New Roman" pitchFamily="18" charset="0"/>
                <a:ea typeface="標楷體" pitchFamily="65" charset="-120"/>
                <a:cs typeface="Times New Roman" pitchFamily="18" charset="0"/>
              </a:rPr>
              <a:t>的孩子</a:t>
            </a:r>
          </a:p>
        </p:txBody>
      </p:sp>
      <p:sp>
        <p:nvSpPr>
          <p:cNvPr id="12292" name="矩形 15"/>
          <p:cNvSpPr>
            <a:spLocks noChangeArrowheads="1"/>
          </p:cNvSpPr>
          <p:nvPr/>
        </p:nvSpPr>
        <p:spPr bwMode="auto">
          <a:xfrm rot="201380">
            <a:off x="4721226" y="5833046"/>
            <a:ext cx="3078163"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en-US" sz="3200">
                <a:solidFill>
                  <a:srgbClr val="CC6600"/>
                </a:solidFill>
                <a:latin typeface="Times New Roman" pitchFamily="18" charset="0"/>
                <a:ea typeface="標楷體" pitchFamily="65" charset="-120"/>
                <a:cs typeface="Times New Roman" pitchFamily="18" charset="0"/>
              </a:rPr>
              <a:t>學習共同體</a:t>
            </a:r>
            <a:r>
              <a:rPr lang="zh-TW" altLang="en-US" sz="2000">
                <a:solidFill>
                  <a:srgbClr val="CC6600"/>
                </a:solidFill>
                <a:latin typeface="Times New Roman" pitchFamily="18" charset="0"/>
                <a:ea typeface="標楷體" pitchFamily="65" charset="-120"/>
                <a:cs typeface="Times New Roman" pitchFamily="18" charset="0"/>
              </a:rPr>
              <a:t>的革命</a:t>
            </a:r>
          </a:p>
        </p:txBody>
      </p:sp>
      <p:sp>
        <p:nvSpPr>
          <p:cNvPr id="5" name="矩形 4"/>
          <p:cNvSpPr/>
          <p:nvPr/>
        </p:nvSpPr>
        <p:spPr>
          <a:xfrm rot="807284">
            <a:off x="4754563" y="3773827"/>
            <a:ext cx="3067050" cy="1008063"/>
          </a:xfrm>
          <a:prstGeom prst="rect">
            <a:avLst/>
          </a:prstGeom>
          <a:solidFill>
            <a:schemeClr val="accent2">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400" dirty="0">
                <a:solidFill>
                  <a:prstClr val="black"/>
                </a:solidFill>
                <a:latin typeface="Times New Roman" pitchFamily="18" charset="0"/>
                <a:ea typeface="標楷體" pitchFamily="65" charset="-120"/>
                <a:cs typeface="Times New Roman" pitchFamily="18" charset="0"/>
              </a:rPr>
              <a:t>未來的工作，有</a:t>
            </a:r>
            <a:r>
              <a:rPr lang="en-US" altLang="zh-TW" sz="3200" b="1" dirty="0">
                <a:solidFill>
                  <a:prstClr val="black"/>
                </a:solidFill>
                <a:latin typeface="Times New Roman" pitchFamily="18" charset="0"/>
                <a:ea typeface="標楷體" pitchFamily="65" charset="-120"/>
                <a:cs typeface="Times New Roman" pitchFamily="18" charset="0"/>
              </a:rPr>
              <a:t>6</a:t>
            </a:r>
            <a:r>
              <a:rPr lang="zh-TW" altLang="en-US" sz="3200" b="1" dirty="0">
                <a:solidFill>
                  <a:prstClr val="black"/>
                </a:solidFill>
                <a:latin typeface="Times New Roman" pitchFamily="18" charset="0"/>
                <a:ea typeface="標楷體" pitchFamily="65" charset="-120"/>
                <a:cs typeface="Times New Roman" pitchFamily="18" charset="0"/>
              </a:rPr>
              <a:t>成</a:t>
            </a:r>
            <a:r>
              <a:rPr lang="zh-TW" altLang="en-US" sz="2400" dirty="0">
                <a:solidFill>
                  <a:prstClr val="black"/>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1803400" y="3732784"/>
            <a:ext cx="2986088" cy="1365250"/>
          </a:xfrm>
          <a:prstGeom prst="rect">
            <a:avLst/>
          </a:prstGeom>
          <a:solidFill>
            <a:schemeClr val="accent6">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8" name="矩形 7"/>
          <p:cNvSpPr/>
          <p:nvPr/>
        </p:nvSpPr>
        <p:spPr>
          <a:xfrm>
            <a:off x="7967664" y="4115546"/>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800" dirty="0">
                <a:solidFill>
                  <a:srgbClr val="C00000"/>
                </a:solidFill>
                <a:latin typeface="Times New Roman" pitchFamily="18" charset="0"/>
                <a:ea typeface="標楷體" pitchFamily="65" charset="-120"/>
                <a:cs typeface="Times New Roman" pitchFamily="18" charset="0"/>
              </a:rPr>
              <a:t>Web3.0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352450">
            <a:off x="1798639" y="1833707"/>
            <a:ext cx="2452687" cy="1008062"/>
          </a:xfrm>
          <a:prstGeom prst="rect">
            <a:avLst/>
          </a:prstGeom>
          <a:solidFill>
            <a:srgbClr val="CCFF99"/>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000" dirty="0">
                <a:solidFill>
                  <a:prstClr val="black"/>
                </a:solidFill>
                <a:latin typeface="Times New Roman" pitchFamily="18" charset="0"/>
                <a:ea typeface="標楷體" pitchFamily="65" charset="-120"/>
                <a:cs typeface="Times New Roman" pitchFamily="18" charset="0"/>
              </a:rPr>
              <a:t>教育的</a:t>
            </a:r>
            <a:r>
              <a:rPr lang="zh-TW" altLang="en-US" sz="2400" b="1" dirty="0">
                <a:solidFill>
                  <a:prstClr val="black"/>
                </a:solidFill>
                <a:latin typeface="Times New Roman" pitchFamily="18" charset="0"/>
                <a:ea typeface="標楷體" pitchFamily="65" charset="-120"/>
                <a:cs typeface="Times New Roman" pitchFamily="18" charset="0"/>
              </a:rPr>
              <a:t>全球化</a:t>
            </a:r>
            <a:r>
              <a:rPr lang="zh-TW" altLang="en-US" sz="2000" dirty="0">
                <a:solidFill>
                  <a:prstClr val="black"/>
                </a:solidFill>
                <a:latin typeface="Times New Roman" pitchFamily="18" charset="0"/>
                <a:ea typeface="標楷體" pitchFamily="65" charset="-120"/>
                <a:cs typeface="Times New Roman" pitchFamily="18" charset="0"/>
              </a:rPr>
              <a:t>、</a:t>
            </a:r>
            <a:r>
              <a:rPr lang="zh-TW" altLang="en-US" sz="2800" b="1" dirty="0">
                <a:solidFill>
                  <a:prstClr val="black"/>
                </a:solidFill>
                <a:latin typeface="Times New Roman" pitchFamily="18" charset="0"/>
                <a:ea typeface="標楷體" pitchFamily="65" charset="-120"/>
                <a:cs typeface="Times New Roman" pitchFamily="18" charset="0"/>
              </a:rPr>
              <a:t>本土化</a:t>
            </a:r>
            <a:r>
              <a:rPr lang="zh-TW" altLang="en-US" sz="2000" dirty="0">
                <a:solidFill>
                  <a:prstClr val="black"/>
                </a:solidFill>
                <a:latin typeface="Times New Roman" pitchFamily="18" charset="0"/>
                <a:ea typeface="標楷體" pitchFamily="65" charset="-120"/>
                <a:cs typeface="Times New Roman" pitchFamily="18" charset="0"/>
              </a:rPr>
              <a:t>與</a:t>
            </a:r>
            <a:r>
              <a:rPr lang="zh-TW" altLang="en-US" sz="2400" b="1" dirty="0">
                <a:solidFill>
                  <a:prstClr val="black"/>
                </a:solidFill>
                <a:latin typeface="Times New Roman" pitchFamily="18" charset="0"/>
                <a:ea typeface="標楷體" pitchFamily="65" charset="-120"/>
                <a:cs typeface="Times New Roman" pitchFamily="18" charset="0"/>
              </a:rPr>
              <a:t>個別化</a:t>
            </a:r>
          </a:p>
        </p:txBody>
      </p:sp>
      <p:sp>
        <p:nvSpPr>
          <p:cNvPr id="11" name="矩形 10"/>
          <p:cNvSpPr/>
          <p:nvPr/>
        </p:nvSpPr>
        <p:spPr>
          <a:xfrm rot="21059565">
            <a:off x="4756151" y="5086921"/>
            <a:ext cx="2487613"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14" name="矩形 15"/>
          <p:cNvSpPr/>
          <p:nvPr/>
        </p:nvSpPr>
        <p:spPr>
          <a:xfrm rot="21287229">
            <a:off x="7427914" y="1948081"/>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r" eaLnBrk="1" hangingPunct="1">
              <a:defRPr/>
            </a:pPr>
            <a:r>
              <a:rPr lang="zh-TW" altLang="en-US" sz="2400" dirty="0">
                <a:solidFill>
                  <a:prstClr val="black"/>
                </a:solidFill>
                <a:latin typeface="Times New Roman" pitchFamily="18" charset="0"/>
                <a:ea typeface="標楷體" pitchFamily="65" charset="-120"/>
                <a:cs typeface="Times New Roman" pitchFamily="18" charset="0"/>
              </a:rPr>
              <a:t>真正的教育是所有人</a:t>
            </a:r>
            <a:r>
              <a:rPr lang="zh-TW" altLang="en-US" sz="2800" b="1" dirty="0">
                <a:solidFill>
                  <a:prstClr val="black"/>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4254500" y="2421386"/>
            <a:ext cx="3136900" cy="903287"/>
          </a:xfrm>
          <a:prstGeom prst="rect">
            <a:avLst/>
          </a:prstGeom>
          <a:solidFill>
            <a:srgbClr val="FFB9FF"/>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400" dirty="0">
                <a:solidFill>
                  <a:srgbClr val="800080"/>
                </a:solidFill>
                <a:latin typeface="Times New Roman" pitchFamily="18" charset="0"/>
                <a:ea typeface="標楷體" pitchFamily="65" charset="-120"/>
                <a:cs typeface="Times New Roman" pitchFamily="18" charset="0"/>
              </a:rPr>
              <a:t>2008</a:t>
            </a:r>
            <a:r>
              <a:rPr lang="zh-TW" altLang="en-US" sz="2400"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sz="2400" dirty="0">
                <a:solidFill>
                  <a:srgbClr val="800080"/>
                </a:solidFill>
                <a:latin typeface="Times New Roman" pitchFamily="18" charset="0"/>
                <a:ea typeface="標楷體" pitchFamily="65" charset="-120"/>
                <a:cs typeface="Times New Roman" pitchFamily="18" charset="0"/>
              </a:rPr>
              <a:t>，全球倒數第</a:t>
            </a:r>
            <a:r>
              <a:rPr lang="en-US" altLang="zh-TW" sz="2400" dirty="0">
                <a:solidFill>
                  <a:srgbClr val="800080"/>
                </a:solidFill>
                <a:latin typeface="Times New Roman" pitchFamily="18" charset="0"/>
                <a:ea typeface="標楷體" pitchFamily="65" charset="-120"/>
                <a:cs typeface="Times New Roman" pitchFamily="18" charset="0"/>
              </a:rPr>
              <a:t>1 </a:t>
            </a:r>
            <a:endParaRPr lang="zh-TW" altLang="en-US" sz="2400"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7295729" y="5009381"/>
            <a:ext cx="2981325" cy="1125538"/>
          </a:xfrm>
          <a:prstGeom prst="rect">
            <a:avLst/>
          </a:prstGeom>
          <a:solidFill>
            <a:srgbClr val="99FFCC"/>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defRPr/>
            </a:pPr>
            <a:r>
              <a:rPr lang="zh-TW" altLang="en-US" sz="2800" b="1" dirty="0">
                <a:solidFill>
                  <a:prstClr val="black"/>
                </a:solidFill>
                <a:latin typeface="Times New Roman" pitchFamily="18" charset="0"/>
                <a:ea typeface="標楷體" pitchFamily="65" charset="-120"/>
                <a:cs typeface="Times New Roman" pitchFamily="18" charset="0"/>
              </a:rPr>
              <a:t>世界是平的</a:t>
            </a:r>
            <a:r>
              <a:rPr lang="en-US" altLang="zh-TW" sz="2000" dirty="0">
                <a:solidFill>
                  <a:prstClr val="black"/>
                </a:solidFill>
                <a:latin typeface="Times New Roman" pitchFamily="18" charset="0"/>
                <a:ea typeface="標楷體" pitchFamily="65" charset="-120"/>
                <a:cs typeface="Times New Roman" pitchFamily="18" charset="0"/>
              </a:rPr>
              <a:t>--</a:t>
            </a:r>
            <a:r>
              <a:rPr lang="zh-TW" altLang="zh-TW" sz="2000" dirty="0">
                <a:solidFill>
                  <a:prstClr val="black"/>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prstClr val="black"/>
                </a:solidFill>
                <a:latin typeface="Times New Roman" pitchFamily="18" charset="0"/>
                <a:ea typeface="標楷體" pitchFamily="65" charset="-120"/>
                <a:cs typeface="Times New Roman" pitchFamily="18" charset="0"/>
              </a:rPr>
              <a:t>。</a:t>
            </a:r>
          </a:p>
        </p:txBody>
      </p:sp>
      <p:sp>
        <p:nvSpPr>
          <p:cNvPr id="12301" name="投影片編號版面配置區 17"/>
          <p:cNvSpPr>
            <a:spLocks noGrp="1"/>
          </p:cNvSpPr>
          <p:nvPr>
            <p:ph type="sldNum" sz="quarter" idx="12"/>
          </p:nvPr>
        </p:nvSpPr>
        <p:spPr bwMode="auto">
          <a:noFill/>
          <a:ln>
            <a:miter lim="800000"/>
            <a:headEnd/>
            <a:tailEnd/>
          </a:ln>
        </p:spPr>
        <p:txBody>
          <a:bodyPr/>
          <a:lstStyle/>
          <a:p>
            <a:fld id="{D938FA68-A0C4-48F3-B433-B43A2E7D8CE4}" type="slidenum">
              <a:rPr lang="zh-TW" altLang="en-US"/>
              <a:pPr/>
              <a:t>3</a:t>
            </a:fld>
            <a:endParaRPr lang="en-US" altLang="zh-TW"/>
          </a:p>
        </p:txBody>
      </p:sp>
      <p:sp>
        <p:nvSpPr>
          <p:cNvPr id="12302" name="矩形 11"/>
          <p:cNvSpPr>
            <a:spLocks noChangeArrowheads="1"/>
          </p:cNvSpPr>
          <p:nvPr/>
        </p:nvSpPr>
        <p:spPr bwMode="auto">
          <a:xfrm rot="21254895">
            <a:off x="7326286" y="3028696"/>
            <a:ext cx="3195638" cy="930275"/>
          </a:xfrm>
          <a:prstGeom prst="rect">
            <a:avLst/>
          </a:prstGeom>
          <a:solidFill>
            <a:srgbClr val="FFFF00"/>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zh-TW" sz="2800" b="1" dirty="0">
                <a:solidFill>
                  <a:prstClr val="black"/>
                </a:solidFill>
                <a:latin typeface="Times New Roman" pitchFamily="18" charset="0"/>
                <a:ea typeface="標楷體" pitchFamily="65" charset="-120"/>
                <a:cs typeface="Times New Roman" pitchFamily="18" charset="0"/>
              </a:rPr>
              <a:t>新住民</a:t>
            </a:r>
            <a:r>
              <a:rPr lang="zh-TW" altLang="zh-TW" sz="2200" dirty="0">
                <a:solidFill>
                  <a:prstClr val="black"/>
                </a:solidFill>
                <a:latin typeface="Times New Roman" pitchFamily="18" charset="0"/>
                <a:ea typeface="標楷體" pitchFamily="65" charset="-120"/>
                <a:cs typeface="Times New Roman" pitchFamily="18" charset="0"/>
              </a:rPr>
              <a:t>學生目前佔</a:t>
            </a:r>
            <a:endParaRPr lang="en-US" altLang="zh-TW" sz="2200" dirty="0">
              <a:solidFill>
                <a:prstClr val="black"/>
              </a:solidFill>
              <a:latin typeface="Times New Roman" pitchFamily="18" charset="0"/>
              <a:ea typeface="標楷體" pitchFamily="65" charset="-120"/>
              <a:cs typeface="Times New Roman" pitchFamily="18" charset="0"/>
            </a:endParaRPr>
          </a:p>
          <a:p>
            <a:pPr algn="ctr" eaLnBrk="1" hangingPunct="1"/>
            <a:r>
              <a:rPr lang="zh-TW" altLang="zh-TW" sz="2200" dirty="0">
                <a:solidFill>
                  <a:prstClr val="black"/>
                </a:solidFill>
                <a:latin typeface="Times New Roman" pitchFamily="18" charset="0"/>
                <a:ea typeface="標楷體" pitchFamily="65" charset="-120"/>
                <a:cs typeface="Times New Roman" pitchFamily="18" charset="0"/>
              </a:rPr>
              <a:t>國中小就學人數約</a:t>
            </a:r>
            <a:r>
              <a:rPr lang="en-US" altLang="zh-TW" sz="2200" dirty="0">
                <a:solidFill>
                  <a:prstClr val="black"/>
                </a:solidFill>
                <a:latin typeface="Times New Roman" pitchFamily="18" charset="0"/>
                <a:ea typeface="標楷體" pitchFamily="65" charset="-120"/>
                <a:cs typeface="Times New Roman" pitchFamily="18" charset="0"/>
              </a:rPr>
              <a:t>10.3%</a:t>
            </a:r>
            <a:endParaRPr lang="zh-TW" altLang="en-US" sz="2200" dirty="0">
              <a:solidFill>
                <a:prstClr val="black"/>
              </a:solidFill>
              <a:latin typeface="Times New Roman" pitchFamily="18" charset="0"/>
              <a:ea typeface="標楷體" pitchFamily="65" charset="-120"/>
              <a:cs typeface="Times New Roman" pitchFamily="18" charset="0"/>
            </a:endParaRPr>
          </a:p>
        </p:txBody>
      </p:sp>
      <p:grpSp>
        <p:nvGrpSpPr>
          <p:cNvPr id="2" name="群組 23"/>
          <p:cNvGrpSpPr/>
          <p:nvPr/>
        </p:nvGrpSpPr>
        <p:grpSpPr>
          <a:xfrm>
            <a:off x="2063552" y="620688"/>
            <a:ext cx="8261100" cy="1358900"/>
            <a:chOff x="539552" y="436984"/>
            <a:chExt cx="8261100" cy="1358900"/>
          </a:xfrm>
        </p:grpSpPr>
        <p:sp>
          <p:nvSpPr>
            <p:cNvPr id="25" name="手繪多邊形 24"/>
            <p:cNvSpPr/>
            <p:nvPr/>
          </p:nvSpPr>
          <p:spPr bwMode="auto">
            <a:xfrm>
              <a:off x="1763687" y="471725"/>
              <a:ext cx="7036965" cy="1261403"/>
            </a:xfrm>
            <a:custGeom>
              <a:avLst/>
              <a:gdLst>
                <a:gd name="connsiteX0" fmla="*/ 0 w 6129320"/>
                <a:gd name="connsiteY0" fmla="*/ 0 h 1359916"/>
                <a:gd name="connsiteX1" fmla="*/ 5449362 w 6129320"/>
                <a:gd name="connsiteY1" fmla="*/ 0 h 1359916"/>
                <a:gd name="connsiteX2" fmla="*/ 6129320 w 6129320"/>
                <a:gd name="connsiteY2" fmla="*/ 679958 h 1359916"/>
                <a:gd name="connsiteX3" fmla="*/ 5449362 w 6129320"/>
                <a:gd name="connsiteY3" fmla="*/ 1359916 h 1359916"/>
                <a:gd name="connsiteX4" fmla="*/ 0 w 6129320"/>
                <a:gd name="connsiteY4" fmla="*/ 1359916 h 1359916"/>
                <a:gd name="connsiteX5" fmla="*/ 0 w 6129320"/>
                <a:gd name="connsiteY5" fmla="*/ 0 h 13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320" h="1359916">
                  <a:moveTo>
                    <a:pt x="6129320" y="1359915"/>
                  </a:moveTo>
                  <a:lnTo>
                    <a:pt x="679958" y="1359915"/>
                  </a:lnTo>
                  <a:lnTo>
                    <a:pt x="0" y="679958"/>
                  </a:lnTo>
                  <a:lnTo>
                    <a:pt x="679958" y="1"/>
                  </a:lnTo>
                  <a:lnTo>
                    <a:pt x="6129320" y="1"/>
                  </a:lnTo>
                  <a:lnTo>
                    <a:pt x="6129320" y="1359915"/>
                  </a:lnTo>
                  <a:close/>
                </a:path>
              </a:pathLst>
            </a:custGeom>
            <a:solidFill>
              <a:srgbClr val="0066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lIns="939667" tIns="137161" rIns="256032" bIns="137160" spcCol="1270" anchor="ctr"/>
            <a:lstStyle/>
            <a:p>
              <a:pPr algn="dist" defTabSz="1600200" eaLnBrk="1" hangingPunct="1">
                <a:spcAft>
                  <a:spcPct val="35000"/>
                </a:spcAft>
                <a:defRPr/>
              </a:pPr>
              <a:r>
                <a:rPr lang="zh-TW" altLang="en-US" sz="36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隨著社會的變遷，教育的目標及內容有必要與時俱進</a:t>
              </a:r>
            </a:p>
          </p:txBody>
        </p:sp>
        <p:sp>
          <p:nvSpPr>
            <p:cNvPr id="26" name="橢圓 25"/>
            <p:cNvSpPr/>
            <p:nvPr/>
          </p:nvSpPr>
          <p:spPr bwMode="auto">
            <a:xfrm>
              <a:off x="539552" y="436984"/>
              <a:ext cx="1514474" cy="1358900"/>
            </a:xfrm>
            <a:prstGeom prst="ellipse">
              <a:avLst/>
            </a:prstGeom>
            <a:blipFill rotWithShape="0">
              <a:blip r:embed="rId3" cstate="email">
                <a:extLst>
                  <a:ext uri="{28A0092B-C50C-407E-A947-70E740481C1C}">
                    <a14:useLocalDpi xmlns:a14="http://schemas.microsoft.com/office/drawing/2010/main" xmlns=""/>
                  </a:ext>
                </a:extLst>
              </a:blip>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xmlns="" val="362034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图片 3" descr="sc1_0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5588000" y="3332163"/>
            <a:ext cx="286385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圖片 1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9018" y="4041852"/>
            <a:ext cx="5251450" cy="2787711"/>
          </a:xfrm>
          <a:prstGeom prst="rect">
            <a:avLst/>
          </a:prstGeom>
          <a:ln>
            <a:noFill/>
          </a:ln>
          <a:effectLst>
            <a:softEdge rad="112500"/>
          </a:effectLst>
        </p:spPr>
      </p:pic>
      <p:pic>
        <p:nvPicPr>
          <p:cNvPr id="89092" name="Picture 2" descr="F:\105適性入學宣導素材\6.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9093" name="群組 22"/>
          <p:cNvGrpSpPr>
            <a:grpSpLocks/>
          </p:cNvGrpSpPr>
          <p:nvPr/>
        </p:nvGrpSpPr>
        <p:grpSpPr bwMode="auto">
          <a:xfrm>
            <a:off x="4476750" y="300038"/>
            <a:ext cx="2552700" cy="1662112"/>
            <a:chOff x="1055243" y="686717"/>
            <a:chExt cx="1914747" cy="1662163"/>
          </a:xfrm>
        </p:grpSpPr>
        <p:pic>
          <p:nvPicPr>
            <p:cNvPr id="89103" name="图片 3" descr="sc1_0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055243" y="686717"/>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4" name="矩形 24"/>
            <p:cNvSpPr>
              <a:spLocks noChangeArrowheads="1"/>
            </p:cNvSpPr>
            <p:nvPr/>
          </p:nvSpPr>
          <p:spPr bwMode="auto">
            <a:xfrm>
              <a:off x="1323876" y="963305"/>
              <a:ext cx="1231900" cy="1169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同</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9094" name="群組 25"/>
          <p:cNvGrpSpPr>
            <a:grpSpLocks/>
          </p:cNvGrpSpPr>
          <p:nvPr/>
        </p:nvGrpSpPr>
        <p:grpSpPr bwMode="auto">
          <a:xfrm>
            <a:off x="7143750" y="1065213"/>
            <a:ext cx="2552700" cy="1662112"/>
            <a:chOff x="3037651" y="1964021"/>
            <a:chExt cx="1914747" cy="1662163"/>
          </a:xfrm>
        </p:grpSpPr>
        <p:pic>
          <p:nvPicPr>
            <p:cNvPr id="89101" name="图片 3" descr="sc1_0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037651" y="1964021"/>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2" name="矩形 27"/>
            <p:cNvSpPr>
              <a:spLocks noChangeArrowheads="1"/>
            </p:cNvSpPr>
            <p:nvPr/>
          </p:nvSpPr>
          <p:spPr bwMode="auto">
            <a:xfrm>
              <a:off x="3275856" y="2276872"/>
              <a:ext cx="1231900" cy="1169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分</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9095" name="群組 28"/>
          <p:cNvGrpSpPr>
            <a:grpSpLocks/>
          </p:cNvGrpSpPr>
          <p:nvPr/>
        </p:nvGrpSpPr>
        <p:grpSpPr bwMode="auto">
          <a:xfrm>
            <a:off x="6027738" y="3190875"/>
            <a:ext cx="2552700" cy="1662113"/>
            <a:chOff x="5290394" y="1646521"/>
            <a:chExt cx="1914747" cy="1662163"/>
          </a:xfrm>
        </p:grpSpPr>
        <p:pic>
          <p:nvPicPr>
            <p:cNvPr id="89099" name="图片 3" descr="sc1_0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5290394" y="1646521"/>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0" name="矩形 30"/>
            <p:cNvSpPr>
              <a:spLocks noChangeArrowheads="1"/>
            </p:cNvSpPr>
            <p:nvPr/>
          </p:nvSpPr>
          <p:spPr bwMode="auto">
            <a:xfrm>
              <a:off x="5539636" y="1939885"/>
              <a:ext cx="1231900" cy="1169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比</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9096" name="群組 31"/>
          <p:cNvGrpSpPr>
            <a:grpSpLocks/>
          </p:cNvGrpSpPr>
          <p:nvPr/>
        </p:nvGrpSpPr>
        <p:grpSpPr bwMode="auto">
          <a:xfrm>
            <a:off x="8672513" y="3859213"/>
            <a:ext cx="2552700" cy="1662112"/>
            <a:chOff x="4788024" y="3717032"/>
            <a:chExt cx="1914747" cy="1662163"/>
          </a:xfrm>
        </p:grpSpPr>
        <p:pic>
          <p:nvPicPr>
            <p:cNvPr id="89097" name="图片 3" descr="sc1_0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788024" y="3717032"/>
              <a:ext cx="1914747" cy="16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8" name="矩形 33"/>
            <p:cNvSpPr>
              <a:spLocks noChangeArrowheads="1"/>
            </p:cNvSpPr>
            <p:nvPr/>
          </p:nvSpPr>
          <p:spPr bwMode="auto">
            <a:xfrm>
              <a:off x="5011087" y="4004885"/>
              <a:ext cx="123190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序</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p:cNvGraphicFramePr>
          <p:nvPr>
            <p:extLst>
              <p:ext uri="{D42A27DB-BD31-4B8C-83A1-F6EECF244321}">
                <p14:modId xmlns:p14="http://schemas.microsoft.com/office/powerpoint/2010/main" xmlns="" val="2981603545"/>
              </p:ext>
            </p:extLst>
          </p:nvPr>
        </p:nvGraphicFramePr>
        <p:xfrm>
          <a:off x="2063552" y="1107744"/>
          <a:ext cx="8208912" cy="5685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0115" name="Rectangle 2"/>
          <p:cNvSpPr>
            <a:spLocks noChangeArrowheads="1"/>
          </p:cNvSpPr>
          <p:nvPr/>
        </p:nvSpPr>
        <p:spPr bwMode="auto">
          <a:xfrm>
            <a:off x="1524000" y="4445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endParaRPr kumimoji="0" lang="zh-TW" altLang="en-US">
              <a:solidFill>
                <a:srgbClr val="000000"/>
              </a:solidFill>
              <a:ea typeface="SimSun" pitchFamily="2" charset="-122"/>
            </a:endParaRPr>
          </a:p>
        </p:txBody>
      </p:sp>
      <p:sp>
        <p:nvSpPr>
          <p:cNvPr id="28" name="等腰三角形 27"/>
          <p:cNvSpPr/>
          <p:nvPr/>
        </p:nvSpPr>
        <p:spPr>
          <a:xfrm rot="5400000" flipH="1">
            <a:off x="6642100" y="2722563"/>
            <a:ext cx="333375" cy="38735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17" name="圓角矩形 16"/>
          <p:cNvSpPr/>
          <p:nvPr/>
        </p:nvSpPr>
        <p:spPr>
          <a:xfrm>
            <a:off x="5870575" y="2632075"/>
            <a:ext cx="4402138" cy="55403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3200" b="1" dirty="0">
                <a:solidFill>
                  <a:srgbClr val="FF0000"/>
                </a:solidFill>
                <a:latin typeface="標楷體" pitchFamily="65" charset="-120"/>
                <a:ea typeface="標楷體" pitchFamily="65" charset="-120"/>
                <a:cs typeface="BiauKai"/>
              </a:rPr>
              <a:t>每五個志願序位同分</a:t>
            </a:r>
            <a:endParaRPr lang="en-US" altLang="zh-TW" sz="3200" b="1" dirty="0">
              <a:solidFill>
                <a:srgbClr val="FF0000"/>
              </a:solidFill>
              <a:latin typeface="標楷體" pitchFamily="65" charset="-120"/>
              <a:ea typeface="標楷體" pitchFamily="65" charset="-120"/>
              <a:cs typeface="BiauKai"/>
            </a:endParaRPr>
          </a:p>
        </p:txBody>
      </p:sp>
      <p:sp>
        <p:nvSpPr>
          <p:cNvPr id="90118" name="標題 1"/>
          <p:cNvSpPr txBox="1">
            <a:spLocks/>
          </p:cNvSpPr>
          <p:nvPr/>
        </p:nvSpPr>
        <p:spPr bwMode="auto">
          <a:xfrm>
            <a:off x="3587750" y="277813"/>
            <a:ext cx="5532438" cy="836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400" b="1">
                <a:solidFill>
                  <a:srgbClr val="000099"/>
                </a:solidFill>
                <a:latin typeface="微軟正黑體" pitchFamily="34" charset="-120"/>
                <a:ea typeface="微軟正黑體" pitchFamily="34" charset="-120"/>
              </a:rPr>
              <a:t>免試入學</a:t>
            </a:r>
            <a:r>
              <a:rPr kumimoji="0" lang="en-US" altLang="zh-TW" sz="4400" b="1">
                <a:solidFill>
                  <a:srgbClr val="000099"/>
                </a:solidFill>
                <a:latin typeface="微軟正黑體" pitchFamily="34" charset="-120"/>
                <a:ea typeface="微軟正黑體" pitchFamily="34" charset="-120"/>
              </a:rPr>
              <a:t>-</a:t>
            </a:r>
            <a:r>
              <a:rPr kumimoji="0" lang="zh-TW" altLang="en-US" sz="4400" b="1">
                <a:solidFill>
                  <a:srgbClr val="FF0000"/>
                </a:solidFill>
                <a:latin typeface="微軟正黑體" pitchFamily="34" charset="-120"/>
                <a:ea typeface="微軟正黑體" pitchFamily="34" charset="-120"/>
              </a:rPr>
              <a:t>同分比序</a:t>
            </a:r>
            <a:endParaRPr kumimoji="0" lang="zh-TW" altLang="en-US" sz="4400" b="1">
              <a:solidFill>
                <a:srgbClr val="000099"/>
              </a:solidFill>
              <a:latin typeface="微軟正黑體" pitchFamily="34" charset="-120"/>
              <a:ea typeface="微軟正黑體" pitchFamily="34" charset="-120"/>
            </a:endParaRPr>
          </a:p>
        </p:txBody>
      </p:sp>
      <p:sp>
        <p:nvSpPr>
          <p:cNvPr id="2" name="圓角矩形 1"/>
          <p:cNvSpPr/>
          <p:nvPr/>
        </p:nvSpPr>
        <p:spPr>
          <a:xfrm>
            <a:off x="2063750" y="4221163"/>
            <a:ext cx="8208963" cy="100806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p>
        </p:txBody>
      </p:sp>
      <p:sp>
        <p:nvSpPr>
          <p:cNvPr id="8" name="等腰三角形 7"/>
          <p:cNvSpPr/>
          <p:nvPr/>
        </p:nvSpPr>
        <p:spPr>
          <a:xfrm rot="5400000" flipH="1">
            <a:off x="7154862" y="4297363"/>
            <a:ext cx="333375" cy="38735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9" name="圓角矩形 8"/>
          <p:cNvSpPr/>
          <p:nvPr/>
        </p:nvSpPr>
        <p:spPr>
          <a:xfrm>
            <a:off x="7002463" y="4230688"/>
            <a:ext cx="3270250" cy="998537"/>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3200" b="1" dirty="0">
                <a:solidFill>
                  <a:srgbClr val="FF0000"/>
                </a:solidFill>
                <a:latin typeface="標楷體" pitchFamily="65" charset="-120"/>
                <a:ea typeface="標楷體" pitchFamily="65" charset="-120"/>
                <a:cs typeface="BiauKai"/>
              </a:rPr>
              <a:t>先比標示加總</a:t>
            </a:r>
            <a:endParaRPr lang="en-US" altLang="zh-TW" sz="3200" b="1" dirty="0">
              <a:solidFill>
                <a:srgbClr val="FF0000"/>
              </a:solidFill>
              <a:latin typeface="標楷體" pitchFamily="65" charset="-120"/>
              <a:ea typeface="標楷體" pitchFamily="65" charset="-120"/>
              <a:cs typeface="BiauKai"/>
            </a:endParaRPr>
          </a:p>
          <a:p>
            <a:pPr algn="ctr" eaLnBrk="1" hangingPunct="1">
              <a:defRPr/>
            </a:pPr>
            <a:r>
              <a:rPr lang="zh-TW" altLang="en-US" sz="3200" b="1" dirty="0">
                <a:solidFill>
                  <a:srgbClr val="FF0000"/>
                </a:solidFill>
                <a:latin typeface="標楷體" pitchFamily="65" charset="-120"/>
                <a:ea typeface="標楷體" pitchFamily="65" charset="-120"/>
                <a:cs typeface="BiauKai"/>
              </a:rPr>
              <a:t>再比各科積分</a:t>
            </a:r>
            <a:endParaRPr lang="en-US" altLang="zh-TW" sz="3200" b="1" dirty="0">
              <a:solidFill>
                <a:srgbClr val="FF0000"/>
              </a:solidFill>
              <a:latin typeface="標楷體" pitchFamily="65" charset="-120"/>
              <a:ea typeface="標楷體" pitchFamily="65" charset="-120"/>
              <a:cs typeface="BiauKai"/>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7" grpId="0" animBg="1"/>
      <p:bldP spid="2"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圖片 45"/>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87350"/>
            <a:ext cx="12192000" cy="784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 name="表格 5"/>
          <p:cNvGraphicFramePr>
            <a:graphicFrameLocks noGrp="1"/>
          </p:cNvGraphicFramePr>
          <p:nvPr/>
        </p:nvGraphicFramePr>
        <p:xfrm>
          <a:off x="2293938" y="1117600"/>
          <a:ext cx="7589838" cy="4967290"/>
        </p:xfrm>
        <a:graphic>
          <a:graphicData uri="http://schemas.openxmlformats.org/drawingml/2006/table">
            <a:tbl>
              <a:tblPr firstRow="1" bandRow="1">
                <a:tableStyleId>{5C22544A-7EE6-4342-B048-85BDC9FD1C3A}</a:tableStyleId>
              </a:tblPr>
              <a:tblGrid>
                <a:gridCol w="1179583">
                  <a:extLst>
                    <a:ext uri="{9D8B030D-6E8A-4147-A177-3AD203B41FA5}"/>
                  </a:extLst>
                </a:gridCol>
                <a:gridCol w="737239">
                  <a:extLst>
                    <a:ext uri="{9D8B030D-6E8A-4147-A177-3AD203B41FA5}"/>
                  </a:extLst>
                </a:gridCol>
                <a:gridCol w="766728">
                  <a:extLst>
                    <a:ext uri="{9D8B030D-6E8A-4147-A177-3AD203B41FA5}"/>
                  </a:extLst>
                </a:gridCol>
                <a:gridCol w="1356520">
                  <a:extLst>
                    <a:ext uri="{9D8B030D-6E8A-4147-A177-3AD203B41FA5}"/>
                  </a:extLst>
                </a:gridCol>
                <a:gridCol w="1253305">
                  <a:extLst>
                    <a:ext uri="{9D8B030D-6E8A-4147-A177-3AD203B41FA5}"/>
                  </a:extLst>
                </a:gridCol>
                <a:gridCol w="2296463">
                  <a:extLst>
                    <a:ext uri="{9D8B030D-6E8A-4147-A177-3AD203B41FA5}"/>
                  </a:extLst>
                </a:gridCol>
              </a:tblGrid>
              <a:tr h="496729">
                <a:tc>
                  <a:txBody>
                    <a:bodyPr/>
                    <a:lstStyle/>
                    <a:p>
                      <a:pPr algn="ctr"/>
                      <a:r>
                        <a:rPr lang="zh-TW" altLang="en-US" sz="1900" b="1" dirty="0" smtClean="0">
                          <a:solidFill>
                            <a:schemeClr val="bg1"/>
                          </a:solidFill>
                        </a:rPr>
                        <a:t>志願序位</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積分</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志願</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學校</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群</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A</a:t>
                      </a:r>
                      <a:r>
                        <a:rPr lang="zh-TW" altLang="en-US" sz="2400" b="1" dirty="0" smtClean="0">
                          <a:solidFill>
                            <a:schemeClr val="bg1"/>
                          </a:solidFill>
                        </a:rPr>
                        <a:t>校</a:t>
                      </a:r>
                    </a:p>
                  </a:txBody>
                  <a:tcPr marL="91427" marR="91427" marT="45717" marB="45717" anchor="ctr">
                    <a:noFill/>
                  </a:tcPr>
                </a:tc>
                <a:tc>
                  <a:txBody>
                    <a:bodyPr/>
                    <a:lstStyle/>
                    <a:p>
                      <a:pPr algn="ctr"/>
                      <a:r>
                        <a:rPr lang="zh-TW" altLang="en-US" sz="1900" b="1" dirty="0" smtClean="0">
                          <a:solidFill>
                            <a:schemeClr val="bg1"/>
                          </a:solidFill>
                        </a:rPr>
                        <a:t>機械群</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機械科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chemeClr val="bg1"/>
                          </a:solidFill>
                        </a:rPr>
                        <a:t>A</a:t>
                      </a:r>
                      <a:r>
                        <a:rPr lang="zh-TW" altLang="en-US" sz="2400" b="1" dirty="0" smtClean="0">
                          <a:solidFill>
                            <a:schemeClr val="bg1"/>
                          </a:solidFill>
                        </a:rPr>
                        <a:t>校</a:t>
                      </a:r>
                    </a:p>
                  </a:txBody>
                  <a:tcPr marL="91427" marR="91427" marT="45717" marB="45717"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00" b="1" dirty="0" smtClean="0">
                          <a:solidFill>
                            <a:schemeClr val="bg1"/>
                          </a:solidFill>
                        </a:rPr>
                        <a:t>機械群</a:t>
                      </a:r>
                    </a:p>
                  </a:txBody>
                  <a:tcPr marL="91427" marR="91427" marT="45717" marB="45717" anchor="ctr">
                    <a:noFill/>
                  </a:tcPr>
                </a:tc>
                <a:tc>
                  <a:txBody>
                    <a:bodyPr/>
                    <a:lstStyle/>
                    <a:p>
                      <a:pPr algn="ctr"/>
                      <a:r>
                        <a:rPr lang="zh-TW" altLang="en-US" sz="1900" b="1" dirty="0" smtClean="0">
                          <a:solidFill>
                            <a:schemeClr val="bg1"/>
                          </a:solidFill>
                        </a:rPr>
                        <a:t>板金科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B</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00" b="1" dirty="0" smtClean="0">
                          <a:solidFill>
                            <a:schemeClr val="bg1"/>
                          </a:solidFill>
                        </a:rPr>
                        <a:t>商管群</a:t>
                      </a:r>
                    </a:p>
                  </a:txBody>
                  <a:tcPr marL="91427" marR="91427" marT="45717" marB="45717" anchor="ctr">
                    <a:noFill/>
                  </a:tcPr>
                </a:tc>
                <a:tc>
                  <a:txBody>
                    <a:bodyPr/>
                    <a:lstStyle/>
                    <a:p>
                      <a:pPr algn="ctr"/>
                      <a:r>
                        <a:rPr lang="zh-TW" altLang="en-US" sz="1900" b="1" dirty="0" smtClean="0">
                          <a:solidFill>
                            <a:schemeClr val="bg1"/>
                          </a:solidFill>
                        </a:rPr>
                        <a:t>會計科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B</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00" b="1" dirty="0" smtClean="0">
                          <a:solidFill>
                            <a:schemeClr val="bg1"/>
                          </a:solidFill>
                        </a:rPr>
                        <a:t>商管群</a:t>
                      </a:r>
                    </a:p>
                  </a:txBody>
                  <a:tcPr marL="91427" marR="91427" marT="45717" marB="45717" anchor="ctr">
                    <a:noFill/>
                  </a:tcPr>
                </a:tc>
                <a:tc>
                  <a:txBody>
                    <a:bodyPr/>
                    <a:lstStyle/>
                    <a:p>
                      <a:pPr algn="ctr"/>
                      <a:r>
                        <a:rPr lang="zh-TW" altLang="en-US" sz="1900" b="1" dirty="0" smtClean="0">
                          <a:solidFill>
                            <a:schemeClr val="bg1"/>
                          </a:solidFill>
                        </a:rPr>
                        <a:t>國際貿易科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C</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餐旅群</a:t>
                      </a:r>
                      <a:endParaRPr lang="zh-TW" altLang="en-US" sz="1900" b="1" dirty="0">
                        <a:solidFill>
                          <a:schemeClr val="bg1"/>
                        </a:solidFill>
                      </a:endParaRPr>
                    </a:p>
                  </a:txBody>
                  <a:tcPr marL="91427" marR="91427" marT="45717" marB="45717" anchor="ctr">
                    <a:noFill/>
                  </a:tcPr>
                </a:tc>
                <a:tc>
                  <a:txBody>
                    <a:bodyPr/>
                    <a:lstStyle/>
                    <a:p>
                      <a:pPr algn="ctr"/>
                      <a:r>
                        <a:rPr lang="zh-TW" altLang="en-US" sz="1800" b="1" dirty="0" smtClean="0">
                          <a:solidFill>
                            <a:schemeClr val="bg1"/>
                          </a:solidFill>
                        </a:rPr>
                        <a:t>餐飲管理科</a:t>
                      </a:r>
                      <a:endParaRPr lang="zh-TW" altLang="en-US" sz="18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C</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gridSpan="2">
                  <a:txBody>
                    <a:bodyPr/>
                    <a:lstStyle/>
                    <a:p>
                      <a:pPr algn="ctr"/>
                      <a:r>
                        <a:rPr lang="zh-TW" altLang="en-US" sz="1900" b="1" dirty="0" smtClean="0">
                          <a:solidFill>
                            <a:schemeClr val="bg1"/>
                          </a:solidFill>
                        </a:rPr>
                        <a:t>綜合高中</a:t>
                      </a:r>
                      <a:endParaRPr lang="zh-TW" altLang="en-US" sz="1900" b="1" dirty="0">
                        <a:solidFill>
                          <a:schemeClr val="bg1"/>
                        </a:solidFill>
                      </a:endParaRPr>
                    </a:p>
                  </a:txBody>
                  <a:tcPr marL="91427" marR="91427" marT="45717" marB="45717" anchor="ctr">
                    <a:noFill/>
                  </a:tcPr>
                </a:tc>
                <a:tc hMerge="1">
                  <a:txBody>
                    <a:bodyPr/>
                    <a:lstStyle/>
                    <a:p>
                      <a:pPr algn="ctr"/>
                      <a:endParaRPr lang="zh-TW" altLang="en-US" b="1" dirty="0">
                        <a:solidFill>
                          <a:schemeClr val="bg1"/>
                        </a:solidFill>
                      </a:endParaRPr>
                    </a:p>
                  </a:txBody>
                  <a:tcPr anchor="ctr">
                    <a:noFill/>
                  </a:tcPr>
                </a:tc>
                <a:extLst>
                  <a:ext uri="{0D108BD9-81ED-4DB2-BD59-A6C34878D82A}"/>
                </a:extLst>
              </a:tr>
              <a:tr h="496729">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D</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a:txBody>
                    <a:bodyPr/>
                    <a:lstStyle/>
                    <a:p>
                      <a:pPr algn="ctr"/>
                      <a:r>
                        <a:rPr lang="zh-TW" altLang="en-US" sz="1600" b="1" dirty="0" smtClean="0">
                          <a:solidFill>
                            <a:schemeClr val="bg1"/>
                          </a:solidFill>
                        </a:rPr>
                        <a:t>衛生與護理</a:t>
                      </a:r>
                      <a:endParaRPr lang="zh-TW" altLang="en-US" sz="16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護理科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D</a:t>
                      </a:r>
                      <a:r>
                        <a:rPr lang="zh-TW" altLang="en-US" sz="2400" b="1" dirty="0" smtClean="0">
                          <a:solidFill>
                            <a:schemeClr val="bg1"/>
                          </a:solidFill>
                        </a:rPr>
                        <a:t>校</a:t>
                      </a:r>
                    </a:p>
                  </a:txBody>
                  <a:tcPr marL="91427" marR="91427" marT="45717" marB="45717" anchor="ctr">
                    <a:noFill/>
                  </a:tcPr>
                </a:tc>
                <a:tc>
                  <a:txBody>
                    <a:bodyPr/>
                    <a:lstStyle/>
                    <a:p>
                      <a:pPr algn="ctr"/>
                      <a:r>
                        <a:rPr lang="zh-TW" altLang="en-US" sz="1600" b="1" dirty="0" smtClean="0">
                          <a:solidFill>
                            <a:schemeClr val="bg1"/>
                          </a:solidFill>
                        </a:rPr>
                        <a:t>衛生與護理</a:t>
                      </a:r>
                    </a:p>
                  </a:txBody>
                  <a:tcPr marL="91427" marR="91427" marT="45717" marB="45717" anchor="ctr">
                    <a:noFill/>
                  </a:tcPr>
                </a:tc>
                <a:tc>
                  <a:txBody>
                    <a:bodyPr/>
                    <a:lstStyle/>
                    <a:p>
                      <a:pPr algn="ctr"/>
                      <a:r>
                        <a:rPr lang="zh-TW" altLang="en-US" sz="1900" b="1" dirty="0" smtClean="0">
                          <a:solidFill>
                            <a:schemeClr val="bg1"/>
                          </a:solidFill>
                        </a:rPr>
                        <a:t>復健科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E</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gridSpan="2">
                  <a:txBody>
                    <a:bodyPr/>
                    <a:lstStyle/>
                    <a:p>
                      <a:pPr algn="ctr"/>
                      <a:r>
                        <a:rPr lang="zh-TW" altLang="en-US" sz="1900" b="1" dirty="0" smtClean="0">
                          <a:solidFill>
                            <a:schemeClr val="bg1"/>
                          </a:solidFill>
                        </a:rPr>
                        <a:t>普通科</a:t>
                      </a:r>
                      <a:endParaRPr lang="zh-TW" altLang="en-US" sz="1900" b="1" dirty="0">
                        <a:solidFill>
                          <a:schemeClr val="bg1"/>
                        </a:solidFill>
                      </a:endParaRPr>
                    </a:p>
                  </a:txBody>
                  <a:tcPr marL="91427" marR="91427" marT="45717" marB="45717" anchor="ctr">
                    <a:noFill/>
                  </a:tcPr>
                </a:tc>
                <a:tc hMerge="1">
                  <a:txBody>
                    <a:bodyPr/>
                    <a:lstStyle/>
                    <a:p>
                      <a:pPr algn="ctr"/>
                      <a:endParaRPr lang="zh-TW" altLang="en-US" sz="1900" b="1" dirty="0">
                        <a:solidFill>
                          <a:schemeClr val="bg1"/>
                        </a:solidFill>
                      </a:endParaRPr>
                    </a:p>
                  </a:txBody>
                  <a:tcPr marL="91427" marR="91427" marT="45717" marB="45717" anchor="ctr">
                    <a:noFill/>
                  </a:tcPr>
                </a:tc>
                <a:extLst>
                  <a:ext uri="{0D108BD9-81ED-4DB2-BD59-A6C34878D82A}"/>
                </a:extLst>
              </a:tr>
            </a:tbl>
          </a:graphicData>
        </a:graphic>
      </p:graphicFrame>
      <p:sp>
        <p:nvSpPr>
          <p:cNvPr id="7" name="圓角矩形 6"/>
          <p:cNvSpPr/>
          <p:nvPr/>
        </p:nvSpPr>
        <p:spPr>
          <a:xfrm>
            <a:off x="5006975" y="1609725"/>
            <a:ext cx="4876800" cy="1008063"/>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kumimoji="0" lang="zh-TW" altLang="en-US">
              <a:solidFill>
                <a:prstClr val="black"/>
              </a:solidFill>
              <a:latin typeface="標楷體" pitchFamily="65" charset="-120"/>
              <a:ea typeface="標楷體" pitchFamily="65" charset="-120"/>
            </a:endParaRPr>
          </a:p>
        </p:txBody>
      </p:sp>
      <p:sp>
        <p:nvSpPr>
          <p:cNvPr id="19" name="文字方塊 18"/>
          <p:cNvSpPr txBox="1">
            <a:spLocks noChangeArrowheads="1"/>
          </p:cNvSpPr>
          <p:nvPr/>
        </p:nvSpPr>
        <p:spPr bwMode="auto">
          <a:xfrm>
            <a:off x="4238625" y="1582738"/>
            <a:ext cx="741363"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1-1</a:t>
            </a:r>
            <a:endParaRPr kumimoji="0" lang="zh-TW" altLang="en-US" sz="3000" b="1">
              <a:solidFill>
                <a:srgbClr val="FFFF00"/>
              </a:solidFill>
              <a:latin typeface="Arial" panose="020B0604020202020204" pitchFamily="34" charset="0"/>
            </a:endParaRPr>
          </a:p>
        </p:txBody>
      </p:sp>
      <p:sp>
        <p:nvSpPr>
          <p:cNvPr id="20" name="文字方塊 19"/>
          <p:cNvSpPr txBox="1">
            <a:spLocks noChangeArrowheads="1"/>
          </p:cNvSpPr>
          <p:nvPr/>
        </p:nvSpPr>
        <p:spPr bwMode="auto">
          <a:xfrm>
            <a:off x="4238625" y="2074863"/>
            <a:ext cx="741363"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1-2</a:t>
            </a:r>
            <a:endParaRPr kumimoji="0" lang="zh-TW" altLang="en-US" sz="3000" b="1">
              <a:solidFill>
                <a:srgbClr val="FFFF00"/>
              </a:solidFill>
              <a:latin typeface="Arial" panose="020B0604020202020204" pitchFamily="34" charset="0"/>
            </a:endParaRPr>
          </a:p>
        </p:txBody>
      </p:sp>
      <p:sp>
        <p:nvSpPr>
          <p:cNvPr id="21" name="圓角矩形 20"/>
          <p:cNvSpPr/>
          <p:nvPr/>
        </p:nvSpPr>
        <p:spPr>
          <a:xfrm>
            <a:off x="5006975" y="2582863"/>
            <a:ext cx="4876800" cy="1060450"/>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kumimoji="0" lang="zh-TW" altLang="en-US">
              <a:solidFill>
                <a:prstClr val="black"/>
              </a:solidFill>
              <a:latin typeface="標楷體" pitchFamily="65" charset="-120"/>
              <a:ea typeface="標楷體" pitchFamily="65" charset="-120"/>
            </a:endParaRPr>
          </a:p>
        </p:txBody>
      </p:sp>
      <p:sp>
        <p:nvSpPr>
          <p:cNvPr id="27" name="文字方塊 26"/>
          <p:cNvSpPr txBox="1">
            <a:spLocks noChangeArrowheads="1"/>
          </p:cNvSpPr>
          <p:nvPr/>
        </p:nvSpPr>
        <p:spPr bwMode="auto">
          <a:xfrm>
            <a:off x="4238625" y="2582863"/>
            <a:ext cx="741363"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2-1</a:t>
            </a:r>
            <a:endParaRPr kumimoji="0" lang="zh-TW" altLang="en-US" sz="3000" b="1">
              <a:solidFill>
                <a:srgbClr val="FFFF00"/>
              </a:solidFill>
              <a:latin typeface="Arial" panose="020B0604020202020204" pitchFamily="34" charset="0"/>
            </a:endParaRPr>
          </a:p>
        </p:txBody>
      </p:sp>
      <p:sp>
        <p:nvSpPr>
          <p:cNvPr id="31" name="文字方塊 30"/>
          <p:cNvSpPr txBox="1">
            <a:spLocks noChangeArrowheads="1"/>
          </p:cNvSpPr>
          <p:nvPr/>
        </p:nvSpPr>
        <p:spPr bwMode="auto">
          <a:xfrm>
            <a:off x="4238625" y="3076575"/>
            <a:ext cx="74136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2-2</a:t>
            </a:r>
            <a:endParaRPr kumimoji="0" lang="zh-TW" altLang="en-US" sz="3000" b="1">
              <a:solidFill>
                <a:srgbClr val="FFFF00"/>
              </a:solidFill>
              <a:latin typeface="Arial" panose="020B0604020202020204" pitchFamily="34" charset="0"/>
            </a:endParaRPr>
          </a:p>
        </p:txBody>
      </p:sp>
      <p:sp>
        <p:nvSpPr>
          <p:cNvPr id="33" name="圓角矩形 32"/>
          <p:cNvSpPr/>
          <p:nvPr/>
        </p:nvSpPr>
        <p:spPr>
          <a:xfrm>
            <a:off x="5006975" y="3627438"/>
            <a:ext cx="4876800" cy="9874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kumimoji="0" lang="zh-TW" altLang="en-US">
              <a:solidFill>
                <a:prstClr val="black"/>
              </a:solidFill>
              <a:latin typeface="標楷體" pitchFamily="65" charset="-120"/>
              <a:ea typeface="標楷體" pitchFamily="65" charset="-120"/>
            </a:endParaRPr>
          </a:p>
        </p:txBody>
      </p:sp>
      <p:sp>
        <p:nvSpPr>
          <p:cNvPr id="34" name="文字方塊 33"/>
          <p:cNvSpPr txBox="1">
            <a:spLocks noChangeArrowheads="1"/>
          </p:cNvSpPr>
          <p:nvPr/>
        </p:nvSpPr>
        <p:spPr bwMode="auto">
          <a:xfrm>
            <a:off x="2684463" y="3527425"/>
            <a:ext cx="434975"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3</a:t>
            </a:r>
            <a:endParaRPr kumimoji="0" lang="zh-TW" altLang="en-US" sz="3500" b="1">
              <a:solidFill>
                <a:srgbClr val="FFFF00"/>
              </a:solidFill>
              <a:latin typeface="Arial" panose="020B0604020202020204" pitchFamily="34" charset="0"/>
            </a:endParaRPr>
          </a:p>
        </p:txBody>
      </p:sp>
      <p:sp>
        <p:nvSpPr>
          <p:cNvPr id="35" name="文字方塊 34"/>
          <p:cNvSpPr txBox="1">
            <a:spLocks noChangeArrowheads="1"/>
          </p:cNvSpPr>
          <p:nvPr/>
        </p:nvSpPr>
        <p:spPr bwMode="auto">
          <a:xfrm>
            <a:off x="2684463" y="4035425"/>
            <a:ext cx="434975"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4</a:t>
            </a:r>
            <a:endParaRPr kumimoji="0" lang="zh-TW" altLang="en-US" sz="3500" b="1">
              <a:solidFill>
                <a:srgbClr val="FFFF00"/>
              </a:solidFill>
              <a:latin typeface="Arial" panose="020B0604020202020204" pitchFamily="34" charset="0"/>
            </a:endParaRPr>
          </a:p>
        </p:txBody>
      </p:sp>
      <p:sp>
        <p:nvSpPr>
          <p:cNvPr id="36" name="文字方塊 35"/>
          <p:cNvSpPr txBox="1">
            <a:spLocks noChangeArrowheads="1"/>
          </p:cNvSpPr>
          <p:nvPr/>
        </p:nvSpPr>
        <p:spPr bwMode="auto">
          <a:xfrm>
            <a:off x="3497263" y="3541713"/>
            <a:ext cx="684212" cy="63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dirty="0">
                <a:solidFill>
                  <a:srgbClr val="FFFF00"/>
                </a:solidFill>
                <a:latin typeface="Arial" panose="020B0604020202020204" pitchFamily="34" charset="0"/>
              </a:rPr>
              <a:t>10</a:t>
            </a:r>
            <a:endParaRPr kumimoji="0" lang="zh-TW" altLang="en-US" sz="3500" b="1" dirty="0">
              <a:solidFill>
                <a:srgbClr val="FFFF00"/>
              </a:solidFill>
              <a:latin typeface="Arial" panose="020B0604020202020204" pitchFamily="34" charset="0"/>
            </a:endParaRPr>
          </a:p>
        </p:txBody>
      </p:sp>
      <p:sp>
        <p:nvSpPr>
          <p:cNvPr id="37" name="文字方塊 36"/>
          <p:cNvSpPr txBox="1">
            <a:spLocks noChangeArrowheads="1"/>
          </p:cNvSpPr>
          <p:nvPr/>
        </p:nvSpPr>
        <p:spPr bwMode="auto">
          <a:xfrm>
            <a:off x="3496672" y="4035425"/>
            <a:ext cx="684803" cy="630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dirty="0" smtClean="0">
                <a:solidFill>
                  <a:srgbClr val="FFFF00"/>
                </a:solidFill>
                <a:latin typeface="Arial" panose="020B0604020202020204" pitchFamily="34" charset="0"/>
              </a:rPr>
              <a:t>10</a:t>
            </a:r>
            <a:endParaRPr kumimoji="0" lang="zh-TW" altLang="en-US" sz="3500" b="1" dirty="0">
              <a:solidFill>
                <a:srgbClr val="FFFF00"/>
              </a:solidFill>
              <a:latin typeface="Arial" panose="020B0604020202020204" pitchFamily="34" charset="0"/>
            </a:endParaRPr>
          </a:p>
        </p:txBody>
      </p:sp>
      <p:sp>
        <p:nvSpPr>
          <p:cNvPr id="42" name="文字方塊 41"/>
          <p:cNvSpPr txBox="1">
            <a:spLocks noChangeArrowheads="1"/>
          </p:cNvSpPr>
          <p:nvPr/>
        </p:nvSpPr>
        <p:spPr bwMode="auto">
          <a:xfrm>
            <a:off x="4238625" y="3584575"/>
            <a:ext cx="74136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3-1</a:t>
            </a:r>
            <a:endParaRPr kumimoji="0" lang="zh-TW" altLang="en-US" sz="3000" b="1">
              <a:solidFill>
                <a:srgbClr val="FFFF00"/>
              </a:solidFill>
              <a:latin typeface="Arial" panose="020B0604020202020204" pitchFamily="34" charset="0"/>
            </a:endParaRPr>
          </a:p>
        </p:txBody>
      </p:sp>
      <p:sp>
        <p:nvSpPr>
          <p:cNvPr id="43" name="文字方塊 42"/>
          <p:cNvSpPr txBox="1">
            <a:spLocks noChangeArrowheads="1"/>
          </p:cNvSpPr>
          <p:nvPr/>
        </p:nvSpPr>
        <p:spPr bwMode="auto">
          <a:xfrm>
            <a:off x="4238625" y="4078288"/>
            <a:ext cx="741363"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dirty="0">
                <a:solidFill>
                  <a:srgbClr val="FFFF00"/>
                </a:solidFill>
                <a:latin typeface="Arial" panose="020B0604020202020204" pitchFamily="34" charset="0"/>
              </a:rPr>
              <a:t>4-1</a:t>
            </a:r>
            <a:endParaRPr kumimoji="0" lang="zh-TW" altLang="en-US" sz="3000" b="1" dirty="0">
              <a:solidFill>
                <a:srgbClr val="FFFF00"/>
              </a:solidFill>
              <a:latin typeface="Arial" panose="020B0604020202020204" pitchFamily="34" charset="0"/>
            </a:endParaRPr>
          </a:p>
        </p:txBody>
      </p:sp>
      <p:sp>
        <p:nvSpPr>
          <p:cNvPr id="44" name="文字方塊 43"/>
          <p:cNvSpPr txBox="1">
            <a:spLocks noChangeArrowheads="1"/>
          </p:cNvSpPr>
          <p:nvPr/>
        </p:nvSpPr>
        <p:spPr bwMode="auto">
          <a:xfrm>
            <a:off x="4238625" y="4586288"/>
            <a:ext cx="741363"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5-1</a:t>
            </a:r>
            <a:endParaRPr kumimoji="0" lang="zh-TW" altLang="en-US" sz="3000" b="1">
              <a:solidFill>
                <a:srgbClr val="FFFF00"/>
              </a:solidFill>
              <a:latin typeface="Arial" panose="020B0604020202020204" pitchFamily="34" charset="0"/>
            </a:endParaRPr>
          </a:p>
        </p:txBody>
      </p:sp>
      <p:sp>
        <p:nvSpPr>
          <p:cNvPr id="45" name="文字方塊 44"/>
          <p:cNvSpPr txBox="1">
            <a:spLocks noChangeArrowheads="1"/>
          </p:cNvSpPr>
          <p:nvPr/>
        </p:nvSpPr>
        <p:spPr bwMode="auto">
          <a:xfrm>
            <a:off x="4238625" y="5080000"/>
            <a:ext cx="74136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5-2</a:t>
            </a:r>
            <a:endParaRPr kumimoji="0" lang="zh-TW" altLang="en-US" sz="3000" b="1">
              <a:solidFill>
                <a:srgbClr val="FFFF00"/>
              </a:solidFill>
              <a:latin typeface="Arial" panose="020B0604020202020204" pitchFamily="34" charset="0"/>
            </a:endParaRPr>
          </a:p>
        </p:txBody>
      </p:sp>
      <p:sp>
        <p:nvSpPr>
          <p:cNvPr id="48" name="文字方塊 47"/>
          <p:cNvSpPr txBox="1">
            <a:spLocks noChangeArrowheads="1"/>
          </p:cNvSpPr>
          <p:nvPr/>
        </p:nvSpPr>
        <p:spPr bwMode="auto">
          <a:xfrm>
            <a:off x="2684463" y="5514975"/>
            <a:ext cx="434975"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6</a:t>
            </a:r>
            <a:endParaRPr kumimoji="0" lang="zh-TW" altLang="en-US" sz="3500" b="1">
              <a:solidFill>
                <a:srgbClr val="FFFF00"/>
              </a:solidFill>
              <a:latin typeface="Arial" panose="020B0604020202020204" pitchFamily="34" charset="0"/>
            </a:endParaRPr>
          </a:p>
        </p:txBody>
      </p:sp>
      <p:sp>
        <p:nvSpPr>
          <p:cNvPr id="54" name="文字方塊 53"/>
          <p:cNvSpPr txBox="1">
            <a:spLocks noChangeArrowheads="1"/>
          </p:cNvSpPr>
          <p:nvPr/>
        </p:nvSpPr>
        <p:spPr bwMode="auto">
          <a:xfrm>
            <a:off x="3598863" y="5514975"/>
            <a:ext cx="434975"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7</a:t>
            </a:r>
            <a:endParaRPr kumimoji="0" lang="zh-TW" altLang="en-US" sz="3500" b="1">
              <a:solidFill>
                <a:srgbClr val="FFFF00"/>
              </a:solidFill>
              <a:latin typeface="Arial" panose="020B0604020202020204" pitchFamily="34" charset="0"/>
            </a:endParaRPr>
          </a:p>
        </p:txBody>
      </p:sp>
      <p:sp>
        <p:nvSpPr>
          <p:cNvPr id="55" name="文字方塊 54"/>
          <p:cNvSpPr txBox="1">
            <a:spLocks noChangeArrowheads="1"/>
          </p:cNvSpPr>
          <p:nvPr/>
        </p:nvSpPr>
        <p:spPr bwMode="auto">
          <a:xfrm>
            <a:off x="4238625" y="5573713"/>
            <a:ext cx="741363"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6-1</a:t>
            </a:r>
            <a:endParaRPr kumimoji="0" lang="zh-TW" altLang="en-US" sz="3000" b="1">
              <a:solidFill>
                <a:srgbClr val="FFFF00"/>
              </a:solidFill>
              <a:latin typeface="Arial" panose="020B0604020202020204" pitchFamily="34" charset="0"/>
            </a:endParaRPr>
          </a:p>
        </p:txBody>
      </p:sp>
      <p:sp>
        <p:nvSpPr>
          <p:cNvPr id="56" name="圓角矩形 55"/>
          <p:cNvSpPr/>
          <p:nvPr/>
        </p:nvSpPr>
        <p:spPr>
          <a:xfrm>
            <a:off x="5006975" y="4600575"/>
            <a:ext cx="4876800" cy="9874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kumimoji="0" lang="zh-TW" altLang="en-US">
              <a:solidFill>
                <a:prstClr val="black"/>
              </a:solidFill>
              <a:latin typeface="標楷體" pitchFamily="65" charset="-120"/>
              <a:ea typeface="標楷體" pitchFamily="65" charset="-120"/>
            </a:endParaRPr>
          </a:p>
        </p:txBody>
      </p:sp>
      <p:sp>
        <p:nvSpPr>
          <p:cNvPr id="57" name="圓角矩形 56"/>
          <p:cNvSpPr/>
          <p:nvPr/>
        </p:nvSpPr>
        <p:spPr>
          <a:xfrm>
            <a:off x="5006975" y="5586413"/>
            <a:ext cx="4876800" cy="52387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kumimoji="0" lang="zh-TW" altLang="en-US">
              <a:solidFill>
                <a:prstClr val="black"/>
              </a:solidFill>
              <a:latin typeface="標楷體" pitchFamily="65" charset="-120"/>
              <a:ea typeface="標楷體" pitchFamily="65" charset="-120"/>
            </a:endParaRPr>
          </a:p>
        </p:txBody>
      </p:sp>
      <p:sp>
        <p:nvSpPr>
          <p:cNvPr id="187493" name="矩形 57"/>
          <p:cNvSpPr>
            <a:spLocks noChangeArrowheads="1"/>
          </p:cNvSpPr>
          <p:nvPr/>
        </p:nvSpPr>
        <p:spPr bwMode="auto">
          <a:xfrm>
            <a:off x="1919288" y="460375"/>
            <a:ext cx="83534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kumimoji="0" lang="zh-TW" altLang="en-US" sz="3600" b="1">
                <a:solidFill>
                  <a:srgbClr val="FFFFFF"/>
                </a:solidFill>
                <a:latin typeface="標楷體" panose="03000509000000000000" pitchFamily="65" charset="-120"/>
                <a:ea typeface="華康少女文字W7"/>
                <a:cs typeface="華康少女文字W7"/>
              </a:rPr>
              <a:t>請問各志願的積分為何？</a:t>
            </a:r>
            <a:endParaRPr kumimoji="0" lang="zh-TW" altLang="en-US" sz="3600">
              <a:solidFill>
                <a:srgbClr val="FFFFFF"/>
              </a:solidFill>
              <a:latin typeface="Arial" panose="020B0604020202020204" pitchFamily="34" charset="0"/>
              <a:ea typeface="華康少女文字W7"/>
              <a:cs typeface="華康少女文字W7"/>
            </a:endParaRPr>
          </a:p>
        </p:txBody>
      </p:sp>
      <p:grpSp>
        <p:nvGrpSpPr>
          <p:cNvPr id="2" name="群組 50"/>
          <p:cNvGrpSpPr>
            <a:grpSpLocks/>
          </p:cNvGrpSpPr>
          <p:nvPr/>
        </p:nvGrpSpPr>
        <p:grpSpPr bwMode="auto">
          <a:xfrm>
            <a:off x="2312988" y="4632325"/>
            <a:ext cx="1081087" cy="935038"/>
            <a:chOff x="774201" y="4631962"/>
            <a:chExt cx="1177200" cy="936000"/>
          </a:xfrm>
        </p:grpSpPr>
        <p:pic>
          <p:nvPicPr>
            <p:cNvPr id="187510"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4201" y="4631962"/>
              <a:ext cx="1177200" cy="93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511" name="文字方塊 46"/>
            <p:cNvSpPr txBox="1">
              <a:spLocks noChangeArrowheads="1"/>
            </p:cNvSpPr>
            <p:nvPr/>
          </p:nvSpPr>
          <p:spPr bwMode="auto">
            <a:xfrm>
              <a:off x="1168677" y="4811843"/>
              <a:ext cx="375310" cy="630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5</a:t>
              </a:r>
              <a:endParaRPr kumimoji="0" lang="zh-TW" altLang="en-US" sz="3500" b="1">
                <a:solidFill>
                  <a:srgbClr val="FFFF00"/>
                </a:solidFill>
                <a:latin typeface="Arial" panose="020B0604020202020204" pitchFamily="34" charset="0"/>
              </a:endParaRPr>
            </a:p>
          </p:txBody>
        </p:sp>
      </p:grpSp>
      <p:grpSp>
        <p:nvGrpSpPr>
          <p:cNvPr id="3" name="群組 59"/>
          <p:cNvGrpSpPr>
            <a:grpSpLocks/>
          </p:cNvGrpSpPr>
          <p:nvPr/>
        </p:nvGrpSpPr>
        <p:grpSpPr bwMode="auto">
          <a:xfrm>
            <a:off x="2314575" y="2638425"/>
            <a:ext cx="1162050" cy="936625"/>
            <a:chOff x="775505" y="2638270"/>
            <a:chExt cx="1177200" cy="936000"/>
          </a:xfrm>
        </p:grpSpPr>
        <p:pic>
          <p:nvPicPr>
            <p:cNvPr id="187508"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5505" y="2638270"/>
              <a:ext cx="1177200" cy="93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509" name="文字方塊 31"/>
            <p:cNvSpPr txBox="1">
              <a:spLocks noChangeArrowheads="1"/>
            </p:cNvSpPr>
            <p:nvPr/>
          </p:nvSpPr>
          <p:spPr bwMode="auto">
            <a:xfrm>
              <a:off x="1161144" y="2844801"/>
              <a:ext cx="439952" cy="630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2</a:t>
              </a:r>
              <a:endParaRPr kumimoji="0" lang="zh-TW" altLang="en-US" sz="3500" b="1">
                <a:solidFill>
                  <a:srgbClr val="FFFF00"/>
                </a:solidFill>
                <a:latin typeface="Arial" panose="020B0604020202020204" pitchFamily="34" charset="0"/>
              </a:endParaRPr>
            </a:p>
          </p:txBody>
        </p:sp>
      </p:grpSp>
      <p:grpSp>
        <p:nvGrpSpPr>
          <p:cNvPr id="4" name="群組 61"/>
          <p:cNvGrpSpPr>
            <a:grpSpLocks/>
          </p:cNvGrpSpPr>
          <p:nvPr/>
        </p:nvGrpSpPr>
        <p:grpSpPr bwMode="auto">
          <a:xfrm>
            <a:off x="2312988" y="1649413"/>
            <a:ext cx="1163637" cy="935037"/>
            <a:chOff x="774201" y="1648919"/>
            <a:chExt cx="1166367" cy="936000"/>
          </a:xfrm>
        </p:grpSpPr>
        <p:pic>
          <p:nvPicPr>
            <p:cNvPr id="187506"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4201" y="1648919"/>
              <a:ext cx="1166367" cy="93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507" name="文字方塊 7"/>
            <p:cNvSpPr txBox="1">
              <a:spLocks noChangeArrowheads="1"/>
            </p:cNvSpPr>
            <p:nvPr/>
          </p:nvSpPr>
          <p:spPr bwMode="auto">
            <a:xfrm>
              <a:off x="1161144" y="1814286"/>
              <a:ext cx="435309" cy="63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1</a:t>
              </a:r>
              <a:endParaRPr kumimoji="0" lang="zh-TW" altLang="en-US" sz="3500" b="1">
                <a:solidFill>
                  <a:srgbClr val="FFFF00"/>
                </a:solidFill>
                <a:latin typeface="Arial" panose="020B0604020202020204" pitchFamily="34" charset="0"/>
              </a:endParaRPr>
            </a:p>
          </p:txBody>
        </p:sp>
      </p:grpSp>
      <p:grpSp>
        <p:nvGrpSpPr>
          <p:cNvPr id="5" name="群組 71"/>
          <p:cNvGrpSpPr>
            <a:grpSpLocks/>
          </p:cNvGrpSpPr>
          <p:nvPr/>
        </p:nvGrpSpPr>
        <p:grpSpPr bwMode="auto">
          <a:xfrm>
            <a:off x="3476625" y="1649413"/>
            <a:ext cx="714375" cy="935037"/>
            <a:chOff x="1952178" y="1648919"/>
            <a:chExt cx="714822" cy="936000"/>
          </a:xfrm>
        </p:grpSpPr>
        <p:pic>
          <p:nvPicPr>
            <p:cNvPr id="187504"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3000" y="1648919"/>
              <a:ext cx="684000" cy="93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505" name="文字方塊 15"/>
            <p:cNvSpPr txBox="1">
              <a:spLocks noChangeArrowheads="1"/>
            </p:cNvSpPr>
            <p:nvPr/>
          </p:nvSpPr>
          <p:spPr bwMode="auto">
            <a:xfrm>
              <a:off x="1952178" y="1807066"/>
              <a:ext cx="684342" cy="63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10</a:t>
              </a:r>
              <a:endParaRPr kumimoji="0" lang="zh-TW" altLang="en-US" sz="3500" b="1">
                <a:solidFill>
                  <a:srgbClr val="FFFF00"/>
                </a:solidFill>
                <a:latin typeface="Arial" panose="020B0604020202020204" pitchFamily="34" charset="0"/>
              </a:endParaRPr>
            </a:p>
          </p:txBody>
        </p:sp>
      </p:grpSp>
      <p:grpSp>
        <p:nvGrpSpPr>
          <p:cNvPr id="9" name="群組 78"/>
          <p:cNvGrpSpPr>
            <a:grpSpLocks/>
          </p:cNvGrpSpPr>
          <p:nvPr/>
        </p:nvGrpSpPr>
        <p:grpSpPr bwMode="auto">
          <a:xfrm>
            <a:off x="3476625" y="2640013"/>
            <a:ext cx="714375" cy="935037"/>
            <a:chOff x="1952178" y="2639519"/>
            <a:chExt cx="714822" cy="936000"/>
          </a:xfrm>
        </p:grpSpPr>
        <p:pic>
          <p:nvPicPr>
            <p:cNvPr id="187502"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3000" y="2639519"/>
              <a:ext cx="684000" cy="93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503" name="文字方塊 77"/>
            <p:cNvSpPr txBox="1">
              <a:spLocks noChangeArrowheads="1"/>
            </p:cNvSpPr>
            <p:nvPr/>
          </p:nvSpPr>
          <p:spPr bwMode="auto">
            <a:xfrm>
              <a:off x="1952178" y="2797666"/>
              <a:ext cx="684342" cy="63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10</a:t>
              </a:r>
              <a:endParaRPr kumimoji="0" lang="zh-TW" altLang="en-US" sz="3500" b="1">
                <a:solidFill>
                  <a:srgbClr val="FFFF00"/>
                </a:solidFill>
                <a:latin typeface="Arial" panose="020B0604020202020204" pitchFamily="34" charset="0"/>
              </a:endParaRPr>
            </a:p>
          </p:txBody>
        </p:sp>
      </p:grpSp>
      <p:grpSp>
        <p:nvGrpSpPr>
          <p:cNvPr id="10" name="群組 79"/>
          <p:cNvGrpSpPr>
            <a:grpSpLocks/>
          </p:cNvGrpSpPr>
          <p:nvPr/>
        </p:nvGrpSpPr>
        <p:grpSpPr bwMode="auto">
          <a:xfrm>
            <a:off x="3348823" y="4646612"/>
            <a:ext cx="1018984" cy="935037"/>
            <a:chOff x="1974480" y="4620719"/>
            <a:chExt cx="684000" cy="936000"/>
          </a:xfrm>
        </p:grpSpPr>
        <p:pic>
          <p:nvPicPr>
            <p:cNvPr id="187500"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74480" y="4620719"/>
              <a:ext cx="684000" cy="93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501" name="文字方塊 52"/>
            <p:cNvSpPr txBox="1">
              <a:spLocks noChangeArrowheads="1"/>
            </p:cNvSpPr>
            <p:nvPr/>
          </p:nvSpPr>
          <p:spPr bwMode="auto">
            <a:xfrm>
              <a:off x="2060574" y="4776970"/>
              <a:ext cx="542110" cy="63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dirty="0" smtClean="0">
                  <a:solidFill>
                    <a:srgbClr val="FFFF00"/>
                  </a:solidFill>
                  <a:latin typeface="Arial" panose="020B0604020202020204" pitchFamily="34" charset="0"/>
                </a:rPr>
                <a:t>10</a:t>
              </a:r>
              <a:endParaRPr kumimoji="0" lang="zh-TW" altLang="en-US" sz="3500" b="1" dirty="0">
                <a:solidFill>
                  <a:srgbClr val="FFFF00"/>
                </a:solidFill>
                <a:latin typeface="Arial" panose="020B0604020202020204" pitchFamily="34" charset="0"/>
              </a:endParaRPr>
            </a:p>
          </p:txBody>
        </p:sp>
      </p:grpSp>
    </p:spTree>
    <p:extLst>
      <p:ext uri="{BB962C8B-B14F-4D97-AF65-F5344CB8AC3E}">
        <p14:creationId xmlns:p14="http://schemas.microsoft.com/office/powerpoint/2010/main" xmlns="" val="373821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33"/>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10"/>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56"/>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2" nodeType="clickEffect">
                                  <p:stCondLst>
                                    <p:cond delay="0"/>
                                  </p:stCondLst>
                                  <p:childTnLst>
                                    <p:set>
                                      <p:cBhvr>
                                        <p:cTn id="1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19" grpId="0"/>
      <p:bldP spid="20" grpId="0"/>
      <p:bldP spid="21" grpId="0" animBg="1"/>
      <p:bldP spid="21" grpId="1" animBg="1"/>
      <p:bldP spid="27" grpId="0"/>
      <p:bldP spid="31" grpId="0"/>
      <p:bldP spid="33" grpId="0" animBg="1"/>
      <p:bldP spid="33" grpId="1" animBg="1"/>
      <p:bldP spid="34" grpId="0"/>
      <p:bldP spid="35" grpId="0"/>
      <p:bldP spid="36" grpId="0"/>
      <p:bldP spid="37" grpId="0"/>
      <p:bldP spid="42" grpId="0"/>
      <p:bldP spid="43" grpId="0"/>
      <p:bldP spid="44" grpId="0"/>
      <p:bldP spid="45" grpId="0"/>
      <p:bldP spid="48" grpId="0"/>
      <p:bldP spid="54" grpId="0"/>
      <p:bldP spid="55" grpId="0"/>
      <p:bldP spid="56" grpId="0" animBg="1"/>
      <p:bldP spid="56" grpId="1" animBg="1"/>
      <p:bldP spid="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700" y="0"/>
            <a:ext cx="12166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txBox="1">
            <a:spLocks/>
          </p:cNvSpPr>
          <p:nvPr/>
        </p:nvSpPr>
        <p:spPr bwMode="auto">
          <a:xfrm>
            <a:off x="0" y="455613"/>
            <a:ext cx="1219200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400" b="1">
                <a:solidFill>
                  <a:srgbClr val="FF0000"/>
                </a:solidFill>
                <a:latin typeface="微軟正黑體" pitchFamily="34" charset="-120"/>
                <a:ea typeface="微軟正黑體" pitchFamily="34" charset="-120"/>
              </a:rPr>
              <a:t>優先免試入學 </a:t>
            </a:r>
            <a:r>
              <a:rPr kumimoji="0" lang="en-US" altLang="zh-TW" sz="4400" b="1">
                <a:solidFill>
                  <a:srgbClr val="3333CC"/>
                </a:solidFill>
                <a:latin typeface="微軟正黑體" pitchFamily="34" charset="-120"/>
                <a:ea typeface="微軟正黑體" pitchFamily="34" charset="-120"/>
              </a:rPr>
              <a:t>-</a:t>
            </a:r>
            <a:r>
              <a:rPr kumimoji="0" lang="zh-TW" altLang="en-US" sz="4400" b="1">
                <a:solidFill>
                  <a:srgbClr val="3333CC"/>
                </a:solidFill>
                <a:latin typeface="微軟正黑體" pitchFamily="34" charset="-120"/>
                <a:ea typeface="微軟正黑體" pitchFamily="34" charset="-120"/>
              </a:rPr>
              <a:t> 重要日程表</a:t>
            </a:r>
            <a:endParaRPr lang="zh-TW" altLang="en-US" sz="4400" b="1">
              <a:solidFill>
                <a:srgbClr val="3333CC"/>
              </a:solidFill>
              <a:latin typeface="微軟正黑體" pitchFamily="34" charset="-120"/>
              <a:ea typeface="微軟正黑體"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xmlns="" val="2956516952"/>
              </p:ext>
            </p:extLst>
          </p:nvPr>
        </p:nvGraphicFramePr>
        <p:xfrm>
          <a:off x="2023269" y="1394742"/>
          <a:ext cx="8145462" cy="5126928"/>
        </p:xfrm>
        <a:graphic>
          <a:graphicData uri="http://schemas.openxmlformats.org/drawingml/2006/table">
            <a:tbl>
              <a:tblPr/>
              <a:tblGrid>
                <a:gridCol w="4183062">
                  <a:extLst>
                    <a:ext uri="{9D8B030D-6E8A-4147-A177-3AD203B41FA5}">
                      <a16:colId xmlns:a16="http://schemas.microsoft.com/office/drawing/2014/main" xmlns="" val="20000"/>
                    </a:ext>
                  </a:extLst>
                </a:gridCol>
                <a:gridCol w="3962400">
                  <a:extLst>
                    <a:ext uri="{9D8B030D-6E8A-4147-A177-3AD203B41FA5}">
                      <a16:colId xmlns:a16="http://schemas.microsoft.com/office/drawing/2014/main" xmlns="" val="20001"/>
                    </a:ext>
                  </a:extLst>
                </a:gridCol>
              </a:tblGrid>
              <a:tr h="5029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項目</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日期</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extLst>
                  <a:ext uri="{0D108BD9-81ED-4DB2-BD59-A6C34878D82A}">
                    <a16:rowId xmlns:a16="http://schemas.microsoft.com/office/drawing/2014/main" xmlns="" val="10000"/>
                  </a:ext>
                </a:extLst>
              </a:tr>
              <a:tr h="74294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辦理方式</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採計會考成績，依免試入學超額比序條件</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1"/>
                  </a:ext>
                </a:extLst>
              </a:tr>
              <a:tr h="75817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志願選填</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單校選填，唯一志願，各校名額依簡章 </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16:rowId xmlns:a16="http://schemas.microsoft.com/office/drawing/2014/main" xmlns="" val="10002"/>
                  </a:ext>
                </a:extLst>
              </a:tr>
              <a:tr h="5448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線上志願選填</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defTabSz="1217613"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defTabSz="1217613"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defTabSz="1217613"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1217613"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6/2</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6/9</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12</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endParaRPr kumimoji="0" lang="zh-TW" altLang="en-US" sz="24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3"/>
                  </a:ext>
                </a:extLst>
              </a:tr>
              <a:tr h="4654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校內報名</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rPr>
                        <a:t>請依學校規定時間辦理</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16:rowId xmlns:a16="http://schemas.microsoft.com/office/drawing/2014/main" xmlns="" val="10004"/>
                  </a:ext>
                </a:extLst>
              </a:tr>
              <a:tr h="6191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國中端向主委學校報名</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6/11 </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(13:00-16:00) </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5"/>
                  </a:ext>
                </a:extLst>
              </a:tr>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錄取公告</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6/15</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11</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16:rowId xmlns:a16="http://schemas.microsoft.com/office/drawing/2014/main" xmlns="" val="10006"/>
                  </a:ext>
                </a:extLst>
              </a:tr>
              <a:tr h="45720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報到</a:t>
                      </a: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6/15</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11-15</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時</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68573" marR="6857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7"/>
                  </a:ext>
                </a:extLst>
              </a:tr>
              <a:tr h="45720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報到後放棄錄取資格截止</a:t>
                      </a:r>
                    </a:p>
                  </a:txBody>
                  <a:tcPr marL="68580" marR="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6/15</a:t>
                      </a:r>
                      <a:r>
                        <a:rPr kumimoji="0"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下午</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時前</a:t>
                      </a:r>
                    </a:p>
                  </a:txBody>
                  <a:tcPr marL="68580" marR="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8"/>
                  </a:ext>
                </a:extLst>
              </a:tr>
            </a:tbl>
          </a:graphicData>
        </a:graphic>
      </p:graphicFrame>
      <p:pic>
        <p:nvPicPr>
          <p:cNvPr id="2" name="圖片 1" descr="日曆4.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9269984" y="4857751"/>
            <a:ext cx="2670962" cy="200024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標題 1"/>
          <p:cNvSpPr txBox="1">
            <a:spLocks/>
          </p:cNvSpPr>
          <p:nvPr/>
        </p:nvSpPr>
        <p:spPr bwMode="auto">
          <a:xfrm>
            <a:off x="0" y="455613"/>
            <a:ext cx="1219200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400" b="1" dirty="0">
                <a:solidFill>
                  <a:srgbClr val="FF0000"/>
                </a:solidFill>
                <a:latin typeface="微軟正黑體" pitchFamily="34" charset="-120"/>
                <a:ea typeface="微軟正黑體" pitchFamily="34" charset="-120"/>
              </a:rPr>
              <a:t>免試</a:t>
            </a:r>
            <a:r>
              <a:rPr kumimoji="0" lang="zh-TW" altLang="en-US" sz="4400" b="1" dirty="0" smtClean="0">
                <a:solidFill>
                  <a:srgbClr val="FF0000"/>
                </a:solidFill>
                <a:latin typeface="微軟正黑體" pitchFamily="34" charset="-120"/>
                <a:ea typeface="微軟正黑體" pitchFamily="34" charset="-120"/>
              </a:rPr>
              <a:t>入學</a:t>
            </a:r>
            <a:r>
              <a:rPr kumimoji="0" lang="en-US" altLang="zh-TW" sz="4400" b="1" dirty="0" smtClean="0">
                <a:solidFill>
                  <a:srgbClr val="FF0000"/>
                </a:solidFill>
                <a:latin typeface="微軟正黑體" pitchFamily="34" charset="-120"/>
                <a:ea typeface="微軟正黑體" pitchFamily="34" charset="-120"/>
              </a:rPr>
              <a:t>(</a:t>
            </a:r>
            <a:r>
              <a:rPr kumimoji="0" lang="zh-TW" altLang="en-US" sz="4400" b="1" dirty="0" smtClean="0">
                <a:solidFill>
                  <a:srgbClr val="FF0000"/>
                </a:solidFill>
                <a:latin typeface="微軟正黑體" pitchFamily="34" charset="-120"/>
                <a:ea typeface="微軟正黑體" pitchFamily="34" charset="-120"/>
              </a:rPr>
              <a:t>大免</a:t>
            </a:r>
            <a:r>
              <a:rPr kumimoji="0" lang="en-US" altLang="zh-TW" sz="4400" b="1" dirty="0" smtClean="0">
                <a:solidFill>
                  <a:srgbClr val="FF0000"/>
                </a:solidFill>
                <a:latin typeface="微軟正黑體" pitchFamily="34" charset="-120"/>
                <a:ea typeface="微軟正黑體" pitchFamily="34" charset="-120"/>
              </a:rPr>
              <a:t>)</a:t>
            </a:r>
            <a:r>
              <a:rPr kumimoji="0" lang="zh-TW" altLang="en-US" sz="4400" b="1" dirty="0" smtClean="0">
                <a:solidFill>
                  <a:srgbClr val="FF0000"/>
                </a:solidFill>
                <a:latin typeface="微軟正黑體" pitchFamily="34" charset="-120"/>
                <a:ea typeface="微軟正黑體" pitchFamily="34" charset="-120"/>
              </a:rPr>
              <a:t> </a:t>
            </a:r>
            <a:r>
              <a:rPr kumimoji="0" lang="en-US" altLang="zh-TW" sz="4400" b="1" dirty="0">
                <a:solidFill>
                  <a:srgbClr val="3333CC"/>
                </a:solidFill>
                <a:latin typeface="微軟正黑體" pitchFamily="34" charset="-120"/>
                <a:ea typeface="微軟正黑體" pitchFamily="34" charset="-120"/>
              </a:rPr>
              <a:t>-</a:t>
            </a:r>
            <a:r>
              <a:rPr kumimoji="0" lang="zh-TW" altLang="en-US" sz="4400" b="1" dirty="0">
                <a:solidFill>
                  <a:srgbClr val="3333CC"/>
                </a:solidFill>
                <a:latin typeface="微軟正黑體" pitchFamily="34" charset="-120"/>
                <a:ea typeface="微軟正黑體" pitchFamily="34" charset="-120"/>
              </a:rPr>
              <a:t> 重要日程表</a:t>
            </a:r>
            <a:endParaRPr lang="zh-TW" altLang="en-US" sz="4400" b="1" dirty="0">
              <a:solidFill>
                <a:srgbClr val="3333CC"/>
              </a:solidFill>
              <a:latin typeface="微軟正黑體" pitchFamily="34" charset="-120"/>
              <a:ea typeface="微軟正黑體"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xmlns="" val="3729613100"/>
              </p:ext>
            </p:extLst>
          </p:nvPr>
        </p:nvGraphicFramePr>
        <p:xfrm>
          <a:off x="2279576" y="1395413"/>
          <a:ext cx="8147050" cy="5213350"/>
        </p:xfrm>
        <a:graphic>
          <a:graphicData uri="http://schemas.openxmlformats.org/drawingml/2006/table">
            <a:tbl>
              <a:tblPr/>
              <a:tblGrid>
                <a:gridCol w="3705019">
                  <a:extLst>
                    <a:ext uri="{9D8B030D-6E8A-4147-A177-3AD203B41FA5}">
                      <a16:colId xmlns:a16="http://schemas.microsoft.com/office/drawing/2014/main" xmlns="" val="20000"/>
                    </a:ext>
                  </a:extLst>
                </a:gridCol>
                <a:gridCol w="4442031">
                  <a:extLst>
                    <a:ext uri="{9D8B030D-6E8A-4147-A177-3AD203B41FA5}">
                      <a16:colId xmlns:a16="http://schemas.microsoft.com/office/drawing/2014/main" xmlns="" val="20001"/>
                    </a:ext>
                  </a:extLst>
                </a:gridCol>
              </a:tblGrid>
              <a:tr h="6572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項目</a:t>
                      </a: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rPr>
                        <a:t>日期</a:t>
                      </a: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extLst>
                  <a:ext uri="{0D108BD9-81ED-4DB2-BD59-A6C34878D82A}">
                    <a16:rowId xmlns:a16="http://schemas.microsoft.com/office/drawing/2014/main" xmlns="" val="10000"/>
                  </a:ext>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實際招生名額公告</a:t>
                      </a: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6/17</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17</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時</a:t>
                      </a:r>
                      <a:endPar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1"/>
                  </a:ext>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a:ln>
                            <a:noFill/>
                          </a:ln>
                          <a:solidFill>
                            <a:srgbClr val="000099"/>
                          </a:solidFill>
                          <a:effectLst/>
                          <a:latin typeface="標楷體" panose="03000509000000000000" pitchFamily="65" charset="-120"/>
                          <a:ea typeface="標楷體" panose="03000509000000000000" pitchFamily="65" charset="-120"/>
                        </a:rPr>
                        <a:t> 個人序位區間查詢</a:t>
                      </a: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6/17</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17</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時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6/23</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12</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endParaRPr kumimoji="0" lang="zh-TW" altLang="en-US" sz="27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16:rowId xmlns:a16="http://schemas.microsoft.com/office/drawing/2014/main" xmlns="" val="10002"/>
                  </a:ext>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線上志願選填</a:t>
                      </a: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defTabSz="1217613"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defTabSz="1217613"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defTabSz="1217613"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1217613"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6/17</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17</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6/23</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12</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endParaRPr kumimoji="0" lang="zh-TW" altLang="en-US" sz="27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3"/>
                  </a:ext>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校內報名</a:t>
                      </a: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請依學校規定時間辦理</a:t>
                      </a:r>
                      <a:endParaRPr kumimoji="0" lang="zh-TW" altLang="en-US" sz="27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16:rowId xmlns:a16="http://schemas.microsoft.com/office/drawing/2014/main" xmlns="" val="10004"/>
                  </a:ext>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國中端向主委學校報名</a:t>
                      </a: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6/29-6/30 </a:t>
                      </a:r>
                      <a:endPar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5"/>
                  </a:ext>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錄取公告</a:t>
                      </a: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7/8</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11</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16:rowId xmlns:a16="http://schemas.microsoft.com/office/drawing/2014/main" xmlns="" val="10006"/>
                  </a:ext>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報到</a:t>
                      </a: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7/10</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9-11</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p>
                  </a:txBody>
                  <a:tcPr marL="68587" marR="6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7"/>
                  </a:ext>
                </a:extLst>
              </a:tr>
            </a:tbl>
          </a:graphicData>
        </a:graphic>
      </p:graphicFrame>
      <p:pic>
        <p:nvPicPr>
          <p:cNvPr id="2" name="圖片 1" descr="日曆4.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9269984" y="4857751"/>
            <a:ext cx="2670962" cy="200024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727755" y="116632"/>
            <a:ext cx="11008939" cy="1656806"/>
          </a:xfrm>
          <a:prstGeom prst="rect">
            <a:avLst/>
          </a:prstGeom>
        </p:spPr>
        <p:txBody>
          <a:bodyPr lIns="121920" tIns="60960" rIns="121920" bIns="60960" anchor="ctr">
            <a:normAutofit fontScale="70000" lnSpcReduction="20000"/>
          </a:bodyPr>
          <a:lstStyle/>
          <a:p>
            <a:pPr algn="ctr" eaLnBrk="1" hangingPunct="1">
              <a:defRPr/>
            </a:pPr>
            <a:r>
              <a:rPr kumimoji="0" lang="zh-TW" altLang="en-US" sz="6400" b="1" dirty="0">
                <a:solidFill>
                  <a:srgbClr val="006600"/>
                </a:solidFill>
                <a:latin typeface="BiauKai"/>
                <a:ea typeface="BiauKai"/>
                <a:cs typeface="BiauKai"/>
              </a:rPr>
              <a:t>免試入學</a:t>
            </a:r>
            <a:r>
              <a:rPr kumimoji="0" lang="en-US" altLang="zh-TW" sz="6400" b="1" dirty="0">
                <a:solidFill>
                  <a:srgbClr val="006600"/>
                </a:solidFill>
                <a:latin typeface="BiauKai"/>
                <a:ea typeface="BiauKai"/>
                <a:cs typeface="BiauKai"/>
              </a:rPr>
              <a:t>-</a:t>
            </a:r>
            <a:r>
              <a:rPr kumimoji="0" lang="zh-TW" altLang="en-US" sz="6400" b="1" dirty="0">
                <a:solidFill>
                  <a:srgbClr val="000099"/>
                </a:solidFill>
                <a:latin typeface="BiauKai"/>
                <a:ea typeface="BiauKai"/>
                <a:cs typeface="BiauKai"/>
              </a:rPr>
              <a:t>變更就</a:t>
            </a:r>
            <a:r>
              <a:rPr kumimoji="0" lang="zh-TW" altLang="en-US" sz="6400" b="1" dirty="0" smtClean="0">
                <a:solidFill>
                  <a:srgbClr val="000099"/>
                </a:solidFill>
                <a:latin typeface="BiauKai"/>
                <a:ea typeface="BiauKai"/>
                <a:cs typeface="BiauKai"/>
              </a:rPr>
              <a:t>學區</a:t>
            </a:r>
            <a:endParaRPr kumimoji="0" lang="en-US" altLang="zh-TW" sz="6400" b="1" dirty="0" smtClean="0">
              <a:solidFill>
                <a:srgbClr val="000099"/>
              </a:solidFill>
              <a:latin typeface="BiauKai"/>
              <a:ea typeface="BiauKai"/>
              <a:cs typeface="BiauKai"/>
            </a:endParaRPr>
          </a:p>
          <a:p>
            <a:pPr algn="ctr" eaLnBrk="1" hangingPunct="1">
              <a:defRPr/>
            </a:pPr>
            <a:r>
              <a:rPr kumimoji="0" lang="en-US" altLang="zh-TW" sz="5100" b="1" dirty="0" smtClean="0">
                <a:solidFill>
                  <a:srgbClr val="C00000"/>
                </a:solidFill>
                <a:latin typeface="BiauKai"/>
                <a:ea typeface="BiauKai"/>
                <a:cs typeface="BiauKai"/>
              </a:rPr>
              <a:t>(</a:t>
            </a:r>
            <a:r>
              <a:rPr kumimoji="0" lang="zh-TW" altLang="en-US" sz="5100" b="1" dirty="0" smtClean="0">
                <a:solidFill>
                  <a:srgbClr val="C00000"/>
                </a:solidFill>
                <a:latin typeface="BiauKai"/>
                <a:ea typeface="BiauKai"/>
                <a:cs typeface="BiauKai"/>
              </a:rPr>
              <a:t>採用</a:t>
            </a:r>
            <a:r>
              <a:rPr kumimoji="0" lang="zh-TW" altLang="en-US" sz="5100" b="1" u="sng" dirty="0" smtClean="0">
                <a:solidFill>
                  <a:srgbClr val="C00000"/>
                </a:solidFill>
                <a:latin typeface="BiauKai"/>
                <a:ea typeface="BiauKai"/>
                <a:cs typeface="BiauKai"/>
              </a:rPr>
              <a:t>該區</a:t>
            </a:r>
            <a:r>
              <a:rPr kumimoji="0" lang="zh-TW" altLang="en-US" sz="5100" b="1" dirty="0" smtClean="0">
                <a:solidFill>
                  <a:srgbClr val="C00000"/>
                </a:solidFill>
                <a:latin typeface="BiauKai"/>
                <a:ea typeface="BiauKai"/>
                <a:cs typeface="BiauKai"/>
              </a:rPr>
              <a:t>比序辦法。若</a:t>
            </a:r>
            <a:r>
              <a:rPr kumimoji="0" lang="zh-TW" altLang="en-US" sz="5100" b="1" dirty="0">
                <a:solidFill>
                  <a:srgbClr val="C00000"/>
                </a:solidFill>
                <a:latin typeface="BiauKai"/>
                <a:ea typeface="BiauKai"/>
                <a:cs typeface="BiauKai"/>
              </a:rPr>
              <a:t>轉至中投區</a:t>
            </a:r>
            <a:r>
              <a:rPr kumimoji="0" lang="zh-TW" altLang="en-US" sz="5100" b="1" dirty="0" smtClean="0">
                <a:solidFill>
                  <a:srgbClr val="C00000"/>
                </a:solidFill>
                <a:latin typeface="BiauKai"/>
                <a:ea typeface="BiauKai"/>
                <a:cs typeface="BiauKai"/>
              </a:rPr>
              <a:t>，大免</a:t>
            </a:r>
            <a:r>
              <a:rPr kumimoji="0" lang="zh-TW" altLang="en-US" sz="5100" b="1" dirty="0">
                <a:solidFill>
                  <a:srgbClr val="C00000"/>
                </a:solidFill>
                <a:latin typeface="BiauKai"/>
                <a:ea typeface="BiauKai"/>
                <a:cs typeface="BiauKai"/>
              </a:rPr>
              <a:t>試</a:t>
            </a:r>
            <a:r>
              <a:rPr kumimoji="0" lang="zh-TW" altLang="en-US" sz="5100" b="1" dirty="0" smtClean="0">
                <a:solidFill>
                  <a:srgbClr val="C00000"/>
                </a:solidFill>
                <a:latin typeface="BiauKai"/>
                <a:ea typeface="BiauKai"/>
                <a:cs typeface="BiauKai"/>
              </a:rPr>
              <a:t>就</a:t>
            </a:r>
            <a:r>
              <a:rPr kumimoji="0" lang="zh-TW" altLang="en-US" sz="5100" b="1" dirty="0">
                <a:solidFill>
                  <a:srgbClr val="C00000"/>
                </a:solidFill>
                <a:latin typeface="BiauKai"/>
                <a:ea typeface="BiauKai"/>
                <a:cs typeface="BiauKai"/>
              </a:rPr>
              <a:t>不能再填竹苗區的學校，</a:t>
            </a:r>
            <a:r>
              <a:rPr kumimoji="0" lang="zh-TW" altLang="en-US" sz="5100" b="1" dirty="0" smtClean="0">
                <a:solidFill>
                  <a:srgbClr val="C00000"/>
                </a:solidFill>
                <a:latin typeface="BiauKai"/>
                <a:ea typeface="BiauKai"/>
                <a:cs typeface="BiauKai"/>
              </a:rPr>
              <a:t>包括國立</a:t>
            </a:r>
            <a:r>
              <a:rPr kumimoji="0" lang="zh-TW" altLang="en-US" sz="5100" b="1" dirty="0" smtClean="0">
                <a:solidFill>
                  <a:srgbClr val="C00000"/>
                </a:solidFill>
                <a:latin typeface="微軟正黑體" panose="020B0604030504040204" pitchFamily="34" charset="-120"/>
                <a:ea typeface="微軟正黑體" panose="020B0604030504040204" pitchFamily="34" charset="-120"/>
                <a:cs typeface="BiauKai"/>
              </a:rPr>
              <a:t>、</a:t>
            </a:r>
            <a:r>
              <a:rPr kumimoji="0" lang="zh-TW" altLang="en-US" sz="5100" b="1" dirty="0" smtClean="0">
                <a:solidFill>
                  <a:srgbClr val="C00000"/>
                </a:solidFill>
                <a:latin typeface="BiauKai"/>
                <a:ea typeface="BiauKai"/>
                <a:cs typeface="BiauKai"/>
              </a:rPr>
              <a:t>縣立苑裡高中</a:t>
            </a:r>
            <a:r>
              <a:rPr kumimoji="0" lang="en-US" altLang="zh-TW" sz="5100" b="1" dirty="0" smtClean="0">
                <a:solidFill>
                  <a:srgbClr val="C00000"/>
                </a:solidFill>
                <a:latin typeface="BiauKai"/>
                <a:ea typeface="BiauKai"/>
                <a:cs typeface="BiauKai"/>
              </a:rPr>
              <a:t>)</a:t>
            </a:r>
            <a:endParaRPr kumimoji="0" lang="en-US" altLang="zh-TW" sz="5100" b="1" dirty="0">
              <a:solidFill>
                <a:srgbClr val="C00000"/>
              </a:solidFill>
              <a:latin typeface="BiauKai"/>
              <a:ea typeface="BiauKai"/>
              <a:cs typeface="BiauKai"/>
            </a:endParaRPr>
          </a:p>
        </p:txBody>
      </p:sp>
      <p:sp>
        <p:nvSpPr>
          <p:cNvPr id="5" name="手繪多邊形 4"/>
          <p:cNvSpPr/>
          <p:nvPr/>
        </p:nvSpPr>
        <p:spPr>
          <a:xfrm>
            <a:off x="1735737" y="2115231"/>
            <a:ext cx="10224341" cy="1939104"/>
          </a:xfrm>
          <a:custGeom>
            <a:avLst/>
            <a:gdLst>
              <a:gd name="connsiteX0" fmla="*/ 174628 w 1047750"/>
              <a:gd name="connsiteY0" fmla="*/ 0 h 4885022"/>
              <a:gd name="connsiteX1" fmla="*/ 873122 w 1047750"/>
              <a:gd name="connsiteY1" fmla="*/ 0 h 4885022"/>
              <a:gd name="connsiteX2" fmla="*/ 1047750 w 1047750"/>
              <a:gd name="connsiteY2" fmla="*/ 174628 h 4885022"/>
              <a:gd name="connsiteX3" fmla="*/ 1047750 w 1047750"/>
              <a:gd name="connsiteY3" fmla="*/ 4885022 h 4885022"/>
              <a:gd name="connsiteX4" fmla="*/ 1047750 w 1047750"/>
              <a:gd name="connsiteY4" fmla="*/ 4885022 h 4885022"/>
              <a:gd name="connsiteX5" fmla="*/ 0 w 1047750"/>
              <a:gd name="connsiteY5" fmla="*/ 4885022 h 4885022"/>
              <a:gd name="connsiteX6" fmla="*/ 0 w 1047750"/>
              <a:gd name="connsiteY6" fmla="*/ 4885022 h 4885022"/>
              <a:gd name="connsiteX7" fmla="*/ 0 w 1047750"/>
              <a:gd name="connsiteY7" fmla="*/ 174628 h 4885022"/>
              <a:gd name="connsiteX8" fmla="*/ 174628 w 1047750"/>
              <a:gd name="connsiteY8" fmla="*/ 0 h 48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4885022">
                <a:moveTo>
                  <a:pt x="1047750" y="814186"/>
                </a:moveTo>
                <a:lnTo>
                  <a:pt x="1047750" y="4070836"/>
                </a:lnTo>
                <a:cubicBezTo>
                  <a:pt x="1047750" y="4520496"/>
                  <a:pt x="1030981" y="4885020"/>
                  <a:pt x="1010295" y="4885020"/>
                </a:cubicBezTo>
                <a:lnTo>
                  <a:pt x="0" y="4885020"/>
                </a:lnTo>
                <a:lnTo>
                  <a:pt x="0" y="4885020"/>
                </a:lnTo>
                <a:lnTo>
                  <a:pt x="0" y="2"/>
                </a:lnTo>
                <a:lnTo>
                  <a:pt x="0" y="2"/>
                </a:lnTo>
                <a:lnTo>
                  <a:pt x="1010295" y="2"/>
                </a:lnTo>
                <a:cubicBezTo>
                  <a:pt x="1030981" y="2"/>
                  <a:pt x="1047750" y="364526"/>
                  <a:pt x="1047750" y="814186"/>
                </a:cubicBezTo>
                <a:close/>
              </a:path>
            </a:pathLst>
          </a:custGeom>
          <a:solidFill>
            <a:schemeClr val="accent6">
              <a:lumMod val="40000"/>
              <a:lumOff val="60000"/>
              <a:alpha val="90000"/>
            </a:schemeClr>
          </a:solidFill>
          <a:scene3d>
            <a:camera prst="orthographicFront"/>
            <a:lightRig rig="flat" dir="t"/>
          </a:scene3d>
          <a:sp3d extrusionH="12700" prstMaterial="plastic">
            <a:bevelT w="50800" h="50800"/>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lIns="208281" tIns="172335" rIns="276475" bIns="172337" spcCol="1270" anchor="ctr"/>
          <a:lstStyle/>
          <a:p>
            <a:pPr marL="380990" lvl="1" indent="-380990" defTabSz="2429873" eaLnBrk="1" hangingPunct="1">
              <a:spcAft>
                <a:spcPct val="15000"/>
              </a:spcAft>
              <a:buFontTx/>
              <a:buChar char="••"/>
              <a:defRPr/>
            </a:pPr>
            <a:r>
              <a:rPr kumimoji="0" lang="zh-TW" altLang="en-US" sz="2667" dirty="0">
                <a:solidFill>
                  <a:prstClr val="black">
                    <a:hueOff val="0"/>
                    <a:satOff val="0"/>
                    <a:lumOff val="0"/>
                    <a:alphaOff val="0"/>
                  </a:prstClr>
                </a:solidFill>
                <a:latin typeface="標楷體" pitchFamily="65" charset="-120"/>
                <a:ea typeface="標楷體" pitchFamily="65" charset="-120"/>
              </a:rPr>
              <a:t>戶籍遷徙</a:t>
            </a:r>
            <a:endParaRPr kumimoji="0" lang="en-US" altLang="zh-TW" sz="2667" dirty="0">
              <a:solidFill>
                <a:prstClr val="black">
                  <a:hueOff val="0"/>
                  <a:satOff val="0"/>
                  <a:lumOff val="0"/>
                  <a:alphaOff val="0"/>
                </a:prstClr>
              </a:solidFill>
              <a:latin typeface="標楷體" pitchFamily="65" charset="-120"/>
              <a:ea typeface="標楷體" pitchFamily="65" charset="-120"/>
            </a:endParaRPr>
          </a:p>
          <a:p>
            <a:pPr marL="380990" lvl="1" indent="-380990" defTabSz="2429873" eaLnBrk="1" hangingPunct="1">
              <a:spcAft>
                <a:spcPct val="15000"/>
              </a:spcAft>
              <a:buFontTx/>
              <a:buChar char="••"/>
              <a:defRPr/>
            </a:pPr>
            <a:r>
              <a:rPr kumimoji="0" lang="zh-TW" altLang="en-US" sz="2667" dirty="0">
                <a:solidFill>
                  <a:prstClr val="black">
                    <a:hueOff val="0"/>
                    <a:satOff val="0"/>
                    <a:lumOff val="0"/>
                    <a:alphaOff val="0"/>
                  </a:prstClr>
                </a:solidFill>
                <a:latin typeface="標楷體" pitchFamily="65" charset="-120"/>
                <a:ea typeface="標楷體" pitchFamily="65" charset="-120"/>
              </a:rPr>
              <a:t>返回原戶籍所在地就讀。</a:t>
            </a:r>
            <a:endParaRPr kumimoji="0" lang="en-US" altLang="zh-TW" sz="2667" dirty="0">
              <a:solidFill>
                <a:prstClr val="black">
                  <a:hueOff val="0"/>
                  <a:satOff val="0"/>
                  <a:lumOff val="0"/>
                  <a:alphaOff val="0"/>
                </a:prstClr>
              </a:solidFill>
              <a:latin typeface="標楷體" pitchFamily="65" charset="-120"/>
              <a:ea typeface="標楷體" pitchFamily="65" charset="-120"/>
            </a:endParaRPr>
          </a:p>
          <a:p>
            <a:pPr marL="380990" lvl="1" indent="-380990" defTabSz="2429873" eaLnBrk="1" hangingPunct="1">
              <a:spcAft>
                <a:spcPct val="15000"/>
              </a:spcAft>
              <a:buFontTx/>
              <a:buChar char="••"/>
              <a:defRPr/>
            </a:pPr>
            <a:r>
              <a:rPr kumimoji="0" lang="zh-TW" altLang="en-US" sz="2667" dirty="0">
                <a:solidFill>
                  <a:prstClr val="black">
                    <a:hueOff val="0"/>
                    <a:satOff val="0"/>
                    <a:lumOff val="0"/>
                    <a:alphaOff val="0"/>
                  </a:prstClr>
                </a:solidFill>
                <a:latin typeface="標楷體" pitchFamily="65" charset="-120"/>
                <a:ea typeface="標楷體" pitchFamily="65" charset="-120"/>
              </a:rPr>
              <a:t>就讀區內未設置之課程群別或產業特殊需求類科。</a:t>
            </a:r>
            <a:endParaRPr kumimoji="0" lang="en-US" altLang="zh-TW" sz="2667" dirty="0">
              <a:solidFill>
                <a:prstClr val="black">
                  <a:hueOff val="0"/>
                  <a:satOff val="0"/>
                  <a:lumOff val="0"/>
                  <a:alphaOff val="0"/>
                </a:prstClr>
              </a:solidFill>
              <a:latin typeface="標楷體" pitchFamily="65" charset="-120"/>
              <a:ea typeface="標楷體" pitchFamily="65" charset="-120"/>
            </a:endParaRPr>
          </a:p>
          <a:p>
            <a:pPr marL="380990" lvl="1" indent="-380990" defTabSz="2429873" eaLnBrk="1" hangingPunct="1">
              <a:spcAft>
                <a:spcPct val="15000"/>
              </a:spcAft>
              <a:buFontTx/>
              <a:buChar char="••"/>
              <a:defRPr/>
            </a:pPr>
            <a:r>
              <a:rPr kumimoji="0" lang="zh-TW" altLang="en-US" sz="2667" dirty="0">
                <a:solidFill>
                  <a:prstClr val="black">
                    <a:hueOff val="0"/>
                    <a:satOff val="0"/>
                    <a:lumOff val="0"/>
                    <a:alphaOff val="0"/>
                  </a:prstClr>
                </a:solidFill>
                <a:latin typeface="標楷體" pitchFamily="65" charset="-120"/>
                <a:ea typeface="標楷體" pitchFamily="65" charset="-120"/>
              </a:rPr>
              <a:t>特殊</a:t>
            </a:r>
            <a:r>
              <a:rPr kumimoji="0" lang="zh-TW" altLang="en-US" sz="2667" dirty="0" smtClean="0">
                <a:solidFill>
                  <a:prstClr val="black">
                    <a:hueOff val="0"/>
                    <a:satOff val="0"/>
                    <a:lumOff val="0"/>
                    <a:alphaOff val="0"/>
                  </a:prstClr>
                </a:solidFill>
                <a:latin typeface="標楷體" pitchFamily="65" charset="-120"/>
                <a:ea typeface="標楷體" pitchFamily="65" charset="-120"/>
              </a:rPr>
              <a:t>理由</a:t>
            </a:r>
            <a:r>
              <a:rPr kumimoji="0" lang="en-US" altLang="zh-TW" sz="2667" dirty="0">
                <a:solidFill>
                  <a:srgbClr val="FF0000"/>
                </a:solidFill>
                <a:latin typeface="標楷體" pitchFamily="65" charset="-120"/>
                <a:ea typeface="標楷體" pitchFamily="65" charset="-120"/>
              </a:rPr>
              <a:t>(</a:t>
            </a:r>
            <a:r>
              <a:rPr kumimoji="0" lang="zh-TW" altLang="en-US" sz="2667" dirty="0">
                <a:solidFill>
                  <a:srgbClr val="FF0000"/>
                </a:solidFill>
                <a:latin typeface="標楷體" pitchFamily="65" charset="-120"/>
                <a:ea typeface="標楷體" pitchFamily="65" charset="-120"/>
              </a:rPr>
              <a:t>工作證明等</a:t>
            </a:r>
            <a:r>
              <a:rPr kumimoji="0" lang="en-US" altLang="zh-TW" sz="2667" dirty="0">
                <a:solidFill>
                  <a:srgbClr val="FF0000"/>
                </a:solidFill>
                <a:latin typeface="標楷體" pitchFamily="65" charset="-120"/>
                <a:ea typeface="標楷體" pitchFamily="65" charset="-120"/>
              </a:rPr>
              <a:t>) </a:t>
            </a:r>
            <a:r>
              <a:rPr kumimoji="0" lang="zh-TW" altLang="en-US" sz="2667" dirty="0" smtClean="0">
                <a:solidFill>
                  <a:prstClr val="black">
                    <a:hueOff val="0"/>
                    <a:satOff val="0"/>
                    <a:lumOff val="0"/>
                    <a:alphaOff val="0"/>
                  </a:prstClr>
                </a:solidFill>
                <a:latin typeface="標楷體" pitchFamily="65" charset="-120"/>
                <a:ea typeface="標楷體" pitchFamily="65" charset="-120"/>
              </a:rPr>
              <a:t>。</a:t>
            </a:r>
            <a:endParaRPr kumimoji="0" lang="en-US" altLang="zh-TW" sz="2667" dirty="0">
              <a:solidFill>
                <a:prstClr val="black">
                  <a:hueOff val="0"/>
                  <a:satOff val="0"/>
                  <a:lumOff val="0"/>
                  <a:alphaOff val="0"/>
                </a:prstClr>
              </a:solidFill>
              <a:latin typeface="標楷體" pitchFamily="65" charset="-120"/>
              <a:ea typeface="標楷體" pitchFamily="65" charset="-120"/>
            </a:endParaRPr>
          </a:p>
        </p:txBody>
      </p:sp>
      <p:sp>
        <p:nvSpPr>
          <p:cNvPr id="6" name="手繪多邊形 5"/>
          <p:cNvSpPr/>
          <p:nvPr/>
        </p:nvSpPr>
        <p:spPr>
          <a:xfrm>
            <a:off x="382248" y="2115231"/>
            <a:ext cx="1434284" cy="1939104"/>
          </a:xfrm>
          <a:custGeom>
            <a:avLst/>
            <a:gdLst>
              <a:gd name="connsiteX0" fmla="*/ 0 w 2747825"/>
              <a:gd name="connsiteY0" fmla="*/ 218286 h 1309687"/>
              <a:gd name="connsiteX1" fmla="*/ 218286 w 2747825"/>
              <a:gd name="connsiteY1" fmla="*/ 0 h 1309687"/>
              <a:gd name="connsiteX2" fmla="*/ 2529539 w 2747825"/>
              <a:gd name="connsiteY2" fmla="*/ 0 h 1309687"/>
              <a:gd name="connsiteX3" fmla="*/ 2747825 w 2747825"/>
              <a:gd name="connsiteY3" fmla="*/ 218286 h 1309687"/>
              <a:gd name="connsiteX4" fmla="*/ 2747825 w 2747825"/>
              <a:gd name="connsiteY4" fmla="*/ 1091401 h 1309687"/>
              <a:gd name="connsiteX5" fmla="*/ 2529539 w 2747825"/>
              <a:gd name="connsiteY5" fmla="*/ 1309687 h 1309687"/>
              <a:gd name="connsiteX6" fmla="*/ 218286 w 2747825"/>
              <a:gd name="connsiteY6" fmla="*/ 1309687 h 1309687"/>
              <a:gd name="connsiteX7" fmla="*/ 0 w 2747825"/>
              <a:gd name="connsiteY7" fmla="*/ 1091401 h 1309687"/>
              <a:gd name="connsiteX8" fmla="*/ 0 w 2747825"/>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825" h="1309687">
                <a:moveTo>
                  <a:pt x="0" y="218286"/>
                </a:moveTo>
                <a:cubicBezTo>
                  <a:pt x="0" y="97730"/>
                  <a:pt x="97730" y="0"/>
                  <a:pt x="218286" y="0"/>
                </a:cubicBezTo>
                <a:lnTo>
                  <a:pt x="2529539" y="0"/>
                </a:lnTo>
                <a:cubicBezTo>
                  <a:pt x="2650095" y="0"/>
                  <a:pt x="2747825" y="97730"/>
                  <a:pt x="2747825" y="218286"/>
                </a:cubicBezTo>
                <a:lnTo>
                  <a:pt x="2747825" y="1091401"/>
                </a:lnTo>
                <a:cubicBezTo>
                  <a:pt x="2747825" y="1211957"/>
                  <a:pt x="2650095" y="1309687"/>
                  <a:pt x="2529539" y="1309687"/>
                </a:cubicBezTo>
                <a:lnTo>
                  <a:pt x="218286" y="1309687"/>
                </a:lnTo>
                <a:cubicBezTo>
                  <a:pt x="97730" y="1309687"/>
                  <a:pt x="0" y="1211957"/>
                  <a:pt x="0" y="1091401"/>
                </a:cubicBezTo>
                <a:lnTo>
                  <a:pt x="0" y="21828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lIns="308765" tIns="197005" rIns="308765" bIns="197005" spcCol="1270" anchor="ctr"/>
          <a:lstStyle/>
          <a:p>
            <a:pPr algn="ctr" defTabSz="2607668" eaLnBrk="1" hangingPunct="1">
              <a:lnSpc>
                <a:spcPct val="90000"/>
              </a:lnSpc>
              <a:spcAft>
                <a:spcPct val="35000"/>
              </a:spcAft>
              <a:defRPr/>
            </a:pPr>
            <a:r>
              <a:rPr kumimoji="0" lang="zh-TW" altLang="en-US" sz="4800" b="1" dirty="0">
                <a:solidFill>
                  <a:prstClr val="white"/>
                </a:solidFill>
                <a:latin typeface="微軟正黑體" panose="020B0604030504040204" pitchFamily="34" charset="-120"/>
                <a:ea typeface="微軟正黑體" panose="020B0604030504040204" pitchFamily="34" charset="-120"/>
                <a:cs typeface="Verdana" panose="020B0604030504040204" pitchFamily="34" charset="0"/>
              </a:rPr>
              <a:t>條　件</a:t>
            </a:r>
          </a:p>
        </p:txBody>
      </p:sp>
      <p:sp>
        <p:nvSpPr>
          <p:cNvPr id="7" name="手繪多邊形 6"/>
          <p:cNvSpPr/>
          <p:nvPr/>
        </p:nvSpPr>
        <p:spPr>
          <a:xfrm>
            <a:off x="1816532" y="4054337"/>
            <a:ext cx="10176000" cy="2679665"/>
          </a:xfrm>
          <a:custGeom>
            <a:avLst/>
            <a:gdLst>
              <a:gd name="connsiteX0" fmla="*/ 174628 w 1047750"/>
              <a:gd name="connsiteY0" fmla="*/ 0 h 4885022"/>
              <a:gd name="connsiteX1" fmla="*/ 873122 w 1047750"/>
              <a:gd name="connsiteY1" fmla="*/ 0 h 4885022"/>
              <a:gd name="connsiteX2" fmla="*/ 1047750 w 1047750"/>
              <a:gd name="connsiteY2" fmla="*/ 174628 h 4885022"/>
              <a:gd name="connsiteX3" fmla="*/ 1047750 w 1047750"/>
              <a:gd name="connsiteY3" fmla="*/ 4885022 h 4885022"/>
              <a:gd name="connsiteX4" fmla="*/ 1047750 w 1047750"/>
              <a:gd name="connsiteY4" fmla="*/ 4885022 h 4885022"/>
              <a:gd name="connsiteX5" fmla="*/ 0 w 1047750"/>
              <a:gd name="connsiteY5" fmla="*/ 4885022 h 4885022"/>
              <a:gd name="connsiteX6" fmla="*/ 0 w 1047750"/>
              <a:gd name="connsiteY6" fmla="*/ 4885022 h 4885022"/>
              <a:gd name="connsiteX7" fmla="*/ 0 w 1047750"/>
              <a:gd name="connsiteY7" fmla="*/ 174628 h 4885022"/>
              <a:gd name="connsiteX8" fmla="*/ 174628 w 1047750"/>
              <a:gd name="connsiteY8" fmla="*/ 0 h 48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4885022">
                <a:moveTo>
                  <a:pt x="1047750" y="814186"/>
                </a:moveTo>
                <a:lnTo>
                  <a:pt x="1047750" y="4070836"/>
                </a:lnTo>
                <a:cubicBezTo>
                  <a:pt x="1047750" y="4520496"/>
                  <a:pt x="1030981" y="4885020"/>
                  <a:pt x="1010295" y="4885020"/>
                </a:cubicBezTo>
                <a:lnTo>
                  <a:pt x="0" y="4885020"/>
                </a:lnTo>
                <a:lnTo>
                  <a:pt x="0" y="4885020"/>
                </a:lnTo>
                <a:lnTo>
                  <a:pt x="0" y="2"/>
                </a:lnTo>
                <a:lnTo>
                  <a:pt x="0" y="2"/>
                </a:lnTo>
                <a:lnTo>
                  <a:pt x="1010295" y="2"/>
                </a:lnTo>
                <a:cubicBezTo>
                  <a:pt x="1030981" y="2"/>
                  <a:pt x="1047750" y="364526"/>
                  <a:pt x="1047750" y="814186"/>
                </a:cubicBezTo>
                <a:close/>
              </a:path>
            </a:pathLst>
          </a:custGeom>
          <a:scene3d>
            <a:camera prst="orthographicFront"/>
            <a:lightRig rig="flat" dir="t"/>
          </a:scene3d>
          <a:sp3d extrusionH="12700" prstMaterial="plastic">
            <a:bevelT w="50800" h="50800"/>
          </a:sp3d>
        </p:spPr>
        <p:style>
          <a:lnRef idx="1">
            <a:schemeClr val="accent2">
              <a:tint val="40000"/>
              <a:alpha val="90000"/>
              <a:hueOff val="2512910"/>
              <a:satOff val="-2189"/>
              <a:lumOff val="-3"/>
              <a:alphaOff val="0"/>
            </a:schemeClr>
          </a:lnRef>
          <a:fillRef idx="1">
            <a:schemeClr val="accent2">
              <a:tint val="40000"/>
              <a:alpha val="90000"/>
              <a:hueOff val="2512910"/>
              <a:satOff val="-2189"/>
              <a:lumOff val="-3"/>
              <a:alphaOff val="0"/>
            </a:schemeClr>
          </a:fillRef>
          <a:effectRef idx="2">
            <a:schemeClr val="accent2">
              <a:tint val="40000"/>
              <a:alpha val="90000"/>
              <a:hueOff val="2512910"/>
              <a:satOff val="-2189"/>
              <a:lumOff val="-3"/>
              <a:alphaOff val="0"/>
            </a:schemeClr>
          </a:effectRef>
          <a:fontRef idx="minor">
            <a:schemeClr val="dk1">
              <a:hueOff val="0"/>
              <a:satOff val="0"/>
              <a:lumOff val="0"/>
              <a:alphaOff val="0"/>
            </a:schemeClr>
          </a:fontRef>
        </p:style>
        <p:txBody>
          <a:bodyPr lIns="208281" tIns="172335" rIns="276475" bIns="172337" spcCol="1270" anchor="ctr"/>
          <a:lstStyle/>
          <a:p>
            <a:pPr marL="380990" lvl="1" indent="-380990" defTabSz="2429873" eaLnBrk="1" hangingPunct="1">
              <a:lnSpc>
                <a:spcPts val="3467"/>
              </a:lnSpc>
              <a:spcAft>
                <a:spcPct val="15000"/>
              </a:spcAft>
              <a:buFontTx/>
              <a:buChar char="••"/>
              <a:defRPr/>
            </a:pPr>
            <a:r>
              <a:rPr kumimoji="0" lang="zh-TW" altLang="en-US" sz="2667" dirty="0">
                <a:solidFill>
                  <a:srgbClr val="FF0000"/>
                </a:solidFill>
                <a:latin typeface="標楷體" pitchFamily="65" charset="-120"/>
                <a:ea typeface="標楷體" pitchFamily="65" charset="-120"/>
              </a:rPr>
              <a:t>應屆畢業生</a:t>
            </a:r>
            <a:r>
              <a:rPr kumimoji="0" lang="en-US" altLang="zh-TW" sz="2667" dirty="0">
                <a:solidFill>
                  <a:prstClr val="black">
                    <a:hueOff val="0"/>
                    <a:satOff val="0"/>
                    <a:lumOff val="0"/>
                    <a:alphaOff val="0"/>
                  </a:prstClr>
                </a:solidFill>
                <a:latin typeface="標楷體" pitchFamily="65" charset="-120"/>
                <a:ea typeface="標楷體" pitchFamily="65" charset="-120"/>
              </a:rPr>
              <a:t/>
            </a:r>
            <a:br>
              <a:rPr kumimoji="0" lang="en-US" altLang="zh-TW" sz="2667" dirty="0">
                <a:solidFill>
                  <a:prstClr val="black">
                    <a:hueOff val="0"/>
                    <a:satOff val="0"/>
                    <a:lumOff val="0"/>
                    <a:alphaOff val="0"/>
                  </a:prstClr>
                </a:solidFill>
                <a:latin typeface="標楷體" pitchFamily="65" charset="-120"/>
                <a:ea typeface="標楷體" pitchFamily="65" charset="-120"/>
              </a:rPr>
            </a:br>
            <a:r>
              <a:rPr kumimoji="0" lang="zh-TW" altLang="en-US" sz="2667" dirty="0">
                <a:solidFill>
                  <a:srgbClr val="0000FF"/>
                </a:solidFill>
                <a:latin typeface="標楷體" pitchFamily="65" charset="-120"/>
                <a:ea typeface="標楷體" pitchFamily="65" charset="-120"/>
              </a:rPr>
              <a:t>向所就讀之國民中學提出申請</a:t>
            </a:r>
            <a:r>
              <a:rPr kumimoji="0" lang="zh-TW" altLang="en-US" sz="2667" dirty="0">
                <a:solidFill>
                  <a:prstClr val="black">
                    <a:hueOff val="0"/>
                    <a:satOff val="0"/>
                    <a:lumOff val="0"/>
                    <a:alphaOff val="0"/>
                  </a:prstClr>
                </a:solidFill>
                <a:latin typeface="標楷體" pitchFamily="65" charset="-120"/>
                <a:ea typeface="標楷體" pitchFamily="65" charset="-120"/>
              </a:rPr>
              <a:t>，各校彙整資料後發函至免試委員會辦理。</a:t>
            </a:r>
            <a:endParaRPr kumimoji="0" lang="en-US" altLang="zh-TW" sz="2667" dirty="0">
              <a:solidFill>
                <a:prstClr val="black">
                  <a:hueOff val="0"/>
                  <a:satOff val="0"/>
                  <a:lumOff val="0"/>
                  <a:alphaOff val="0"/>
                </a:prstClr>
              </a:solidFill>
              <a:latin typeface="標楷體" pitchFamily="65" charset="-120"/>
              <a:ea typeface="標楷體" pitchFamily="65" charset="-120"/>
            </a:endParaRPr>
          </a:p>
          <a:p>
            <a:pPr marL="380990" lvl="1" indent="-380990" defTabSz="2429873" eaLnBrk="1" hangingPunct="1">
              <a:lnSpc>
                <a:spcPts val="3467"/>
              </a:lnSpc>
              <a:spcAft>
                <a:spcPct val="15000"/>
              </a:spcAft>
              <a:buFontTx/>
              <a:buChar char="••"/>
              <a:defRPr/>
            </a:pPr>
            <a:r>
              <a:rPr kumimoji="0" lang="zh-TW" altLang="en-US" sz="2667" dirty="0">
                <a:solidFill>
                  <a:srgbClr val="FF0000"/>
                </a:solidFill>
                <a:latin typeface="標楷體" pitchFamily="65" charset="-120"/>
                <a:ea typeface="標楷體" pitchFamily="65" charset="-120"/>
              </a:rPr>
              <a:t>非應屆畢業生</a:t>
            </a:r>
            <a:r>
              <a:rPr kumimoji="0" lang="en-US" altLang="zh-TW" sz="2667" dirty="0">
                <a:solidFill>
                  <a:prstClr val="black">
                    <a:hueOff val="0"/>
                    <a:satOff val="0"/>
                    <a:lumOff val="0"/>
                    <a:alphaOff val="0"/>
                  </a:prstClr>
                </a:solidFill>
                <a:latin typeface="標楷體" pitchFamily="65" charset="-120"/>
                <a:ea typeface="標楷體" pitchFamily="65" charset="-120"/>
              </a:rPr>
              <a:t>(</a:t>
            </a:r>
            <a:r>
              <a:rPr kumimoji="0" lang="zh-TW" altLang="en-US" sz="2667" dirty="0">
                <a:solidFill>
                  <a:prstClr val="black">
                    <a:hueOff val="0"/>
                    <a:satOff val="0"/>
                    <a:lumOff val="0"/>
                    <a:alphaOff val="0"/>
                  </a:prstClr>
                </a:solidFill>
                <a:latin typeface="標楷體" pitchFamily="65" charset="-120"/>
                <a:ea typeface="標楷體" pitchFamily="65" charset="-120"/>
              </a:rPr>
              <a:t>含具同等學力資格者、就讀海外設立之臺灣學校及大陸臺商子女學校者及國外返國就學學生</a:t>
            </a:r>
            <a:r>
              <a:rPr kumimoji="0" lang="en-US" altLang="zh-TW" sz="2667" dirty="0">
                <a:solidFill>
                  <a:prstClr val="black">
                    <a:hueOff val="0"/>
                    <a:satOff val="0"/>
                    <a:lumOff val="0"/>
                    <a:alphaOff val="0"/>
                  </a:prstClr>
                </a:solidFill>
                <a:latin typeface="標楷體" pitchFamily="65" charset="-120"/>
                <a:ea typeface="標楷體" pitchFamily="65" charset="-120"/>
              </a:rPr>
              <a:t>)</a:t>
            </a:r>
            <a:r>
              <a:rPr kumimoji="0" lang="zh-TW" altLang="en-US" sz="2667" dirty="0">
                <a:solidFill>
                  <a:prstClr val="black">
                    <a:hueOff val="0"/>
                    <a:satOff val="0"/>
                    <a:lumOff val="0"/>
                    <a:alphaOff val="0"/>
                  </a:prstClr>
                </a:solidFill>
                <a:latin typeface="標楷體" pitchFamily="65" charset="-120"/>
                <a:ea typeface="標楷體" pitchFamily="65" charset="-120"/>
              </a:rPr>
              <a:t>：直接</a:t>
            </a:r>
            <a:r>
              <a:rPr kumimoji="0" lang="zh-TW" altLang="en-US" sz="2667" dirty="0">
                <a:solidFill>
                  <a:srgbClr val="0000FF"/>
                </a:solidFill>
                <a:latin typeface="標楷體" pitchFamily="65" charset="-120"/>
                <a:ea typeface="標楷體" pitchFamily="65" charset="-120"/>
              </a:rPr>
              <a:t>向免試委員會提出申請。</a:t>
            </a:r>
          </a:p>
        </p:txBody>
      </p:sp>
      <p:sp>
        <p:nvSpPr>
          <p:cNvPr id="8" name="手繪多邊形 7"/>
          <p:cNvSpPr/>
          <p:nvPr/>
        </p:nvSpPr>
        <p:spPr>
          <a:xfrm>
            <a:off x="328532" y="4054336"/>
            <a:ext cx="1488000" cy="2750545"/>
          </a:xfrm>
          <a:custGeom>
            <a:avLst/>
            <a:gdLst>
              <a:gd name="connsiteX0" fmla="*/ 0 w 2747825"/>
              <a:gd name="connsiteY0" fmla="*/ 218286 h 1309687"/>
              <a:gd name="connsiteX1" fmla="*/ 218286 w 2747825"/>
              <a:gd name="connsiteY1" fmla="*/ 0 h 1309687"/>
              <a:gd name="connsiteX2" fmla="*/ 2529539 w 2747825"/>
              <a:gd name="connsiteY2" fmla="*/ 0 h 1309687"/>
              <a:gd name="connsiteX3" fmla="*/ 2747825 w 2747825"/>
              <a:gd name="connsiteY3" fmla="*/ 218286 h 1309687"/>
              <a:gd name="connsiteX4" fmla="*/ 2747825 w 2747825"/>
              <a:gd name="connsiteY4" fmla="*/ 1091401 h 1309687"/>
              <a:gd name="connsiteX5" fmla="*/ 2529539 w 2747825"/>
              <a:gd name="connsiteY5" fmla="*/ 1309687 h 1309687"/>
              <a:gd name="connsiteX6" fmla="*/ 218286 w 2747825"/>
              <a:gd name="connsiteY6" fmla="*/ 1309687 h 1309687"/>
              <a:gd name="connsiteX7" fmla="*/ 0 w 2747825"/>
              <a:gd name="connsiteY7" fmla="*/ 1091401 h 1309687"/>
              <a:gd name="connsiteX8" fmla="*/ 0 w 2747825"/>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825" h="1309687">
                <a:moveTo>
                  <a:pt x="0" y="218286"/>
                </a:moveTo>
                <a:cubicBezTo>
                  <a:pt x="0" y="97730"/>
                  <a:pt x="97730" y="0"/>
                  <a:pt x="218286" y="0"/>
                </a:cubicBezTo>
                <a:lnTo>
                  <a:pt x="2529539" y="0"/>
                </a:lnTo>
                <a:cubicBezTo>
                  <a:pt x="2650095" y="0"/>
                  <a:pt x="2747825" y="97730"/>
                  <a:pt x="2747825" y="218286"/>
                </a:cubicBezTo>
                <a:lnTo>
                  <a:pt x="2747825" y="1091401"/>
                </a:lnTo>
                <a:cubicBezTo>
                  <a:pt x="2747825" y="1211957"/>
                  <a:pt x="2650095" y="1309687"/>
                  <a:pt x="2529539" y="1309687"/>
                </a:cubicBezTo>
                <a:lnTo>
                  <a:pt x="218286" y="1309687"/>
                </a:lnTo>
                <a:cubicBezTo>
                  <a:pt x="97730" y="1309687"/>
                  <a:pt x="0" y="1211957"/>
                  <a:pt x="0" y="1091401"/>
                </a:cubicBezTo>
                <a:lnTo>
                  <a:pt x="0" y="21828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340759"/>
              <a:satOff val="-2919"/>
              <a:lumOff val="686"/>
              <a:alphaOff val="0"/>
            </a:schemeClr>
          </a:fillRef>
          <a:effectRef idx="2">
            <a:schemeClr val="accent2">
              <a:hueOff val="2340759"/>
              <a:satOff val="-2919"/>
              <a:lumOff val="686"/>
              <a:alphaOff val="0"/>
            </a:schemeClr>
          </a:effectRef>
          <a:fontRef idx="minor">
            <a:schemeClr val="lt1"/>
          </a:fontRef>
        </p:style>
        <p:txBody>
          <a:bodyPr lIns="308765" tIns="197005" rIns="308765" bIns="197005" spcCol="1270" anchor="ctr"/>
          <a:lstStyle/>
          <a:p>
            <a:pPr algn="ctr" defTabSz="2607668" eaLnBrk="1" hangingPunct="1">
              <a:lnSpc>
                <a:spcPct val="90000"/>
              </a:lnSpc>
              <a:spcAft>
                <a:spcPct val="35000"/>
              </a:spcAft>
              <a:defRPr/>
            </a:pPr>
            <a:r>
              <a:rPr kumimoji="0" lang="zh-TW" altLang="en-US" sz="4800" b="1" dirty="0">
                <a:solidFill>
                  <a:prstClr val="white"/>
                </a:solidFill>
                <a:latin typeface="微軟正黑體" panose="020B0604030504040204" pitchFamily="34" charset="-120"/>
                <a:ea typeface="微軟正黑體" panose="020B0604030504040204" pitchFamily="34" charset="-120"/>
              </a:rPr>
              <a:t>申請方式</a:t>
            </a:r>
          </a:p>
        </p:txBody>
      </p:sp>
      <p:sp>
        <p:nvSpPr>
          <p:cNvPr id="132111" name="標題 1"/>
          <p:cNvSpPr txBox="1">
            <a:spLocks/>
          </p:cNvSpPr>
          <p:nvPr/>
        </p:nvSpPr>
        <p:spPr bwMode="auto">
          <a:xfrm>
            <a:off x="2351582" y="1691847"/>
            <a:ext cx="7761287"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20" tIns="60960" rIns="121920" bIns="6096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lnSpc>
                <a:spcPct val="80000"/>
              </a:lnSpc>
            </a:pPr>
            <a:r>
              <a:rPr kumimoji="0" lang="zh-TW" altLang="en-US" sz="3700" b="1" dirty="0">
                <a:solidFill>
                  <a:srgbClr val="660066"/>
                </a:solidFill>
                <a:latin typeface="BiauKai"/>
                <a:ea typeface="BiauKai"/>
                <a:cs typeface="BiauKai"/>
              </a:rPr>
              <a:t>申請時間</a:t>
            </a:r>
            <a:r>
              <a:rPr kumimoji="0" lang="zh-TW" altLang="zh-TW" sz="3700" b="1" dirty="0" smtClean="0">
                <a:solidFill>
                  <a:srgbClr val="3EBBF0"/>
                </a:solidFill>
              </a:rPr>
              <a:t>：</a:t>
            </a:r>
            <a:r>
              <a:rPr kumimoji="0" lang="en-US" altLang="zh-TW" sz="3700" b="1" dirty="0">
                <a:solidFill>
                  <a:srgbClr val="3EBBF0"/>
                </a:solidFill>
              </a:rPr>
              <a:t>5/4</a:t>
            </a:r>
            <a:r>
              <a:rPr kumimoji="0" lang="zh-TW" altLang="en-US" sz="3700" b="1" dirty="0">
                <a:solidFill>
                  <a:srgbClr val="3EBBF0"/>
                </a:solidFill>
              </a:rPr>
              <a:t>至</a:t>
            </a:r>
            <a:r>
              <a:rPr kumimoji="0" lang="en-US" altLang="zh-TW" sz="3700" b="1" dirty="0">
                <a:solidFill>
                  <a:srgbClr val="3EBBF0"/>
                </a:solidFill>
              </a:rPr>
              <a:t>5/8</a:t>
            </a:r>
            <a:r>
              <a:rPr kumimoji="0" lang="zh-TW" altLang="en-US" sz="3700" b="1" dirty="0" smtClean="0">
                <a:solidFill>
                  <a:srgbClr val="3EBBF0"/>
                </a:solidFill>
              </a:rPr>
              <a:t>辦理</a:t>
            </a:r>
            <a:endParaRPr kumimoji="0" lang="zh-TW" altLang="en-US" sz="3700" b="1" dirty="0">
              <a:solidFill>
                <a:srgbClr val="3EBBF0"/>
              </a:solidFill>
            </a:endParaRPr>
          </a:p>
        </p:txBody>
      </p:sp>
    </p:spTree>
    <p:extLst>
      <p:ext uri="{BB962C8B-B14F-4D97-AF65-F5344CB8AC3E}">
        <p14:creationId xmlns:p14="http://schemas.microsoft.com/office/powerpoint/2010/main" xmlns="" val="2074254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1" name="內容版面配置區 2"/>
          <p:cNvSpPr>
            <a:spLocks noGrp="1"/>
          </p:cNvSpPr>
          <p:nvPr>
            <p:ph idx="4294967295"/>
          </p:nvPr>
        </p:nvSpPr>
        <p:spPr>
          <a:xfrm>
            <a:off x="2024063" y="2643188"/>
            <a:ext cx="8291512" cy="2806700"/>
          </a:xfrm>
        </p:spPr>
        <p:txBody>
          <a:bodyPr/>
          <a:lstStyle/>
          <a:p>
            <a:pPr>
              <a:defRPr/>
            </a:pPr>
            <a:r>
              <a:rPr lang="zh-TW" altLang="en-US" sz="48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en-US" altLang="zh-TW" sz="48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a:t>
            </a:r>
            <a:r>
              <a:rPr lang="zh-TW" altLang="en-US" sz="48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次分發到位」</a:t>
            </a:r>
          </a:p>
          <a:p>
            <a:pPr>
              <a:defRPr/>
            </a:pPr>
            <a:r>
              <a:rPr lang="zh-TW" altLang="en-US" sz="4800" b="1" dirty="0">
                <a:solidFill>
                  <a:srgbClr val="008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en-US" altLang="zh-TW" sz="4800" b="1" dirty="0">
                <a:solidFill>
                  <a:srgbClr val="008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10</a:t>
            </a:r>
            <a:r>
              <a:rPr lang="zh-TW" altLang="en-US" sz="4800" b="1" dirty="0">
                <a:solidFill>
                  <a:srgbClr val="008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個志願序為</a:t>
            </a:r>
            <a:r>
              <a:rPr lang="en-US" altLang="zh-TW" sz="4800" b="1" dirty="0">
                <a:solidFill>
                  <a:srgbClr val="008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a:t>
            </a:r>
            <a:r>
              <a:rPr lang="zh-TW" altLang="en-US" sz="4800" b="1" dirty="0">
                <a:solidFill>
                  <a:srgbClr val="008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群組」</a:t>
            </a:r>
          </a:p>
          <a:p>
            <a:pPr>
              <a:defRPr/>
            </a:pPr>
            <a:r>
              <a:rPr lang="zh-TW" altLang="en-US"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「會考成績總點數</a:t>
            </a:r>
            <a:r>
              <a:rPr lang="en-US" altLang="zh-TW"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lang="zh-TW" altLang="en-US"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點」</a:t>
            </a:r>
          </a:p>
          <a:p>
            <a:pPr>
              <a:defRPr/>
            </a:pPr>
            <a:endParaRPr lang="zh-TW" altLang="en-US" sz="4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7" name="標題 1"/>
          <p:cNvSpPr txBox="1">
            <a:spLocks/>
          </p:cNvSpPr>
          <p:nvPr/>
        </p:nvSpPr>
        <p:spPr>
          <a:xfrm>
            <a:off x="1524000" y="1000126"/>
            <a:ext cx="9144000" cy="1584325"/>
          </a:xfrm>
          <a:prstGeom prst="rect">
            <a:avLst/>
          </a:prstGeom>
        </p:spPr>
        <p:txBody>
          <a:bodyPr>
            <a:normAutofit/>
          </a:bodyPr>
          <a:lstStyle>
            <a:lvl1pPr algn="ctr" rtl="0" eaLnBrk="0" fontAlgn="base" hangingPunct="0">
              <a:spcBef>
                <a:spcPct val="0"/>
              </a:spcBef>
              <a:spcAft>
                <a:spcPct val="0"/>
              </a:spcAft>
              <a:defRPr kumimoji="1" sz="4400" kern="1200">
                <a:solidFill>
                  <a:schemeClr val="tx1"/>
                </a:solidFill>
                <a:latin typeface="+mj-lt"/>
                <a:ea typeface="+mj-ea"/>
                <a:cs typeface="新細明體" charset="0"/>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kumimoji="0" lang="en-US" altLang="zh-TW" sz="4800" b="1" dirty="0" smtClean="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109</a:t>
            </a:r>
            <a:r>
              <a:rPr kumimoji="0" lang="zh-TW" altLang="en-US" sz="4800" b="1" dirty="0" smtClean="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a:t>
            </a:r>
            <a:r>
              <a:rPr kumimoji="0" lang="zh-TW" altLang="en-US" sz="48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中投區延續</a:t>
            </a:r>
            <a:endParaRPr kumimoji="0" lang="en-US" altLang="zh-TW" sz="48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eaLnBrk="1" hangingPunct="1">
              <a:defRPr/>
            </a:pPr>
            <a:r>
              <a:rPr kumimoji="0" lang="zh-TW" altLang="en-US"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免試入學「</a:t>
            </a:r>
            <a:r>
              <a:rPr kumimoji="0" lang="en-US" altLang="zh-TW"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kumimoji="0" lang="zh-TW" altLang="en-US"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kumimoji="0" lang="zh-TW" altLang="en-US" sz="48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方案</a:t>
            </a:r>
            <a:endParaRPr kumimoji="0" lang="zh-TW" altLang="en-US"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pic>
        <p:nvPicPr>
          <p:cNvPr id="8" name="圖片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39250" y="5214939"/>
            <a:ext cx="1162050" cy="1368425"/>
          </a:xfrm>
          <a:prstGeom prst="rect">
            <a:avLst/>
          </a:prstGeom>
          <a:noFill/>
          <a:ln>
            <a:noFill/>
          </a:ln>
          <a:effectLst>
            <a:outerShdw blurRad="50800" dist="38100" dir="2700000" algn="tl" rotWithShape="0">
              <a:prstClr val="black">
                <a:alpha val="40000"/>
              </a:prstClr>
            </a:outerShdw>
          </a:effectLst>
          <a:extLst/>
        </p:spPr>
      </p:pic>
    </p:spTree>
    <p:extLst>
      <p:ext uri="{BB962C8B-B14F-4D97-AF65-F5344CB8AC3E}">
        <p14:creationId xmlns:p14="http://schemas.microsoft.com/office/powerpoint/2010/main" xmlns="" val="13612810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矩形 1"/>
          <p:cNvSpPr>
            <a:spLocks noChangeArrowheads="1"/>
          </p:cNvSpPr>
          <p:nvPr/>
        </p:nvSpPr>
        <p:spPr bwMode="auto">
          <a:xfrm>
            <a:off x="1738313" y="857251"/>
            <a:ext cx="1606550" cy="519113"/>
          </a:xfrm>
          <a:prstGeom prst="rect">
            <a:avLst/>
          </a:prstGeom>
          <a:solidFill>
            <a:srgbClr val="FFCC99"/>
          </a:solidFill>
          <a:ln w="9525">
            <a:noFill/>
            <a:miter lim="800000"/>
            <a:headEnd/>
            <a:tailEnd/>
          </a:ln>
        </p:spPr>
        <p:txBody>
          <a:bodyPr wrap="none">
            <a:spAutoFit/>
          </a:bodyPr>
          <a:lstStyle/>
          <a:p>
            <a:r>
              <a:rPr kumimoji="0" lang="zh-TW" altLang="zh-TW" sz="2800" b="1">
                <a:solidFill>
                  <a:srgbClr val="000099"/>
                </a:solidFill>
                <a:latin typeface="標楷體" pitchFamily="65" charset="-120"/>
                <a:ea typeface="標楷體" pitchFamily="65" charset="-120"/>
              </a:rPr>
              <a:t>超額比序</a:t>
            </a:r>
            <a:endParaRPr kumimoji="0" lang="zh-TW" altLang="en-US" sz="2800" b="1">
              <a:solidFill>
                <a:srgbClr val="000099"/>
              </a:solidFill>
              <a:latin typeface="標楷體" pitchFamily="65" charset="-120"/>
              <a:ea typeface="標楷體" pitchFamily="65" charset="-120"/>
            </a:endParaRPr>
          </a:p>
        </p:txBody>
      </p:sp>
      <p:sp>
        <p:nvSpPr>
          <p:cNvPr id="3" name="矩形 2"/>
          <p:cNvSpPr>
            <a:spLocks noChangeArrowheads="1"/>
          </p:cNvSpPr>
          <p:nvPr/>
        </p:nvSpPr>
        <p:spPr bwMode="auto">
          <a:xfrm>
            <a:off x="3719737" y="854621"/>
            <a:ext cx="6340197" cy="584775"/>
          </a:xfrm>
          <a:prstGeom prst="rect">
            <a:avLst/>
          </a:prstGeom>
          <a:solidFill>
            <a:schemeClr val="bg1"/>
          </a:solidFill>
          <a:ln w="9525">
            <a:noFill/>
            <a:miter lim="800000"/>
            <a:headEnd/>
            <a:tailEnd/>
          </a:ln>
        </p:spPr>
        <p:txBody>
          <a:bodyPr wrap="none">
            <a:spAutoFit/>
          </a:bodyPr>
          <a:lstStyle/>
          <a:p>
            <a:pPr fontAlgn="auto">
              <a:spcBef>
                <a:spcPts val="0"/>
              </a:spcBef>
              <a:spcAft>
                <a:spcPts val="0"/>
              </a:spcAft>
              <a:defRPr/>
            </a:pPr>
            <a:r>
              <a:rPr kumimoji="0" lang="zh-TW" altLang="en-US" sz="3200" b="1" dirty="0">
                <a:solidFill>
                  <a:srgbClr val="000099"/>
                </a:solidFill>
                <a:effectLst>
                  <a:outerShdw blurRad="38100" dist="38100" dir="2700000" algn="tl">
                    <a:srgbClr val="C0C0C0"/>
                  </a:outerShdw>
                </a:effectLst>
                <a:latin typeface="Calibri"/>
              </a:rPr>
              <a:t>中投區</a:t>
            </a:r>
            <a:r>
              <a:rPr kumimoji="0" lang="zh-TW" altLang="en-US" sz="2400" b="1" dirty="0">
                <a:solidFill>
                  <a:srgbClr val="000099"/>
                </a:solidFill>
                <a:effectLst>
                  <a:outerShdw blurRad="38100" dist="38100" dir="2700000" algn="tl">
                    <a:srgbClr val="C0C0C0"/>
                  </a:outerShdw>
                </a:effectLst>
                <a:latin typeface="Calibri"/>
              </a:rPr>
              <a:t>免試入學超額比序項目積分採計項目</a:t>
            </a:r>
            <a:endParaRPr kumimoji="0" lang="zh-TW" altLang="en-US" sz="2400" b="1" dirty="0">
              <a:solidFill>
                <a:srgbClr val="000099"/>
              </a:solidFill>
              <a:latin typeface="Calibri"/>
            </a:endParaRPr>
          </a:p>
        </p:txBody>
      </p:sp>
      <p:graphicFrame>
        <p:nvGraphicFramePr>
          <p:cNvPr id="55353" name="Group 57"/>
          <p:cNvGraphicFramePr>
            <a:graphicFrameLocks noGrp="1"/>
          </p:cNvGraphicFramePr>
          <p:nvPr/>
        </p:nvGraphicFramePr>
        <p:xfrm>
          <a:off x="1881188" y="1643063"/>
          <a:ext cx="8678862" cy="4465258"/>
        </p:xfrm>
        <a:graphic>
          <a:graphicData uri="http://schemas.openxmlformats.org/drawingml/2006/table">
            <a:tbl>
              <a:tblPr/>
              <a:tblGrid>
                <a:gridCol w="1635125">
                  <a:extLst>
                    <a:ext uri="{9D8B030D-6E8A-4147-A177-3AD203B41FA5}">
                      <a16:colId xmlns="" xmlns:a16="http://schemas.microsoft.com/office/drawing/2014/main" val="20000"/>
                    </a:ext>
                  </a:extLst>
                </a:gridCol>
                <a:gridCol w="1257300">
                  <a:extLst>
                    <a:ext uri="{9D8B030D-6E8A-4147-A177-3AD203B41FA5}">
                      <a16:colId xmlns="" xmlns:a16="http://schemas.microsoft.com/office/drawing/2014/main" val="20001"/>
                    </a:ext>
                  </a:extLst>
                </a:gridCol>
                <a:gridCol w="1827212">
                  <a:extLst>
                    <a:ext uri="{9D8B030D-6E8A-4147-A177-3AD203B41FA5}">
                      <a16:colId xmlns="" xmlns:a16="http://schemas.microsoft.com/office/drawing/2014/main" val="20002"/>
                    </a:ext>
                  </a:extLst>
                </a:gridCol>
                <a:gridCol w="1943100">
                  <a:extLst>
                    <a:ext uri="{9D8B030D-6E8A-4147-A177-3AD203B41FA5}">
                      <a16:colId xmlns="" xmlns:a16="http://schemas.microsoft.com/office/drawing/2014/main" val="20003"/>
                    </a:ext>
                  </a:extLst>
                </a:gridCol>
                <a:gridCol w="2016125">
                  <a:extLst>
                    <a:ext uri="{9D8B030D-6E8A-4147-A177-3AD203B41FA5}">
                      <a16:colId xmlns="" xmlns:a16="http://schemas.microsoft.com/office/drawing/2014/main" val="20004"/>
                    </a:ext>
                  </a:extLst>
                </a:gridCol>
              </a:tblGrid>
              <a:tr h="176053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800" b="1" i="0" u="none" strike="noStrike" cap="none" normalizeH="0" baseline="0" dirty="0">
                          <a:ln>
                            <a:noFill/>
                          </a:ln>
                          <a:solidFill>
                            <a:schemeClr val="tx1"/>
                          </a:solidFill>
                          <a:effectLst/>
                          <a:latin typeface="新細明體" pitchFamily="18" charset="-120"/>
                          <a:ea typeface="新細明體" pitchFamily="18" charset="-120"/>
                        </a:rPr>
                        <a:t>志願序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2000" b="1" i="0" u="none" strike="noStrike" cap="none" normalizeH="0" baseline="0">
                          <a:ln>
                            <a:noFill/>
                          </a:ln>
                          <a:solidFill>
                            <a:srgbClr val="FF0000"/>
                          </a:solidFill>
                          <a:effectLst/>
                          <a:latin typeface="新細明體" pitchFamily="18" charset="-120"/>
                          <a:ea typeface="新細明體" pitchFamily="18" charset="-120"/>
                        </a:rPr>
                        <a:t>30</a:t>
                      </a: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分</a:t>
                      </a:r>
                      <a:endParaRPr kumimoji="0" lang="en-US" altLang="zh-TW" sz="2000" b="1" i="0" u="none" strike="noStrike" cap="none" normalizeH="0" baseline="0">
                        <a:ln>
                          <a:noFill/>
                        </a:ln>
                        <a:solidFill>
                          <a:srgbClr val="FF0000"/>
                        </a:solidFill>
                        <a:effectLst/>
                        <a:latin typeface="新細明體" pitchFamily="18" charset="-120"/>
                        <a:ea typeface="新細明體" pitchFamily="18" charset="-12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第</a:t>
                      </a:r>
                      <a:r>
                        <a:rPr kumimoji="0" lang="en-US" altLang="zh-TW"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1-10</a:t>
                      </a: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志願序</a:t>
                      </a: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1" i="0" u="none" strike="noStrike" cap="none" normalizeH="0" baseline="0">
                          <a:ln>
                            <a:noFill/>
                          </a:ln>
                          <a:solidFill>
                            <a:srgbClr val="990000"/>
                          </a:solidFill>
                          <a:effectLst>
                            <a:outerShdw blurRad="38100" dist="38100" dir="2700000" algn="tl">
                              <a:srgbClr val="C0C0C0"/>
                            </a:outerShdw>
                          </a:effectLst>
                          <a:latin typeface="新細明體" pitchFamily="18" charset="-120"/>
                          <a:ea typeface="新細明體" pitchFamily="18" charset="-120"/>
                        </a:rPr>
                        <a:t>30</a:t>
                      </a:r>
                      <a:r>
                        <a:rPr kumimoji="0" lang="zh-TW" altLang="en-US" sz="28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分</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第</a:t>
                      </a:r>
                      <a:r>
                        <a:rPr kumimoji="0" lang="en-US" altLang="zh-TW"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11-20</a:t>
                      </a: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志願序</a:t>
                      </a: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1" i="0" u="none" strike="noStrike" cap="none" normalizeH="0" baseline="0">
                          <a:ln>
                            <a:noFill/>
                          </a:ln>
                          <a:solidFill>
                            <a:srgbClr val="990000"/>
                          </a:solidFill>
                          <a:effectLst>
                            <a:outerShdw blurRad="38100" dist="38100" dir="2700000" algn="tl">
                              <a:srgbClr val="C0C0C0"/>
                            </a:outerShdw>
                          </a:effectLst>
                          <a:latin typeface="新細明體" pitchFamily="18" charset="-120"/>
                          <a:ea typeface="新細明體" pitchFamily="18" charset="-120"/>
                        </a:rPr>
                        <a:t>29</a:t>
                      </a:r>
                      <a:r>
                        <a:rPr kumimoji="0" lang="zh-TW" altLang="en-US" sz="28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分</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第</a:t>
                      </a:r>
                      <a:r>
                        <a:rPr kumimoji="0" lang="en-US" altLang="zh-TW"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21-50</a:t>
                      </a: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志願序</a:t>
                      </a: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1" i="0" u="none" strike="noStrike" cap="none" normalizeH="0" baseline="0">
                          <a:ln>
                            <a:noFill/>
                          </a:ln>
                          <a:solidFill>
                            <a:srgbClr val="990000"/>
                          </a:solidFill>
                          <a:effectLst>
                            <a:outerShdw blurRad="38100" dist="38100" dir="2700000" algn="tl">
                              <a:srgbClr val="C0C0C0"/>
                            </a:outerShdw>
                          </a:effectLst>
                          <a:latin typeface="新細明體" pitchFamily="18" charset="-120"/>
                          <a:ea typeface="新細明體" pitchFamily="18" charset="-120"/>
                        </a:rPr>
                        <a:t>28</a:t>
                      </a:r>
                      <a:r>
                        <a:rPr kumimoji="0" lang="zh-TW" altLang="en-US" sz="28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分</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787400">
                <a:tc gridSpan="5">
                  <a:txBody>
                    <a:bodyPr/>
                    <a:lstStyle/>
                    <a:p>
                      <a:pPr marL="0" marR="0" lvl="0" indent="0" algn="l" defTabSz="914400" rtl="0" eaLnBrk="1" fontAlgn="ctr" latinLnBrk="0" hangingPunct="1">
                        <a:lnSpc>
                          <a:spcPct val="100000"/>
                        </a:lnSpc>
                        <a:spcBef>
                          <a:spcPct val="0"/>
                        </a:spcBef>
                        <a:spcAft>
                          <a:spcPct val="0"/>
                        </a:spcAft>
                        <a:buClrTx/>
                        <a:buSzTx/>
                        <a:buFont typeface="Arial" pitchFamily="34" charset="0"/>
                        <a:buNone/>
                        <a:tabLst/>
                      </a:pPr>
                      <a:endParaRPr kumimoji="0" lang="en-US" altLang="zh-TW" sz="2800" b="1" i="0" u="none" strike="noStrike" cap="none" normalizeH="0" baseline="0">
                        <a:ln>
                          <a:noFill/>
                        </a:ln>
                        <a:solidFill>
                          <a:schemeClr val="tx1"/>
                        </a:solidFill>
                        <a:effectLst/>
                        <a:latin typeface="新細明體" pitchFamily="18" charset="-120"/>
                        <a:ea typeface="新細明體" pitchFamily="18" charset="-12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1"/>
                  </a:ext>
                </a:extLst>
              </a:tr>
              <a:tr h="7874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a:ln>
                            <a:noFill/>
                          </a:ln>
                          <a:solidFill>
                            <a:schemeClr val="tx1"/>
                          </a:solidFill>
                          <a:effectLst/>
                          <a:latin typeface="新細明體" pitchFamily="18" charset="-120"/>
                          <a:ea typeface="新細明體" pitchFamily="18" charset="-120"/>
                        </a:rPr>
                        <a:t>就近入學</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2000" b="1" i="0" u="none" strike="noStrike" cap="none" normalizeH="0" baseline="0">
                          <a:ln>
                            <a:noFill/>
                          </a:ln>
                          <a:solidFill>
                            <a:srgbClr val="FF0000"/>
                          </a:solidFill>
                          <a:effectLst/>
                          <a:latin typeface="新細明體" pitchFamily="18" charset="-120"/>
                          <a:ea typeface="新細明體" pitchFamily="18" charset="-120"/>
                        </a:rPr>
                        <a:t>10</a:t>
                      </a: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分</a:t>
                      </a:r>
                      <a:endParaRPr kumimoji="0" lang="en-US" altLang="zh-TW" sz="2000" b="1" i="0" u="none" strike="noStrike" cap="none" normalizeH="0" baseline="0">
                        <a:ln>
                          <a:noFill/>
                        </a:ln>
                        <a:solidFill>
                          <a:srgbClr val="FF0000"/>
                        </a:solidFill>
                        <a:effectLst/>
                        <a:latin typeface="新細明體" pitchFamily="18" charset="-120"/>
                        <a:ea typeface="新細明體" pitchFamily="18" charset="-12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符合中投區免試就學區者</a:t>
                      </a:r>
                      <a:r>
                        <a:rPr kumimoji="0" lang="en-US" altLang="zh-TW" sz="2000" b="1" i="0" u="none" strike="noStrike" cap="none" normalizeH="0" baseline="0">
                          <a:ln>
                            <a:noFill/>
                          </a:ln>
                          <a:solidFill>
                            <a:schemeClr val="tx1"/>
                          </a:solidFill>
                          <a:effectLst/>
                          <a:latin typeface="新細明體" pitchFamily="18" charset="-120"/>
                          <a:ea typeface="新細明體" pitchFamily="18" charset="-120"/>
                        </a:rPr>
                        <a:t>10</a:t>
                      </a: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分</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符合中投區共同就學區者</a:t>
                      </a:r>
                      <a:r>
                        <a:rPr kumimoji="0" lang="en-US" altLang="zh-TW" sz="2000" b="1" i="0" u="none" strike="noStrike" cap="none" normalizeH="0" baseline="0">
                          <a:ln>
                            <a:noFill/>
                          </a:ln>
                          <a:solidFill>
                            <a:schemeClr val="tx1"/>
                          </a:solidFill>
                          <a:effectLst/>
                          <a:latin typeface="新細明體" pitchFamily="18" charset="-120"/>
                          <a:ea typeface="新細明體" pitchFamily="18" charset="-120"/>
                        </a:rPr>
                        <a:t>10</a:t>
                      </a: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分</a:t>
                      </a:r>
                      <a:endParaRPr kumimoji="0" lang="en-US" altLang="zh-TW" sz="2000" b="1" i="0" u="none" strike="noStrike" cap="none" normalizeH="0" baseline="0">
                        <a:ln>
                          <a:noFill/>
                        </a:ln>
                        <a:solidFill>
                          <a:schemeClr val="tx1"/>
                        </a:solidFill>
                        <a:effectLst/>
                        <a:latin typeface="新細明體" pitchFamily="18" charset="-120"/>
                        <a:ea typeface="新細明體" pitchFamily="18" charset="-12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2"/>
                  </a:ext>
                </a:extLst>
              </a:tr>
              <a:tr h="11299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en-US" sz="2800" b="1" i="0" u="none" strike="noStrike" cap="none" normalizeH="0" baseline="0">
                          <a:ln>
                            <a:noFill/>
                          </a:ln>
                          <a:solidFill>
                            <a:schemeClr val="tx1"/>
                          </a:solidFill>
                          <a:effectLst/>
                          <a:latin typeface="新細明體" pitchFamily="18" charset="-120"/>
                          <a:ea typeface="新細明體" pitchFamily="18" charset="-120"/>
                        </a:rPr>
                        <a:t>扶助弱勢</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0" i="0" u="none" strike="noStrike" cap="none" normalizeH="0" baseline="0">
                        <a:ln>
                          <a:noFill/>
                        </a:ln>
                        <a:solidFill>
                          <a:srgbClr val="FF0000"/>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2000" b="1" i="0" u="none" strike="noStrike" cap="none" normalizeH="0" baseline="0">
                          <a:ln>
                            <a:noFill/>
                          </a:ln>
                          <a:solidFill>
                            <a:srgbClr val="FF0000"/>
                          </a:solidFill>
                          <a:effectLst/>
                          <a:latin typeface="新細明體" pitchFamily="18" charset="-120"/>
                          <a:ea typeface="新細明體" pitchFamily="18" charset="-120"/>
                        </a:rPr>
                        <a:t>3</a:t>
                      </a: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分</a:t>
                      </a:r>
                      <a:endParaRPr kumimoji="0" lang="en-US" altLang="zh-TW" sz="2000" b="1" i="0" u="none" strike="noStrike" cap="none" normalizeH="0" baseline="0">
                        <a:ln>
                          <a:noFill/>
                        </a:ln>
                        <a:solidFill>
                          <a:srgbClr val="FF0000"/>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1" i="0" u="none" strike="noStrike" cap="none" normalizeH="0" baseline="0">
                        <a:ln>
                          <a:noFill/>
                        </a:ln>
                        <a:solidFill>
                          <a:srgbClr val="FF0000"/>
                        </a:solidFill>
                        <a:effectLst/>
                        <a:latin typeface="新細明體" pitchFamily="18" charset="-120"/>
                        <a:ea typeface="新細明體" pitchFamily="18" charset="-12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符合偏遠地區者</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1</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分（國中三年就讀偏遠地區學校）</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符合中低收入戶者</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1</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符合低收入戶者</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2</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a:t>
                      </a:r>
                      <a:r>
                        <a:rPr kumimoji="0" lang="zh-TW" altLang="en-US" sz="1800" b="0" i="0" u="none" strike="noStrike" cap="none" normalizeH="0" baseline="0" dirty="0">
                          <a:ln>
                            <a:noFill/>
                          </a:ln>
                          <a:solidFill>
                            <a:schemeClr val="tx1"/>
                          </a:solidFill>
                          <a:effectLst/>
                          <a:latin typeface="新細明體" pitchFamily="18" charset="-120"/>
                          <a:ea typeface="新細明體" pitchFamily="18" charset="-120"/>
                        </a:rPr>
                        <a:t>	</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3"/>
                  </a:ext>
                </a:extLst>
              </a:tr>
            </a:tbl>
          </a:graphicData>
        </a:graphic>
      </p:graphicFrame>
      <p:sp>
        <p:nvSpPr>
          <p:cNvPr id="715817" name="Text Box 41"/>
          <p:cNvSpPr txBox="1">
            <a:spLocks noChangeArrowheads="1"/>
          </p:cNvSpPr>
          <p:nvPr/>
        </p:nvSpPr>
        <p:spPr bwMode="auto">
          <a:xfrm>
            <a:off x="2279651" y="3500438"/>
            <a:ext cx="7993063" cy="4572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kumimoji="0" lang="zh-TW" altLang="en-US" sz="2000" b="1">
                <a:solidFill>
                  <a:srgbClr val="990000"/>
                </a:solidFill>
                <a:latin typeface="Calibri" pitchFamily="34" charset="0"/>
              </a:rPr>
              <a:t>該志願序</a:t>
            </a:r>
            <a:r>
              <a:rPr kumimoji="0" lang="zh-TW" altLang="en-US" sz="2400" b="1">
                <a:solidFill>
                  <a:srgbClr val="FF0000"/>
                </a:solidFill>
                <a:latin typeface="Calibri" pitchFamily="34" charset="0"/>
              </a:rPr>
              <a:t>校科同分</a:t>
            </a:r>
            <a:r>
              <a:rPr kumimoji="0" lang="zh-TW" altLang="en-US" sz="2000" b="1">
                <a:solidFill>
                  <a:srgbClr val="990000"/>
                </a:solidFill>
                <a:latin typeface="Calibri" pitchFamily="34" charset="0"/>
              </a:rPr>
              <a:t>。（連續選填同一學校不同科者皆為同一積分）</a:t>
            </a:r>
            <a:endParaRPr kumimoji="0" lang="zh-TW" altLang="en-US">
              <a:solidFill>
                <a:prstClr val="black"/>
              </a:solidFill>
            </a:endParaRPr>
          </a:p>
        </p:txBody>
      </p:sp>
    </p:spTree>
    <p:extLst>
      <p:ext uri="{BB962C8B-B14F-4D97-AF65-F5344CB8AC3E}">
        <p14:creationId xmlns:p14="http://schemas.microsoft.com/office/powerpoint/2010/main" xmlns="" val="2559015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60" name="Group 40"/>
          <p:cNvGraphicFramePr>
            <a:graphicFrameLocks noGrp="1"/>
          </p:cNvGraphicFramePr>
          <p:nvPr>
            <p:extLst>
              <p:ext uri="{D42A27DB-BD31-4B8C-83A1-F6EECF244321}">
                <p14:modId xmlns:p14="http://schemas.microsoft.com/office/powerpoint/2010/main" xmlns="" val="2837878846"/>
              </p:ext>
            </p:extLst>
          </p:nvPr>
        </p:nvGraphicFramePr>
        <p:xfrm>
          <a:off x="1774826" y="549276"/>
          <a:ext cx="8640763" cy="6297931"/>
        </p:xfrm>
        <a:graphic>
          <a:graphicData uri="http://schemas.openxmlformats.org/drawingml/2006/table">
            <a:tbl>
              <a:tblPr/>
              <a:tblGrid>
                <a:gridCol w="1066800">
                  <a:extLst>
                    <a:ext uri="{9D8B030D-6E8A-4147-A177-3AD203B41FA5}">
                      <a16:colId xmlns="" xmlns:a16="http://schemas.microsoft.com/office/drawing/2014/main" val="20000"/>
                    </a:ext>
                  </a:extLst>
                </a:gridCol>
                <a:gridCol w="949325">
                  <a:extLst>
                    <a:ext uri="{9D8B030D-6E8A-4147-A177-3AD203B41FA5}">
                      <a16:colId xmlns="" xmlns:a16="http://schemas.microsoft.com/office/drawing/2014/main" val="20001"/>
                    </a:ext>
                  </a:extLst>
                </a:gridCol>
                <a:gridCol w="977900">
                  <a:extLst>
                    <a:ext uri="{9D8B030D-6E8A-4147-A177-3AD203B41FA5}">
                      <a16:colId xmlns="" xmlns:a16="http://schemas.microsoft.com/office/drawing/2014/main" val="20002"/>
                    </a:ext>
                  </a:extLst>
                </a:gridCol>
                <a:gridCol w="5646738">
                  <a:extLst>
                    <a:ext uri="{9D8B030D-6E8A-4147-A177-3AD203B41FA5}">
                      <a16:colId xmlns="" xmlns:a16="http://schemas.microsoft.com/office/drawing/2014/main" val="20003"/>
                    </a:ext>
                  </a:extLst>
                </a:gridCol>
              </a:tblGrid>
              <a:tr h="1511300">
                <a:tc rowSpan="4">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1" i="0" u="none" strike="noStrike" cap="none" normalizeH="0" baseline="0" dirty="0">
                        <a:ln>
                          <a:noFill/>
                        </a:ln>
                        <a:solidFill>
                          <a:srgbClr val="10253F"/>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1" i="0" u="none" strike="noStrike" cap="none" normalizeH="0" baseline="0" dirty="0">
                        <a:ln>
                          <a:noFill/>
                        </a:ln>
                        <a:solidFill>
                          <a:srgbClr val="10253F"/>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1" i="0" u="none" strike="noStrike" cap="none" normalizeH="0" baseline="0" dirty="0">
                        <a:ln>
                          <a:noFill/>
                        </a:ln>
                        <a:solidFill>
                          <a:srgbClr val="10253F"/>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1" i="0" u="none" strike="noStrike" cap="none" normalizeH="0" baseline="0" dirty="0">
                        <a:ln>
                          <a:noFill/>
                        </a:ln>
                        <a:solidFill>
                          <a:srgbClr val="10253F"/>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400" b="1" i="0" u="none" strike="noStrike" cap="none" normalizeH="0" baseline="0" dirty="0">
                          <a:ln>
                            <a:noFill/>
                          </a:ln>
                          <a:solidFill>
                            <a:srgbClr val="10253F"/>
                          </a:solidFill>
                          <a:effectLst/>
                          <a:latin typeface="新細明體" pitchFamily="18" charset="-120"/>
                          <a:ea typeface="新細明體" pitchFamily="18" charset="-120"/>
                        </a:rPr>
                        <a:t>多元學習表現</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均衡</a:t>
                      </a:r>
                      <a:endParaRPr kumimoji="0" lang="en-US" altLang="zh-TW" sz="2000" b="1" i="0" u="none" strike="noStrike" cap="none" normalizeH="0" baseline="0">
                        <a:ln>
                          <a:noFill/>
                        </a:ln>
                        <a:solidFill>
                          <a:schemeClr val="tx1"/>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學習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1800" b="1" i="0" u="none" strike="noStrike" cap="none" normalizeH="0" baseline="0">
                        <a:ln>
                          <a:noFill/>
                        </a:ln>
                        <a:solidFill>
                          <a:srgbClr val="FF0000"/>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1800" b="1" i="0" u="none" strike="noStrike" cap="none" normalizeH="0" baseline="0">
                        <a:ln>
                          <a:noFill/>
                        </a:ln>
                        <a:solidFill>
                          <a:srgbClr val="FF0000"/>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1800" b="1" i="0" u="none" strike="noStrike" cap="none" normalizeH="0" baseline="0">
                          <a:ln>
                            <a:noFill/>
                          </a:ln>
                          <a:solidFill>
                            <a:srgbClr val="FF0000"/>
                          </a:solidFill>
                          <a:effectLst/>
                          <a:latin typeface="新細明體" pitchFamily="18" charset="-120"/>
                          <a:ea typeface="新細明體" pitchFamily="18" charset="-120"/>
                        </a:rPr>
                        <a:t>12</a:t>
                      </a: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分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健體、藝文、綜合三領域五學期平均成績達</a:t>
                      </a:r>
                      <a:r>
                        <a:rPr kumimoji="0" lang="en-US" altLang="zh-TW" sz="1800" b="1" i="0" u="none" strike="noStrike" cap="none" normalizeH="0" baseline="0">
                          <a:ln>
                            <a:noFill/>
                          </a:ln>
                          <a:solidFill>
                            <a:schemeClr val="tx1"/>
                          </a:solidFill>
                          <a:effectLst/>
                          <a:latin typeface="新細明體" pitchFamily="18" charset="-120"/>
                          <a:ea typeface="新細明體" pitchFamily="18" charset="-120"/>
                        </a:rPr>
                        <a:t>60</a:t>
                      </a: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分</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1800" b="1" i="0" u="none" strike="noStrike" cap="none" normalizeH="0" baseline="0">
                          <a:ln>
                            <a:noFill/>
                          </a:ln>
                          <a:solidFill>
                            <a:schemeClr val="tx1"/>
                          </a:solidFill>
                          <a:effectLst/>
                          <a:latin typeface="新細明體" pitchFamily="18" charset="-120"/>
                          <a:ea typeface="新細明體" pitchFamily="18" charset="-120"/>
                        </a:rPr>
                        <a:t>(</a:t>
                      </a: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含</a:t>
                      </a:r>
                      <a:r>
                        <a:rPr kumimoji="0" lang="en-US" altLang="zh-TW" sz="1800" b="1" i="0" u="none" strike="noStrike" cap="none" normalizeH="0" baseline="0">
                          <a:ln>
                            <a:noFill/>
                          </a:ln>
                          <a:solidFill>
                            <a:schemeClr val="tx1"/>
                          </a:solidFill>
                          <a:effectLst/>
                          <a:latin typeface="新細明體" pitchFamily="18" charset="-120"/>
                          <a:ea typeface="新細明體" pitchFamily="18" charset="-120"/>
                        </a:rPr>
                        <a:t>)</a:t>
                      </a: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以上者。</a:t>
                      </a:r>
                      <a:r>
                        <a:rPr kumimoji="0" lang="zh-TW" altLang="en-US" sz="1800" b="1" i="0" u="sng" strike="noStrike" cap="none" normalizeH="0" baseline="0">
                          <a:ln>
                            <a:noFill/>
                          </a:ln>
                          <a:solidFill>
                            <a:srgbClr val="990000"/>
                          </a:solidFill>
                          <a:effectLst/>
                          <a:latin typeface="新細明體" pitchFamily="18" charset="-120"/>
                          <a:ea typeface="新細明體" pitchFamily="18" charset="-120"/>
                        </a:rPr>
                        <a:t>每一領域可得</a:t>
                      </a:r>
                      <a:r>
                        <a:rPr kumimoji="0" lang="en-US" altLang="zh-TW" sz="1800" b="1" i="0" u="sng" strike="noStrike" cap="none" normalizeH="0" baseline="0">
                          <a:ln>
                            <a:noFill/>
                          </a:ln>
                          <a:solidFill>
                            <a:srgbClr val="990000"/>
                          </a:solidFill>
                          <a:effectLst/>
                          <a:latin typeface="新細明體" pitchFamily="18" charset="-120"/>
                          <a:ea typeface="新細明體" pitchFamily="18" charset="-120"/>
                        </a:rPr>
                        <a:t>4</a:t>
                      </a:r>
                      <a:r>
                        <a:rPr kumimoji="0" lang="zh-TW" altLang="en-US" sz="1800" b="1" i="0" u="sng" strike="noStrike" cap="none" normalizeH="0" baseline="0">
                          <a:ln>
                            <a:noFill/>
                          </a:ln>
                          <a:solidFill>
                            <a:srgbClr val="990000"/>
                          </a:solidFill>
                          <a:effectLst/>
                          <a:latin typeface="新細明體" pitchFamily="18" charset="-120"/>
                          <a:ea typeface="新細明體" pitchFamily="18" charset="-120"/>
                        </a:rPr>
                        <a:t>分</a:t>
                      </a: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zh-TW" sz="1800" b="1" i="0" u="none" strike="noStrike" cap="none" normalizeH="0" baseline="0">
                          <a:ln>
                            <a:noFill/>
                          </a:ln>
                          <a:solidFill>
                            <a:schemeClr val="tx1"/>
                          </a:solidFill>
                          <a:effectLst/>
                          <a:latin typeface="新細明體" pitchFamily="18" charset="-120"/>
                          <a:ea typeface="新細明體" pitchFamily="18" charset="-120"/>
                        </a:rPr>
                        <a:t>採計國中前五個學期。</a:t>
                      </a:r>
                      <a:endParaRPr kumimoji="0" lang="zh-TW" altLang="en-US" sz="1800" b="1" i="0" u="none" strike="noStrike" cap="none" normalizeH="0" baseline="0">
                        <a:ln>
                          <a:noFill/>
                        </a:ln>
                        <a:solidFill>
                          <a:schemeClr val="tx1"/>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097280">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德行</a:t>
                      </a:r>
                      <a:endParaRPr kumimoji="0" lang="en-US" altLang="zh-TW" sz="2000" b="1" i="0" u="none" strike="noStrike" cap="none" normalizeH="0" baseline="0">
                        <a:ln>
                          <a:noFill/>
                        </a:ln>
                        <a:solidFill>
                          <a:schemeClr val="tx1"/>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表現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1800" b="1" i="0" u="none" strike="noStrike" cap="none" normalizeH="0" baseline="0">
                        <a:ln>
                          <a:noFill/>
                        </a:ln>
                        <a:solidFill>
                          <a:srgbClr val="FF0000"/>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1800" b="1" i="0" u="none" strike="noStrike" cap="none" normalizeH="0" baseline="0">
                          <a:ln>
                            <a:noFill/>
                          </a:ln>
                          <a:solidFill>
                            <a:srgbClr val="FF0000"/>
                          </a:solidFill>
                          <a:effectLst/>
                          <a:latin typeface="新細明體" pitchFamily="18" charset="-120"/>
                          <a:ea typeface="新細明體" pitchFamily="18" charset="-120"/>
                        </a:rPr>
                        <a:t>5</a:t>
                      </a: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分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社團</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(2</a:t>
                      </a: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分</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a:t>
                      </a: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、服務學習</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(3</a:t>
                      </a: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分</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a:t>
                      </a: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     </a:t>
                      </a:r>
                      <a:r>
                        <a:rPr kumimoji="0" lang="zh-TW" altLang="en-US" sz="1800" b="1" i="0" u="sng" strike="noStrike" cap="none" normalizeH="0" baseline="0" dirty="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採計到</a:t>
                      </a:r>
                      <a:r>
                        <a:rPr kumimoji="0" lang="en-US" altLang="zh-TW" sz="1800" b="1" i="0" u="sng" strike="noStrike" cap="none" normalizeH="0" baseline="0" dirty="0" smtClean="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109</a:t>
                      </a:r>
                      <a:r>
                        <a:rPr kumimoji="0" lang="zh-TW" altLang="en-US" sz="1800" b="1" i="0" u="sng" strike="noStrike" cap="none" normalizeH="0" baseline="0" dirty="0" smtClean="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年</a:t>
                      </a:r>
                      <a:r>
                        <a:rPr kumimoji="0" lang="en-US" altLang="zh-TW" sz="1800" b="1" i="0" u="sng" strike="noStrike" cap="none" normalizeH="0" baseline="0" dirty="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4</a:t>
                      </a:r>
                      <a:r>
                        <a:rPr kumimoji="0" lang="zh-TW" altLang="en-US" sz="1800" b="1" i="0" u="sng" strike="noStrike" cap="none" normalizeH="0" baseline="0" dirty="0" smtClean="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月</a:t>
                      </a:r>
                      <a:r>
                        <a:rPr kumimoji="0" lang="en-US" altLang="zh-TW" sz="1800" b="1" i="0" u="sng" strike="noStrike" cap="none" normalizeH="0" baseline="0" dirty="0" smtClean="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30</a:t>
                      </a:r>
                      <a:r>
                        <a:rPr kumimoji="0" lang="zh-TW" altLang="en-US" sz="1800" b="1" i="0" u="sng" strike="noStrike" cap="none" normalizeH="0" baseline="0" dirty="0" smtClean="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日</a:t>
                      </a:r>
                      <a:endParaRPr kumimoji="0" lang="zh-TW" altLang="en-US" sz="1800" b="1" i="0" u="sng" strike="noStrike" cap="none" normalizeH="0" baseline="0" dirty="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1.</a:t>
                      </a: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由國中認證。</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2.</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任一學期參加一項校內社團者給</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1</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3.</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任一學期累積校內服務學習滿</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6</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小時者給</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1</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455738">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無記過 </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紀錄 </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TW" altLang="en-US" sz="2000" b="1" i="0" u="none" strike="noStrike" cap="none" normalizeH="0" baseline="0">
                        <a:ln>
                          <a:noFill/>
                        </a:ln>
                        <a:solidFill>
                          <a:schemeClr val="tx1"/>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altLang="zh-TW" sz="1800" b="1" i="0" u="none" strike="noStrike" cap="none" normalizeH="0" baseline="0">
                        <a:ln>
                          <a:noFill/>
                        </a:ln>
                        <a:solidFill>
                          <a:srgbClr val="FC2812"/>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a:ln>
                            <a:noFill/>
                          </a:ln>
                          <a:solidFill>
                            <a:srgbClr val="FC2812"/>
                          </a:solidFill>
                          <a:effectLst/>
                          <a:latin typeface="新細明體" pitchFamily="18" charset="-120"/>
                          <a:ea typeface="新細明體" pitchFamily="18" charset="-120"/>
                        </a:rPr>
                        <a:t>上限</a:t>
                      </a:r>
                      <a:r>
                        <a:rPr kumimoji="0" lang="en-US" altLang="zh-TW" sz="1800" b="1" i="0" u="none" strike="noStrike" cap="none" normalizeH="0" baseline="0">
                          <a:ln>
                            <a:noFill/>
                          </a:ln>
                          <a:solidFill>
                            <a:srgbClr val="FC2812"/>
                          </a:solidFill>
                          <a:effectLst/>
                          <a:latin typeface="新細明體" pitchFamily="18" charset="-120"/>
                          <a:ea typeface="新細明體" pitchFamily="18" charset="-120"/>
                        </a:rPr>
                        <a:t>6</a:t>
                      </a:r>
                      <a:r>
                        <a:rPr kumimoji="0" lang="zh-TW" altLang="en-US" sz="1800" b="1" i="0" u="none" strike="noStrike" cap="none" normalizeH="0" baseline="0">
                          <a:ln>
                            <a:noFill/>
                          </a:ln>
                          <a:solidFill>
                            <a:srgbClr val="FC2812"/>
                          </a:solidFill>
                          <a:effectLst/>
                          <a:latin typeface="新細明體" pitchFamily="18" charset="-120"/>
                          <a:ea typeface="新細明體" pitchFamily="18" charset="-120"/>
                        </a:rPr>
                        <a:t>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zh-TW" sz="2400" b="1" i="0" u="none" strike="noStrike" cap="none" normalizeH="0" baseline="0" dirty="0">
                          <a:ln>
                            <a:noFill/>
                          </a:ln>
                          <a:solidFill>
                            <a:srgbClr val="FF0000"/>
                          </a:solidFill>
                          <a:effectLst/>
                          <a:latin typeface="新細明體" pitchFamily="18" charset="-120"/>
                          <a:ea typeface="新細明體" pitchFamily="18" charset="-120"/>
                        </a:rPr>
                        <a:t>無處分紀錄及銷過後無懲處紀錄者6分；</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zh-TW" sz="2400" b="1" i="0" u="none" strike="noStrike" cap="none" normalizeH="0" baseline="0" dirty="0">
                          <a:ln>
                            <a:noFill/>
                          </a:ln>
                          <a:solidFill>
                            <a:srgbClr val="FF0000"/>
                          </a:solidFill>
                          <a:effectLst/>
                          <a:latin typeface="新細明體" pitchFamily="18" charset="-120"/>
                          <a:ea typeface="新細明體" pitchFamily="18" charset="-120"/>
                        </a:rPr>
                        <a:t>銷過後無小過(含)以上紀錄者3分。</a:t>
                      </a:r>
                      <a:endParaRPr kumimoji="0" lang="en-US" altLang="zh-TW" sz="2400" b="1" i="0" u="none" strike="noStrike" cap="none" normalizeH="0" baseline="0" dirty="0">
                        <a:ln>
                          <a:noFill/>
                        </a:ln>
                        <a:solidFill>
                          <a:srgbClr val="FF0000"/>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zh-TW" altLang="en-US" sz="2400" b="1" i="0" u="none" strike="noStrike" cap="none" normalizeH="0" baseline="0" dirty="0">
                          <a:ln>
                            <a:noFill/>
                          </a:ln>
                          <a:solidFill>
                            <a:srgbClr val="FF0000"/>
                          </a:solidFill>
                          <a:effectLst/>
                          <a:latin typeface="新細明體" pitchFamily="18" charset="-120"/>
                          <a:ea typeface="新細明體" pitchFamily="18" charset="-120"/>
                        </a:rPr>
                        <a:t>依銷過後計算。</a:t>
                      </a:r>
                      <a:r>
                        <a:rPr kumimoji="0" lang="zh-TW" altLang="en-US" sz="2400" b="1" i="0" u="sng" strike="noStrike" cap="none" normalizeH="0" baseline="0" dirty="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採計到</a:t>
                      </a:r>
                      <a:r>
                        <a:rPr kumimoji="0" lang="en-US" altLang="zh-TW" sz="24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109</a:t>
                      </a:r>
                      <a:r>
                        <a:rPr kumimoji="0" lang="zh-TW" altLang="en-US" sz="24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年</a:t>
                      </a:r>
                      <a:r>
                        <a:rPr kumimoji="0" lang="en-US" altLang="zh-TW" sz="2400" b="1" i="0" u="sng" strike="noStrike" cap="none" normalizeH="0" baseline="0" dirty="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4</a:t>
                      </a:r>
                      <a:r>
                        <a:rPr kumimoji="0" lang="zh-TW" altLang="en-US" sz="24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月</a:t>
                      </a:r>
                      <a:r>
                        <a:rPr kumimoji="0" lang="en-US" altLang="zh-TW" sz="24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30</a:t>
                      </a:r>
                      <a:r>
                        <a:rPr kumimoji="0" lang="zh-TW" altLang="en-US" sz="24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日</a:t>
                      </a:r>
                      <a:endParaRPr kumimoji="0" lang="zh-TW" altLang="en-US" sz="2400" b="1" i="0" u="none" strike="noStrike" cap="none" normalizeH="0" baseline="0" dirty="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60960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a:ln>
                            <a:noFill/>
                          </a:ln>
                          <a:solidFill>
                            <a:srgbClr val="10253F"/>
                          </a:solidFill>
                          <a:effectLst/>
                          <a:latin typeface="新細明體" pitchFamily="18" charset="-120"/>
                          <a:ea typeface="新細明體" pitchFamily="18" charset="-120"/>
                        </a:rPr>
                        <a:t>獎勵</a:t>
                      </a:r>
                      <a:endParaRPr kumimoji="0" lang="en-US" altLang="zh-TW" sz="2000" b="1" i="0" u="none" strike="noStrike" cap="none" normalizeH="0" baseline="0">
                        <a:ln>
                          <a:noFill/>
                        </a:ln>
                        <a:solidFill>
                          <a:srgbClr val="10253F"/>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a:ln>
                            <a:noFill/>
                          </a:ln>
                          <a:solidFill>
                            <a:srgbClr val="10253F"/>
                          </a:solidFill>
                          <a:effectLst/>
                          <a:latin typeface="新細明體" pitchFamily="18" charset="-120"/>
                          <a:ea typeface="新細明體" pitchFamily="18" charset="-120"/>
                        </a:rPr>
                        <a:t>紀錄</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1800" b="1" i="0" u="none" strike="noStrike" cap="none" normalizeH="0" baseline="0">
                          <a:ln>
                            <a:noFill/>
                          </a:ln>
                          <a:solidFill>
                            <a:srgbClr val="FF0000"/>
                          </a:solidFill>
                          <a:effectLst/>
                          <a:latin typeface="新細明體" pitchFamily="18" charset="-120"/>
                          <a:ea typeface="新細明體" pitchFamily="18" charset="-120"/>
                        </a:rPr>
                        <a:t>4</a:t>
                      </a: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分</a:t>
                      </a:r>
                      <a:endParaRPr kumimoji="0" lang="en-US" altLang="zh-TW" sz="1800" b="1" i="0" u="none" strike="noStrike" cap="none" normalizeH="0" baseline="0">
                        <a:ln>
                          <a:noFill/>
                        </a:ln>
                        <a:solidFill>
                          <a:srgbClr val="FF0000"/>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rgbClr val="10253F"/>
                          </a:solidFill>
                          <a:effectLst/>
                          <a:latin typeface="新細明體" pitchFamily="18" charset="-120"/>
                          <a:ea typeface="新細明體" pitchFamily="18" charset="-120"/>
                        </a:rPr>
                        <a:t>大功每支</a:t>
                      </a:r>
                      <a:r>
                        <a:rPr kumimoji="0" lang="en-US" altLang="zh-TW" sz="1800" b="1" i="0" u="none" strike="noStrike" cap="none" normalizeH="0" baseline="0" dirty="0">
                          <a:ln>
                            <a:noFill/>
                          </a:ln>
                          <a:solidFill>
                            <a:srgbClr val="10253F"/>
                          </a:solidFill>
                          <a:effectLst/>
                          <a:latin typeface="新細明體" pitchFamily="18" charset="-120"/>
                          <a:ea typeface="新細明體" pitchFamily="18" charset="-120"/>
                        </a:rPr>
                        <a:t>3</a:t>
                      </a:r>
                      <a:r>
                        <a:rPr kumimoji="0" lang="zh-TW" altLang="en-US" sz="1800" b="1" i="0" u="none" strike="noStrike" cap="none" normalizeH="0" baseline="0" dirty="0">
                          <a:ln>
                            <a:noFill/>
                          </a:ln>
                          <a:solidFill>
                            <a:srgbClr val="10253F"/>
                          </a:solidFill>
                          <a:effectLst/>
                          <a:latin typeface="新細明體" pitchFamily="18" charset="-120"/>
                          <a:ea typeface="新細明體" pitchFamily="18" charset="-120"/>
                        </a:rPr>
                        <a:t>分；小功每支</a:t>
                      </a:r>
                      <a:r>
                        <a:rPr kumimoji="0" lang="en-US" altLang="zh-TW" sz="1800" b="1" i="0" u="none" strike="noStrike" cap="none" normalizeH="0" baseline="0" dirty="0">
                          <a:ln>
                            <a:noFill/>
                          </a:ln>
                          <a:solidFill>
                            <a:srgbClr val="10253F"/>
                          </a:solidFill>
                          <a:effectLst/>
                          <a:latin typeface="新細明體" pitchFamily="18" charset="-120"/>
                          <a:ea typeface="新細明體" pitchFamily="18" charset="-120"/>
                        </a:rPr>
                        <a:t>1</a:t>
                      </a:r>
                      <a:r>
                        <a:rPr kumimoji="0" lang="zh-TW" altLang="en-US" sz="1800" b="1" i="0" u="none" strike="noStrike" cap="none" normalizeH="0" baseline="0" dirty="0">
                          <a:ln>
                            <a:noFill/>
                          </a:ln>
                          <a:solidFill>
                            <a:srgbClr val="10253F"/>
                          </a:solidFill>
                          <a:effectLst/>
                          <a:latin typeface="新細明體" pitchFamily="18" charset="-120"/>
                          <a:ea typeface="新細明體" pitchFamily="18" charset="-120"/>
                        </a:rPr>
                        <a:t>分；嘉獎每支</a:t>
                      </a:r>
                      <a:r>
                        <a:rPr kumimoji="0" lang="en-US" altLang="zh-TW" sz="1800" b="1" i="0" u="none" strike="noStrike" cap="none" normalizeH="0" baseline="0" dirty="0">
                          <a:ln>
                            <a:noFill/>
                          </a:ln>
                          <a:solidFill>
                            <a:srgbClr val="10253F"/>
                          </a:solidFill>
                          <a:effectLst/>
                          <a:latin typeface="新細明體" pitchFamily="18" charset="-120"/>
                          <a:ea typeface="新細明體" pitchFamily="18" charset="-120"/>
                        </a:rPr>
                        <a:t>0.5</a:t>
                      </a:r>
                      <a:r>
                        <a:rPr kumimoji="0" lang="zh-TW" altLang="en-US" sz="1800" b="1" i="0" u="none" strike="noStrike" cap="none" normalizeH="0" baseline="0" dirty="0">
                          <a:ln>
                            <a:noFill/>
                          </a:ln>
                          <a:solidFill>
                            <a:srgbClr val="10253F"/>
                          </a:solidFill>
                          <a:effectLst/>
                          <a:latin typeface="新細明體" pitchFamily="18" charset="-120"/>
                          <a:ea typeface="新細明體" pitchFamily="18" charset="-120"/>
                        </a:rPr>
                        <a:t>分。</a:t>
                      </a:r>
                      <a:endParaRPr kumimoji="0" lang="en-US" altLang="zh-TW" sz="1800" b="1" i="0" u="none" strike="noStrike" cap="none" normalizeH="0" baseline="0" dirty="0">
                        <a:ln>
                          <a:noFill/>
                        </a:ln>
                        <a:solidFill>
                          <a:srgbClr val="10253F"/>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sng" strike="noStrike" cap="none" normalizeH="0" baseline="0" dirty="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採計到</a:t>
                      </a:r>
                      <a:r>
                        <a:rPr kumimoji="0" lang="en-US" altLang="zh-TW" sz="20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109</a:t>
                      </a:r>
                      <a:r>
                        <a:rPr kumimoji="0" lang="zh-TW" altLang="en-US" sz="20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年</a:t>
                      </a:r>
                      <a:r>
                        <a:rPr kumimoji="0" lang="en-US" altLang="zh-TW" sz="2000" b="1" i="0" u="sng" strike="noStrike" cap="none" normalizeH="0" baseline="0" dirty="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4</a:t>
                      </a:r>
                      <a:r>
                        <a:rPr kumimoji="0" lang="zh-TW" altLang="en-US" sz="20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月</a:t>
                      </a:r>
                      <a:r>
                        <a:rPr kumimoji="0" lang="en-US" altLang="zh-TW" sz="20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30</a:t>
                      </a:r>
                      <a:r>
                        <a:rPr kumimoji="0" lang="zh-TW" altLang="en-US" sz="20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日</a:t>
                      </a:r>
                      <a:endParaRPr kumimoji="0" lang="zh-TW" altLang="en-US" sz="2000" b="1" i="0" u="none" strike="noStrike" cap="none" normalizeH="0" baseline="0" dirty="0">
                        <a:ln>
                          <a:noFill/>
                        </a:ln>
                        <a:solidFill>
                          <a:srgbClr val="10253F"/>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131888">
                <a:tc grid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en-US" altLang="zh-TW" sz="2000" b="1" i="0" u="none" strike="noStrike" cap="none" normalizeH="0" baseline="0">
                        <a:ln>
                          <a:noFill/>
                        </a:ln>
                        <a:solidFill>
                          <a:schemeClr val="tx1"/>
                        </a:solidFill>
                        <a:effectLst/>
                        <a:latin typeface="新細明體" pitchFamily="18" charset="-12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chemeClr val="tx1"/>
                          </a:solidFill>
                          <a:effectLst/>
                          <a:latin typeface="新細明體" pitchFamily="18" charset="-120"/>
                          <a:ea typeface="新細明體" pitchFamily="18" charset="-120"/>
                        </a:rPr>
                        <a:t>教育會考表現</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altLang="zh-TW" sz="1800" b="1" i="0" u="none" strike="noStrike" cap="none" normalizeH="0" baseline="0">
                        <a:ln>
                          <a:noFill/>
                        </a:ln>
                        <a:solidFill>
                          <a:schemeClr val="tx1"/>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a:ln>
                            <a:noFill/>
                          </a:ln>
                          <a:solidFill>
                            <a:srgbClr val="FC2812"/>
                          </a:solidFill>
                          <a:effectLst/>
                          <a:latin typeface="新細明體" pitchFamily="18" charset="-120"/>
                          <a:ea typeface="新細明體" pitchFamily="18" charset="-120"/>
                        </a:rPr>
                        <a:t>上限</a:t>
                      </a:r>
                      <a:r>
                        <a:rPr kumimoji="0" lang="en-US" altLang="zh-TW" sz="1800" b="1" i="0" u="none" strike="noStrike" cap="none" normalizeH="0" baseline="0">
                          <a:ln>
                            <a:noFill/>
                          </a:ln>
                          <a:solidFill>
                            <a:srgbClr val="FC2812"/>
                          </a:solidFill>
                          <a:effectLst/>
                          <a:latin typeface="新細明體" pitchFamily="18" charset="-120"/>
                          <a:ea typeface="新細明體" pitchFamily="18" charset="-120"/>
                        </a:rPr>
                        <a:t>30</a:t>
                      </a:r>
                      <a:r>
                        <a:rPr kumimoji="0" lang="zh-TW" altLang="en-US" sz="1800" b="1" i="0" u="none" strike="noStrike" cap="none" normalizeH="0" baseline="0">
                          <a:ln>
                            <a:noFill/>
                          </a:ln>
                          <a:solidFill>
                            <a:srgbClr val="FC2812"/>
                          </a:solidFill>
                          <a:effectLst/>
                          <a:latin typeface="新細明體" pitchFamily="18" charset="-120"/>
                          <a:ea typeface="新細明體" pitchFamily="18" charset="-120"/>
                        </a:rPr>
                        <a:t>分</a:t>
                      </a:r>
                      <a:endParaRPr kumimoji="0" lang="en-US" altLang="zh-TW" sz="1800" b="1" i="0" u="none" strike="noStrike" cap="none" normalizeH="0" baseline="0">
                        <a:ln>
                          <a:noFill/>
                        </a:ln>
                        <a:solidFill>
                          <a:srgbClr val="FC2812"/>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altLang="zh-TW" sz="1800" b="1" i="0" u="none" strike="noStrike" cap="none" normalizeH="0" baseline="0">
                        <a:ln>
                          <a:noFill/>
                        </a:ln>
                        <a:solidFill>
                          <a:schemeClr val="tx1"/>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「精熟」者每科得</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6</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分；「基礎」者每科得</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4</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「待加強」者每科得</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2</a:t>
                      </a: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分。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92125">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400" b="1" i="0" u="none" strike="noStrike" cap="none" normalizeH="0" baseline="0">
                          <a:ln>
                            <a:noFill/>
                          </a:ln>
                          <a:solidFill>
                            <a:schemeClr val="tx1"/>
                          </a:solidFill>
                          <a:effectLst/>
                          <a:latin typeface="新細明體" pitchFamily="18" charset="-120"/>
                          <a:ea typeface="新細明體" pitchFamily="18" charset="-120"/>
                        </a:rPr>
                        <a:t> 總分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chemeClr val="tx1"/>
                          </a:solidFill>
                          <a:effectLst/>
                          <a:latin typeface="新細明體" pitchFamily="18" charset="-120"/>
                          <a:ea typeface="新細明體" pitchFamily="18" charset="-120"/>
                        </a:rPr>
                        <a:t>100</a:t>
                      </a:r>
                      <a:r>
                        <a:rPr kumimoji="0" lang="zh-TW" altLang="en-US" sz="2400" b="1" i="0" u="none" strike="noStrike" cap="none" normalizeH="0" baseline="0" dirty="0">
                          <a:ln>
                            <a:noFill/>
                          </a:ln>
                          <a:solidFill>
                            <a:schemeClr val="tx1"/>
                          </a:solidFill>
                          <a:effectLst/>
                          <a:latin typeface="新細明體" pitchFamily="18" charset="-120"/>
                          <a:ea typeface="新細明體" pitchFamily="18" charset="-120"/>
                        </a:rPr>
                        <a:t>分</a:t>
                      </a:r>
                      <a:endParaRPr kumimoji="0" lang="en-US" altLang="zh-TW" sz="2400" b="1" i="0" u="none" strike="noStrike" cap="none" normalizeH="0" baseline="0" dirty="0">
                        <a:ln>
                          <a:noFill/>
                        </a:ln>
                        <a:solidFill>
                          <a:schemeClr val="tx1"/>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xmlns="" val="2130694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0" name="文字方塊 12"/>
          <p:cNvSpPr txBox="1">
            <a:spLocks noChangeArrowheads="1"/>
          </p:cNvSpPr>
          <p:nvPr/>
        </p:nvSpPr>
        <p:spPr bwMode="auto">
          <a:xfrm>
            <a:off x="2029260" y="1465908"/>
            <a:ext cx="2071687"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6600" b="1" dirty="0">
                <a:solidFill>
                  <a:srgbClr val="FF0000"/>
                </a:solidFill>
                <a:latin typeface="華康雅藝體W6(P)"/>
                <a:ea typeface="華康雅藝體W6(P)"/>
                <a:cs typeface="華康雅藝體W6(P)"/>
              </a:rPr>
              <a:t>自</a:t>
            </a:r>
            <a:r>
              <a:rPr kumimoji="0" lang="zh-TW" altLang="en-US" sz="6600" b="1" dirty="0">
                <a:solidFill>
                  <a:srgbClr val="CC6600"/>
                </a:solidFill>
                <a:latin typeface="華康雅藝體W6(P)"/>
                <a:ea typeface="華康雅藝體W6(P)"/>
                <a:cs typeface="華康雅藝體W6(P)"/>
              </a:rPr>
              <a:t>發</a:t>
            </a:r>
            <a:endParaRPr kumimoji="0" lang="en-US" altLang="zh-TW" sz="6600" b="1" dirty="0">
              <a:solidFill>
                <a:srgbClr val="CC6600"/>
              </a:solidFill>
              <a:latin typeface="華康雅藝體W6(P)"/>
              <a:ea typeface="華康雅藝體W6(P)"/>
              <a:cs typeface="華康雅藝體W6(P)"/>
            </a:endParaRPr>
          </a:p>
        </p:txBody>
      </p:sp>
      <p:sp>
        <p:nvSpPr>
          <p:cNvPr id="69641" name="文字方塊 13"/>
          <p:cNvSpPr txBox="1">
            <a:spLocks noChangeArrowheads="1"/>
          </p:cNvSpPr>
          <p:nvPr/>
        </p:nvSpPr>
        <p:spPr bwMode="auto">
          <a:xfrm>
            <a:off x="5037136" y="1471028"/>
            <a:ext cx="211772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kumimoji="0" lang="zh-TW" altLang="en-US" sz="6600" b="1">
                <a:solidFill>
                  <a:srgbClr val="CC6600"/>
                </a:solidFill>
                <a:latin typeface="華康雅藝體W6(P)"/>
                <a:ea typeface="華康雅藝體W6(P)"/>
                <a:cs typeface="華康雅藝體W6(P)"/>
              </a:rPr>
              <a:t>互</a:t>
            </a:r>
            <a:r>
              <a:rPr kumimoji="0" lang="zh-TW" altLang="en-US" sz="6600" b="1">
                <a:solidFill>
                  <a:srgbClr val="FF0000"/>
                </a:solidFill>
                <a:latin typeface="華康雅藝體W6(P)"/>
                <a:ea typeface="華康雅藝體W6(P)"/>
                <a:cs typeface="華康雅藝體W6(P)"/>
              </a:rPr>
              <a:t>動</a:t>
            </a:r>
            <a:endParaRPr kumimoji="0" lang="en-US" altLang="zh-TW" sz="6600" b="1">
              <a:solidFill>
                <a:srgbClr val="FF0000"/>
              </a:solidFill>
              <a:latin typeface="華康雅藝體W6(P)"/>
              <a:ea typeface="華康雅藝體W6(P)"/>
              <a:cs typeface="華康雅藝體W6(P)"/>
            </a:endParaRPr>
          </a:p>
        </p:txBody>
      </p:sp>
      <p:sp>
        <p:nvSpPr>
          <p:cNvPr id="69642" name="文字方塊 14"/>
          <p:cNvSpPr txBox="1">
            <a:spLocks noChangeArrowheads="1"/>
          </p:cNvSpPr>
          <p:nvPr/>
        </p:nvSpPr>
        <p:spPr bwMode="auto">
          <a:xfrm>
            <a:off x="8214555" y="1495202"/>
            <a:ext cx="1878013" cy="110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6600" b="1" dirty="0">
                <a:solidFill>
                  <a:srgbClr val="CC6600"/>
                </a:solidFill>
                <a:latin typeface="華康雅藝體W6(P)"/>
                <a:ea typeface="華康雅藝體W6(P)"/>
                <a:cs typeface="華康雅藝體W6(P)"/>
              </a:rPr>
              <a:t>共</a:t>
            </a:r>
            <a:r>
              <a:rPr kumimoji="0" lang="zh-TW" altLang="en-US" sz="6600" b="1" dirty="0">
                <a:solidFill>
                  <a:srgbClr val="FF0000"/>
                </a:solidFill>
                <a:latin typeface="華康雅藝體W6(P)"/>
                <a:ea typeface="華康雅藝體W6(P)"/>
                <a:cs typeface="華康雅藝體W6(P)"/>
              </a:rPr>
              <a:t>好</a:t>
            </a:r>
            <a:endParaRPr kumimoji="0" lang="en-US" altLang="zh-TW" sz="6600" b="1" dirty="0">
              <a:solidFill>
                <a:srgbClr val="FF0000"/>
              </a:solidFill>
              <a:latin typeface="華康雅藝體W6(P)"/>
              <a:ea typeface="華康雅藝體W6(P)"/>
              <a:cs typeface="華康雅藝體W6(P)"/>
            </a:endParaRPr>
          </a:p>
        </p:txBody>
      </p:sp>
      <p:sp>
        <p:nvSpPr>
          <p:cNvPr id="16" name="文字方塊 15"/>
          <p:cNvSpPr txBox="1"/>
          <p:nvPr/>
        </p:nvSpPr>
        <p:spPr>
          <a:xfrm>
            <a:off x="1937543" y="2780928"/>
            <a:ext cx="2428875" cy="431800"/>
          </a:xfrm>
          <a:prstGeom prst="rect">
            <a:avLst/>
          </a:prstGeom>
          <a:solidFill>
            <a:srgbClr val="E6CDFF"/>
          </a:solidFill>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a:defRPr/>
            </a:pPr>
            <a:r>
              <a:rPr kumimoji="0" lang="zh-TW" altLang="en-US" sz="2200" dirty="0">
                <a:solidFill>
                  <a:srgbClr val="1A334D"/>
                </a:solidFill>
                <a:latin typeface="標楷體" panose="03000509000000000000" pitchFamily="65" charset="-120"/>
                <a:ea typeface="標楷體" panose="03000509000000000000" pitchFamily="65" charset="-120"/>
              </a:rPr>
              <a:t>有意願、有動力</a:t>
            </a:r>
            <a:endParaRPr kumimoji="0" lang="en-US" altLang="zh-TW" sz="2200" dirty="0">
              <a:solidFill>
                <a:srgbClr val="1A334D"/>
              </a:solidFill>
              <a:latin typeface="標楷體" panose="03000509000000000000" pitchFamily="65" charset="-120"/>
              <a:ea typeface="標楷體" panose="03000509000000000000" pitchFamily="65" charset="-120"/>
            </a:endParaRPr>
          </a:p>
        </p:txBody>
      </p:sp>
      <p:sp>
        <p:nvSpPr>
          <p:cNvPr id="17" name="文字方塊 16"/>
          <p:cNvSpPr txBox="1">
            <a:spLocks noChangeArrowheads="1"/>
          </p:cNvSpPr>
          <p:nvPr/>
        </p:nvSpPr>
        <p:spPr bwMode="auto">
          <a:xfrm>
            <a:off x="4837110" y="2745172"/>
            <a:ext cx="2517775" cy="431800"/>
          </a:xfrm>
          <a:prstGeom prst="rect">
            <a:avLst/>
          </a:prstGeom>
          <a:solidFill>
            <a:srgbClr val="FFCC66"/>
          </a:solidFill>
          <a:ln w="12700">
            <a:solidFill>
              <a:schemeClr val="tx1"/>
            </a:solidFill>
            <a:miter lim="800000"/>
            <a:headEnd/>
            <a:tailEnd/>
          </a:ln>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kumimoji="0" lang="zh-TW" altLang="en-US" sz="2200">
                <a:solidFill>
                  <a:srgbClr val="1A334D"/>
                </a:solidFill>
                <a:latin typeface="標楷體" pitchFamily="65" charset="-120"/>
                <a:ea typeface="標楷體" pitchFamily="65" charset="-120"/>
              </a:rPr>
              <a:t>有方法、有知識</a:t>
            </a:r>
            <a:endParaRPr kumimoji="0" lang="en-US" altLang="zh-TW" sz="2200">
              <a:solidFill>
                <a:srgbClr val="1A334D"/>
              </a:solidFill>
              <a:latin typeface="標楷體" pitchFamily="65" charset="-120"/>
              <a:ea typeface="標楷體" pitchFamily="65" charset="-120"/>
            </a:endParaRPr>
          </a:p>
        </p:txBody>
      </p:sp>
      <p:sp>
        <p:nvSpPr>
          <p:cNvPr id="18" name="文字方塊 17"/>
          <p:cNvSpPr txBox="1"/>
          <p:nvPr/>
        </p:nvSpPr>
        <p:spPr>
          <a:xfrm>
            <a:off x="7834313" y="2729676"/>
            <a:ext cx="2500313" cy="430212"/>
          </a:xfrm>
          <a:prstGeom prst="rect">
            <a:avLst/>
          </a:prstGeom>
          <a:solidFill>
            <a:srgbClr val="FFD1F0"/>
          </a:solidFill>
        </p:spPr>
        <p:style>
          <a:lnRef idx="3">
            <a:schemeClr val="lt1"/>
          </a:lnRef>
          <a:fillRef idx="1">
            <a:schemeClr val="accent2"/>
          </a:fillRef>
          <a:effectRef idx="1">
            <a:schemeClr val="accent2"/>
          </a:effectRef>
          <a:fontRef idx="minor">
            <a:schemeClr val="lt1"/>
          </a:fontRef>
        </p:style>
        <p:txBody>
          <a:bodyPr>
            <a:spAutoFit/>
          </a:bodyPr>
          <a:lstStyle/>
          <a:p>
            <a:pPr algn="ctr">
              <a:defRPr/>
            </a:pPr>
            <a:r>
              <a:rPr kumimoji="0" lang="zh-TW" altLang="en-US" sz="2200" dirty="0">
                <a:solidFill>
                  <a:srgbClr val="1A334D"/>
                </a:solidFill>
                <a:latin typeface="標楷體" panose="03000509000000000000" pitchFamily="65" charset="-120"/>
                <a:ea typeface="標楷體" panose="03000509000000000000" pitchFamily="65" charset="-120"/>
              </a:rPr>
              <a:t>有善念、能活用</a:t>
            </a:r>
            <a:endParaRPr kumimoji="0" lang="en-US" altLang="zh-TW" sz="2200" dirty="0">
              <a:solidFill>
                <a:srgbClr val="1A334D"/>
              </a:solidFill>
              <a:latin typeface="標楷體" panose="03000509000000000000" pitchFamily="65" charset="-120"/>
              <a:ea typeface="標楷體" panose="03000509000000000000" pitchFamily="65" charset="-120"/>
            </a:endParaRPr>
          </a:p>
        </p:txBody>
      </p:sp>
      <p:sp>
        <p:nvSpPr>
          <p:cNvPr id="69646" name="文字方塊 8"/>
          <p:cNvSpPr txBox="1">
            <a:spLocks noChangeArrowheads="1"/>
          </p:cNvSpPr>
          <p:nvPr/>
        </p:nvSpPr>
        <p:spPr bwMode="auto">
          <a:xfrm>
            <a:off x="1937544" y="527457"/>
            <a:ext cx="79748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dist"/>
            <a:r>
              <a:rPr lang="zh-TW" altLang="en-US" sz="2800" b="1" dirty="0">
                <a:solidFill>
                  <a:srgbClr val="FF0000"/>
                </a:solidFill>
                <a:latin typeface="標楷體" pitchFamily="65" charset="-120"/>
                <a:ea typeface="標楷體" pitchFamily="65" charset="-120"/>
              </a:rPr>
              <a:t>十二年國民基本教育課程</a:t>
            </a:r>
            <a:r>
              <a:rPr lang="zh-TW" altLang="en-US" sz="2800" b="1" dirty="0" smtClean="0">
                <a:solidFill>
                  <a:srgbClr val="FF0000"/>
                </a:solidFill>
                <a:latin typeface="標楷體" pitchFamily="65" charset="-120"/>
                <a:ea typeface="標楷體" pitchFamily="65" charset="-120"/>
              </a:rPr>
              <a:t>綱要</a:t>
            </a:r>
            <a:r>
              <a:rPr lang="zh-TW" altLang="en-US" sz="2800" b="1" dirty="0" smtClean="0">
                <a:solidFill>
                  <a:srgbClr val="000099"/>
                </a:solidFill>
                <a:latin typeface="標楷體" pitchFamily="65" charset="-120"/>
                <a:ea typeface="標楷體" pitchFamily="65" charset="-120"/>
              </a:rPr>
              <a:t>理念</a:t>
            </a:r>
            <a:r>
              <a:rPr lang="zh-TW" altLang="en-US" sz="2800" b="1" dirty="0" smtClean="0">
                <a:solidFill>
                  <a:srgbClr val="FF0000"/>
                </a:solidFill>
                <a:latin typeface="標楷體" pitchFamily="65" charset="-120"/>
                <a:ea typeface="標楷體" pitchFamily="65" charset="-120"/>
              </a:rPr>
              <a:t>與</a:t>
            </a:r>
            <a:r>
              <a:rPr lang="zh-TW" altLang="en-US" sz="2800" b="1" dirty="0" smtClean="0">
                <a:solidFill>
                  <a:srgbClr val="000099"/>
                </a:solidFill>
                <a:latin typeface="標楷體" pitchFamily="65" charset="-120"/>
                <a:ea typeface="標楷體" pitchFamily="65" charset="-120"/>
              </a:rPr>
              <a:t>願景</a:t>
            </a:r>
            <a:endParaRPr lang="zh-TW" altLang="en-US" sz="2800" b="1" dirty="0">
              <a:solidFill>
                <a:srgbClr val="000099"/>
              </a:solidFill>
              <a:latin typeface="標楷體" pitchFamily="65" charset="-120"/>
              <a:ea typeface="標楷體" pitchFamily="65" charset="-120"/>
            </a:endParaRPr>
          </a:p>
        </p:txBody>
      </p:sp>
      <p:sp>
        <p:nvSpPr>
          <p:cNvPr id="2" name="矩形 1"/>
          <p:cNvSpPr/>
          <p:nvPr/>
        </p:nvSpPr>
        <p:spPr>
          <a:xfrm>
            <a:off x="2099431" y="3573016"/>
            <a:ext cx="7993137" cy="1446550"/>
          </a:xfrm>
          <a:prstGeom prst="rect">
            <a:avLst/>
          </a:prstGeom>
        </p:spPr>
        <p:txBody>
          <a:bodyPr wrap="square">
            <a:spAutoFit/>
          </a:bodyPr>
          <a:lstStyle/>
          <a:p>
            <a:pPr algn="ctr"/>
            <a:r>
              <a:rPr lang="zh-TW" altLang="en-US" sz="4400" dirty="0" smtClean="0">
                <a:solidFill>
                  <a:srgbClr val="006600"/>
                </a:solidFill>
              </a:rPr>
              <a:t>成就</a:t>
            </a:r>
            <a:r>
              <a:rPr lang="zh-TW" altLang="en-US" sz="4400" dirty="0">
                <a:solidFill>
                  <a:srgbClr val="006600"/>
                </a:solidFill>
              </a:rPr>
              <a:t>每一個</a:t>
            </a:r>
            <a:r>
              <a:rPr lang="zh-TW" altLang="en-US" sz="4400" dirty="0" smtClean="0">
                <a:solidFill>
                  <a:srgbClr val="006600"/>
                </a:solidFill>
              </a:rPr>
              <a:t>孩子</a:t>
            </a:r>
            <a:r>
              <a:rPr lang="en-US" altLang="zh-TW" sz="4400" dirty="0" smtClean="0">
                <a:solidFill>
                  <a:srgbClr val="006600"/>
                </a:solidFill>
              </a:rPr>
              <a:t>~</a:t>
            </a:r>
          </a:p>
          <a:p>
            <a:pPr algn="ctr"/>
            <a:r>
              <a:rPr lang="zh-TW" altLang="en-US" sz="4400" dirty="0" smtClean="0">
                <a:solidFill>
                  <a:srgbClr val="006600"/>
                </a:solidFill>
              </a:rPr>
              <a:t>適</a:t>
            </a:r>
            <a:r>
              <a:rPr lang="zh-TW" altLang="en-US" sz="4400" dirty="0">
                <a:solidFill>
                  <a:srgbClr val="006600"/>
                </a:solidFill>
              </a:rPr>
              <a:t>性揚才、終身</a:t>
            </a:r>
            <a:r>
              <a:rPr lang="zh-TW" altLang="en-US" sz="4400" dirty="0" smtClean="0">
                <a:solidFill>
                  <a:srgbClr val="006600"/>
                </a:solidFill>
              </a:rPr>
              <a:t>學習為</a:t>
            </a:r>
            <a:r>
              <a:rPr lang="zh-TW" altLang="en-US" sz="4400" dirty="0">
                <a:solidFill>
                  <a:srgbClr val="006600"/>
                </a:solidFill>
              </a:rPr>
              <a:t>願景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文字方塊 7"/>
          <p:cNvSpPr>
            <a:spLocks noGrp="1" noChangeArrowheads="1"/>
          </p:cNvSpPr>
          <p:nvPr>
            <p:ph type="title" idx="4294967295"/>
          </p:nvPr>
        </p:nvSpPr>
        <p:spPr>
          <a:noFill/>
        </p:spPr>
        <p:txBody>
          <a:bodyPr/>
          <a:lstStyle/>
          <a:p>
            <a:pPr algn="l"/>
            <a:r>
              <a:rPr kumimoji="1" lang="zh-TW" altLang="en-US" sz="4200" b="1" dirty="0" smtClean="0">
                <a:solidFill>
                  <a:srgbClr val="000099"/>
                </a:solidFill>
                <a:ea typeface="新細明體" pitchFamily="18" charset="-120"/>
              </a:rPr>
              <a:t>四鄉鎮的小確幸</a:t>
            </a:r>
            <a:r>
              <a:rPr kumimoji="1" lang="en-US" altLang="zh-TW" sz="4200" b="1" dirty="0" smtClean="0">
                <a:solidFill>
                  <a:srgbClr val="000099"/>
                </a:solidFill>
                <a:ea typeface="新細明體" pitchFamily="18" charset="-120"/>
              </a:rPr>
              <a:t>~</a:t>
            </a:r>
            <a:r>
              <a:rPr kumimoji="1" lang="zh-TW" altLang="en-US" sz="4200" b="1" dirty="0" smtClean="0">
                <a:ea typeface="新細明體" pitchFamily="18" charset="-120"/>
              </a:rPr>
              <a:t>竹苗區免試入學共同就學區</a:t>
            </a:r>
          </a:p>
        </p:txBody>
      </p:sp>
      <p:graphicFrame>
        <p:nvGraphicFramePr>
          <p:cNvPr id="356355" name="Group 3"/>
          <p:cNvGraphicFramePr>
            <a:graphicFrameLocks noGrp="1"/>
          </p:cNvGraphicFramePr>
          <p:nvPr>
            <p:ph idx="4294967295"/>
            <p:extLst/>
          </p:nvPr>
        </p:nvGraphicFramePr>
        <p:xfrm>
          <a:off x="609600" y="1268760"/>
          <a:ext cx="10972800" cy="5256583"/>
        </p:xfrm>
        <a:graphic>
          <a:graphicData uri="http://schemas.openxmlformats.org/drawingml/2006/table">
            <a:tbl>
              <a:tblPr/>
              <a:tblGrid>
                <a:gridCol w="1825625">
                  <a:extLst>
                    <a:ext uri="{9D8B030D-6E8A-4147-A177-3AD203B41FA5}"/>
                  </a:extLst>
                </a:gridCol>
                <a:gridCol w="4092575">
                  <a:extLst>
                    <a:ext uri="{9D8B030D-6E8A-4147-A177-3AD203B41FA5}"/>
                  </a:extLst>
                </a:gridCol>
                <a:gridCol w="2333625">
                  <a:extLst>
                    <a:ext uri="{9D8B030D-6E8A-4147-A177-3AD203B41FA5}"/>
                  </a:extLst>
                </a:gridCol>
                <a:gridCol w="1411288">
                  <a:extLst>
                    <a:ext uri="{9D8B030D-6E8A-4147-A177-3AD203B41FA5}"/>
                  </a:extLst>
                </a:gridCol>
                <a:gridCol w="1309687">
                  <a:extLst>
                    <a:ext uri="{9D8B030D-6E8A-4147-A177-3AD203B41FA5}"/>
                  </a:extLst>
                </a:gridCol>
              </a:tblGrid>
              <a:tr h="105094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免試</a:t>
                      </a: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就學區</a:t>
                      </a:r>
                      <a:endParaRPr kumimoji="0" lang="zh-TW" altLang="en-US"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可跨入本區高中職就讀之鄰近鄉鎮區</a:t>
                      </a:r>
                      <a:endParaRPr kumimoji="0" lang="zh-TW" altLang="en-US"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本區國中生可跨入他區就讀之鄉鎮區</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開放就學</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情形</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備註</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extLst>
              </a:tr>
              <a:tr h="70676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桃園區</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20638" indent="-20638"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20638" marR="0" lvl="0" indent="-20638"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竹苗區之新竹縣新埔鎮、關西鎮、新豐鄉、湖口鄉</a:t>
                      </a:r>
                      <a:endPar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楊梅市、龍潭鄉、新屋鄉</a:t>
                      </a:r>
                      <a:endPar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部分開放</a:t>
                      </a:r>
                      <a:endPar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 </a:t>
                      </a:r>
                      <a:endParaRPr kumimoji="0" lang="zh-TW" altLang="zh-TW"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extLst>
              </a:tr>
              <a:tr h="1049108">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竹苗區</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495300" indent="-495300"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495300" marR="0" lvl="0" indent="-49530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桃園區楊梅市、龍潭鄉、新屋鄉</a:t>
                      </a:r>
                      <a:endPar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新埔鎮、關西鎮、新豐鄉、湖口鄉</a:t>
                      </a:r>
                      <a:endPar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部分開放</a:t>
                      </a:r>
                      <a:endPar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a:t>
                      </a:r>
                      <a:endParaRPr kumimoji="0" lang="zh-TW" altLang="zh-TW"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extLst>
              </a:tr>
              <a:tr h="2449759">
                <a:tc v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東勢、新社、豐原、神岡、和平、石岡、大雅、潭子、大甲、大安、清水、沙鹿、梧棲、大肚、龍井、后里等區</a:t>
                      </a:r>
                      <a:endPar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卓蘭、苑裡、通霄、三義</a:t>
                      </a:r>
                      <a:endPar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部分開放</a:t>
                      </a:r>
                      <a:endPar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卓蘭、苑裡、通霄、三義可跨入臺中市全區就讀</a:t>
                      </a:r>
                      <a:endPar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extLst>
              </a:tr>
            </a:tbl>
          </a:graphicData>
        </a:graphic>
      </p:graphicFrame>
    </p:spTree>
    <p:extLst>
      <p:ext uri="{BB962C8B-B14F-4D97-AF65-F5344CB8AC3E}">
        <p14:creationId xmlns:p14="http://schemas.microsoft.com/office/powerpoint/2010/main" xmlns="" val="36483773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p:cNvSpPr>
          <p:nvPr>
            <p:ph type="title"/>
          </p:nvPr>
        </p:nvSpPr>
        <p:spPr>
          <a:xfrm>
            <a:off x="1981200" y="588963"/>
            <a:ext cx="8229600" cy="1143000"/>
          </a:xfrm>
        </p:spPr>
        <p:txBody>
          <a:bodyPr/>
          <a:lstStyle/>
          <a:p>
            <a:r>
              <a:rPr lang="zh-TW" altLang="en-US" b="1" dirty="0" smtClean="0">
                <a:solidFill>
                  <a:srgbClr val="FF0000"/>
                </a:solidFill>
                <a:ea typeface="新細明體" panose="02020500000000000000" pitchFamily="18" charset="-120"/>
              </a:rPr>
              <a:t>竹苗及中投</a:t>
            </a:r>
            <a:r>
              <a:rPr lang="zh-TW" altLang="zh-TW" b="1" dirty="0" smtClean="0">
                <a:solidFill>
                  <a:srgbClr val="FF0000"/>
                </a:solidFill>
                <a:ea typeface="新細明體" panose="02020500000000000000" pitchFamily="18" charset="-120"/>
              </a:rPr>
              <a:t>共同就學區</a:t>
            </a:r>
            <a:endParaRPr lang="zh-TW" altLang="en-US" b="1" dirty="0" smtClean="0">
              <a:solidFill>
                <a:srgbClr val="FF0000"/>
              </a:solidFill>
              <a:ea typeface="新細明體" panose="02020500000000000000" pitchFamily="18" charset="-120"/>
            </a:endParaRPr>
          </a:p>
        </p:txBody>
      </p:sp>
      <p:sp>
        <p:nvSpPr>
          <p:cNvPr id="209923" name="Rectangle 3"/>
          <p:cNvSpPr>
            <a:spLocks noGrp="1"/>
          </p:cNvSpPr>
          <p:nvPr>
            <p:ph type="body" idx="1"/>
          </p:nvPr>
        </p:nvSpPr>
        <p:spPr>
          <a:xfrm>
            <a:off x="1981200" y="1731963"/>
            <a:ext cx="8229600" cy="4525962"/>
          </a:xfrm>
        </p:spPr>
        <p:txBody>
          <a:bodyPr/>
          <a:lstStyle/>
          <a:p>
            <a:r>
              <a:rPr lang="zh-TW" altLang="en-US" b="1" dirty="0" smtClean="0">
                <a:solidFill>
                  <a:srgbClr val="CC0000"/>
                </a:solidFill>
                <a:ea typeface="新細明體" panose="02020500000000000000" pitchFamily="18" charset="-120"/>
              </a:rPr>
              <a:t>通霄</a:t>
            </a:r>
            <a:r>
              <a:rPr lang="zh-TW" altLang="en-US" dirty="0" smtClean="0">
                <a:solidFill>
                  <a:srgbClr val="CC0000"/>
                </a:solidFill>
                <a:ea typeface="新細明體" panose="02020500000000000000" pitchFamily="18" charset="-120"/>
              </a:rPr>
              <a:t>、</a:t>
            </a:r>
            <a:r>
              <a:rPr lang="zh-TW" altLang="en-US" b="1" dirty="0" smtClean="0">
                <a:solidFill>
                  <a:srgbClr val="CC0000"/>
                </a:solidFill>
                <a:ea typeface="新細明體" panose="02020500000000000000" pitchFamily="18" charset="-120"/>
              </a:rPr>
              <a:t>苑裡</a:t>
            </a:r>
            <a:r>
              <a:rPr lang="zh-TW" altLang="en-US" dirty="0" smtClean="0">
                <a:solidFill>
                  <a:srgbClr val="CC0000"/>
                </a:solidFill>
                <a:ea typeface="新細明體" panose="02020500000000000000" pitchFamily="18" charset="-120"/>
              </a:rPr>
              <a:t>、</a:t>
            </a:r>
            <a:r>
              <a:rPr lang="zh-TW" altLang="en-US" b="1" dirty="0" smtClean="0">
                <a:solidFill>
                  <a:srgbClr val="CC0000"/>
                </a:solidFill>
                <a:ea typeface="新細明體" panose="02020500000000000000" pitchFamily="18" charset="-120"/>
              </a:rPr>
              <a:t>三義</a:t>
            </a:r>
            <a:r>
              <a:rPr lang="zh-TW" altLang="en-US" dirty="0" smtClean="0">
                <a:solidFill>
                  <a:srgbClr val="CC0000"/>
                </a:solidFill>
                <a:ea typeface="新細明體" panose="02020500000000000000" pitchFamily="18" charset="-120"/>
              </a:rPr>
              <a:t>、</a:t>
            </a:r>
            <a:r>
              <a:rPr lang="zh-TW" altLang="en-US" b="1" dirty="0" smtClean="0">
                <a:solidFill>
                  <a:srgbClr val="CC0000"/>
                </a:solidFill>
                <a:ea typeface="新細明體" panose="02020500000000000000" pitchFamily="18" charset="-120"/>
              </a:rPr>
              <a:t>卓蘭</a:t>
            </a:r>
            <a:r>
              <a:rPr lang="zh-TW" altLang="en-US" b="1" dirty="0" smtClean="0">
                <a:ea typeface="新細明體" panose="02020500000000000000" pitchFamily="18" charset="-120"/>
              </a:rPr>
              <a:t>四鄉鎮國中學生</a:t>
            </a:r>
          </a:p>
          <a:p>
            <a:r>
              <a:rPr lang="zh-TW" altLang="en-US" b="1" dirty="0" smtClean="0">
                <a:ea typeface="新細明體" panose="02020500000000000000" pitchFamily="18" charset="-120"/>
              </a:rPr>
              <a:t>使用</a:t>
            </a:r>
            <a:r>
              <a:rPr lang="zh-TW" altLang="en-US" b="1" dirty="0" smtClean="0">
                <a:solidFill>
                  <a:srgbClr val="0000FF"/>
                </a:solidFill>
                <a:ea typeface="新細明體" panose="02020500000000000000" pitchFamily="18" charset="-120"/>
              </a:rPr>
              <a:t>竹苗區</a:t>
            </a:r>
            <a:r>
              <a:rPr lang="zh-TW" altLang="en-US" b="1" dirty="0" smtClean="0">
                <a:ea typeface="新細明體" panose="02020500000000000000" pitchFamily="18" charset="-120"/>
              </a:rPr>
              <a:t>之超額比序條件</a:t>
            </a:r>
          </a:p>
          <a:p>
            <a:r>
              <a:rPr lang="zh-TW" altLang="en-US" b="1" dirty="0" smtClean="0">
                <a:ea typeface="新細明體" panose="02020500000000000000" pitchFamily="18" charset="-120"/>
              </a:rPr>
              <a:t>總志願數至多仍為選填</a:t>
            </a:r>
            <a:r>
              <a:rPr lang="en-US" altLang="zh-TW" b="1" dirty="0">
                <a:solidFill>
                  <a:srgbClr val="CC0000"/>
                </a:solidFill>
                <a:ea typeface="新細明體" panose="02020500000000000000" pitchFamily="18" charset="-120"/>
              </a:rPr>
              <a:t>2</a:t>
            </a:r>
            <a:r>
              <a:rPr lang="en-US" altLang="zh-TW" b="1" dirty="0" smtClean="0">
                <a:solidFill>
                  <a:srgbClr val="CC0000"/>
                </a:solidFill>
                <a:ea typeface="新細明體" panose="02020500000000000000" pitchFamily="18" charset="-120"/>
              </a:rPr>
              <a:t>5</a:t>
            </a:r>
            <a:r>
              <a:rPr lang="zh-TW" altLang="en-US" b="1" dirty="0" smtClean="0">
                <a:ea typeface="新細明體" panose="02020500000000000000" pitchFamily="18" charset="-120"/>
              </a:rPr>
              <a:t>個：</a:t>
            </a:r>
          </a:p>
          <a:p>
            <a:pPr>
              <a:buFont typeface="Arial" panose="020B0604020202020204" pitchFamily="34" charset="0"/>
              <a:buNone/>
            </a:pPr>
            <a:r>
              <a:rPr lang="zh-TW" altLang="en-US" b="1" dirty="0" smtClean="0">
                <a:ea typeface="新細明體" panose="02020500000000000000" pitchFamily="18" charset="-120"/>
              </a:rPr>
              <a:t>    可同時選填</a:t>
            </a:r>
            <a:r>
              <a:rPr lang="zh-TW" altLang="en-US" b="1" dirty="0" smtClean="0">
                <a:solidFill>
                  <a:srgbClr val="0043C8"/>
                </a:solidFill>
                <a:ea typeface="新細明體" panose="02020500000000000000" pitchFamily="18" charset="-120"/>
              </a:rPr>
              <a:t>竹苗區</a:t>
            </a:r>
            <a:r>
              <a:rPr lang="en-US" altLang="zh-TW" b="1" dirty="0" smtClean="0">
                <a:solidFill>
                  <a:srgbClr val="0043C8"/>
                </a:solidFill>
                <a:ea typeface="新細明體" panose="02020500000000000000" pitchFamily="18" charset="-120"/>
              </a:rPr>
              <a:t>+</a:t>
            </a:r>
            <a:r>
              <a:rPr lang="zh-TW" altLang="en-US" b="1" dirty="0" smtClean="0">
                <a:solidFill>
                  <a:srgbClr val="0043C8"/>
                </a:solidFill>
                <a:ea typeface="新細明體" panose="02020500000000000000" pitchFamily="18" charset="-120"/>
              </a:rPr>
              <a:t>中投區</a:t>
            </a:r>
            <a:r>
              <a:rPr lang="zh-TW" altLang="en-US" b="1" dirty="0" smtClean="0">
                <a:ea typeface="新細明體" panose="02020500000000000000" pitchFamily="18" charset="-120"/>
              </a:rPr>
              <a:t>另外開給四鄉鎮的名額</a:t>
            </a:r>
          </a:p>
          <a:p>
            <a:r>
              <a:rPr lang="zh-TW" altLang="en-US" b="1" dirty="0" smtClean="0">
                <a:solidFill>
                  <a:srgbClr val="0043C8"/>
                </a:solidFill>
                <a:ea typeface="新細明體" panose="02020500000000000000" pitchFamily="18" charset="-120"/>
              </a:rPr>
              <a:t>中投區</a:t>
            </a:r>
            <a:r>
              <a:rPr lang="zh-TW" altLang="en-US" b="1" dirty="0" smtClean="0">
                <a:solidFill>
                  <a:srgbClr val="0070C0"/>
                </a:solidFill>
                <a:ea typeface="新細明體" panose="02020500000000000000" pitchFamily="18" charset="-120"/>
              </a:rPr>
              <a:t>另外所開名額由四鄉鎮國中生競爭</a:t>
            </a:r>
          </a:p>
          <a:p>
            <a:r>
              <a:rPr lang="zh-TW" altLang="en-US" b="1" dirty="0" smtClean="0">
                <a:ea typeface="新細明體" panose="02020500000000000000" pitchFamily="18" charset="-120"/>
              </a:rPr>
              <a:t>高中以校、</a:t>
            </a:r>
            <a:r>
              <a:rPr lang="zh-TW" altLang="en-US" b="1" dirty="0" smtClean="0">
                <a:solidFill>
                  <a:srgbClr val="FF0000"/>
                </a:solidFill>
                <a:ea typeface="新細明體" panose="02020500000000000000" pitchFamily="18" charset="-120"/>
              </a:rPr>
              <a:t>高職以連續選填同校同職群為相同志願序位為原則</a:t>
            </a:r>
          </a:p>
          <a:p>
            <a:endParaRPr lang="zh-TW" altLang="en-US" b="1" dirty="0" smtClean="0">
              <a:ea typeface="新細明體" panose="02020500000000000000" pitchFamily="18" charset="-120"/>
            </a:endParaRPr>
          </a:p>
        </p:txBody>
      </p:sp>
    </p:spTree>
    <p:extLst>
      <p:ext uri="{BB962C8B-B14F-4D97-AF65-F5344CB8AC3E}">
        <p14:creationId xmlns:p14="http://schemas.microsoft.com/office/powerpoint/2010/main" xmlns="" val="3610003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314" name="Group 162"/>
          <p:cNvGraphicFramePr>
            <a:graphicFrameLocks noGrp="1"/>
          </p:cNvGraphicFramePr>
          <p:nvPr>
            <p:ph idx="1"/>
            <p:extLst>
              <p:ext uri="{D42A27DB-BD31-4B8C-83A1-F6EECF244321}">
                <p14:modId xmlns:p14="http://schemas.microsoft.com/office/powerpoint/2010/main" xmlns="" val="1613713971"/>
              </p:ext>
            </p:extLst>
          </p:nvPr>
        </p:nvGraphicFramePr>
        <p:xfrm>
          <a:off x="1905000" y="1417638"/>
          <a:ext cx="8305800" cy="4724400"/>
        </p:xfrm>
        <a:graphic>
          <a:graphicData uri="http://schemas.openxmlformats.org/drawingml/2006/table">
            <a:tbl>
              <a:tblPr/>
              <a:tblGrid>
                <a:gridCol w="514350"/>
                <a:gridCol w="514350"/>
                <a:gridCol w="514350"/>
                <a:gridCol w="571500"/>
                <a:gridCol w="533400"/>
                <a:gridCol w="514350"/>
                <a:gridCol w="514350"/>
                <a:gridCol w="514350"/>
                <a:gridCol w="514350"/>
                <a:gridCol w="514350"/>
                <a:gridCol w="514350"/>
                <a:gridCol w="514350"/>
                <a:gridCol w="514350"/>
                <a:gridCol w="514350"/>
                <a:gridCol w="514350"/>
                <a:gridCol w="514350"/>
              </a:tblGrid>
              <a:tr h="58102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學校</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台中一中</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B050"/>
                          </a:solidFill>
                          <a:effectLst/>
                          <a:latin typeface="標楷體" pitchFamily="65" charset="-120"/>
                          <a:ea typeface="標楷體" pitchFamily="65" charset="-12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台中女中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B050"/>
                          </a:solidFill>
                          <a:effectLst/>
                          <a:latin typeface="標楷體" pitchFamily="65" charset="-120"/>
                          <a:ea typeface="標楷體" pitchFamily="65" charset="-12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文華高中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B050"/>
                          </a:solidFill>
                          <a:effectLst/>
                          <a:latin typeface="標楷體" pitchFamily="65" charset="-120"/>
                          <a:ea typeface="標楷體" pitchFamily="65" charset="-12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台中二中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男</a:t>
                      </a: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3</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女</a:t>
                      </a: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600" b="1" i="0" u="none" strike="noStrike" cap="none" normalizeH="0" baseline="0" dirty="0" smtClean="0">
                          <a:ln>
                            <a:noFill/>
                          </a:ln>
                          <a:solidFill>
                            <a:srgbClr val="CC0000"/>
                          </a:solidFill>
                          <a:effectLst/>
                          <a:latin typeface="標楷體" pitchFamily="65" charset="-120"/>
                          <a:ea typeface="標楷體" pitchFamily="65" charset="-120"/>
                        </a:rPr>
                        <a:t>興大附中</a:t>
                      </a:r>
                      <a:r>
                        <a:rPr kumimoji="0" lang="en-US" altLang="zh-TW" sz="1600" b="1" i="0" u="none" strike="noStrike" cap="none" normalizeH="0" baseline="0" dirty="0" smtClean="0">
                          <a:ln>
                            <a:noFill/>
                          </a:ln>
                          <a:solidFill>
                            <a:srgbClr val="CC0000"/>
                          </a:solidFill>
                          <a:effectLst/>
                          <a:latin typeface="標楷體" pitchFamily="65" charset="-120"/>
                          <a:ea typeface="標楷體" pitchFamily="65" charset="-120"/>
                        </a:rPr>
                        <a:t>(</a:t>
                      </a:r>
                      <a:r>
                        <a:rPr kumimoji="0" lang="zh-TW" altLang="en-US" sz="1600" b="1" i="0" u="none" strike="noStrike" cap="none" normalizeH="0" baseline="0" dirty="0" smtClean="0">
                          <a:ln>
                            <a:noFill/>
                          </a:ln>
                          <a:solidFill>
                            <a:srgbClr val="CC0000"/>
                          </a:solidFill>
                          <a:effectLst/>
                          <a:latin typeface="標楷體" pitchFamily="65" charset="-120"/>
                          <a:ea typeface="標楷體" pitchFamily="65" charset="-120"/>
                        </a:rPr>
                        <a:t>國立大里</a:t>
                      </a:r>
                      <a:r>
                        <a:rPr kumimoji="0" lang="en-US" altLang="zh-TW" sz="1600" b="1" i="0" u="none" strike="noStrike" cap="none" normalizeH="0" baseline="0" dirty="0" smtClean="0">
                          <a:ln>
                            <a:noFill/>
                          </a:ln>
                          <a:solidFill>
                            <a:srgbClr val="CC0000"/>
                          </a:solidFill>
                          <a:effectLst/>
                          <a:latin typeface="標楷體" pitchFamily="65" charset="-120"/>
                          <a:ea typeface="標楷體" pitchFamily="65" charset="-12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B050"/>
                          </a:solidFill>
                          <a:effectLst/>
                          <a:latin typeface="標楷體" pitchFamily="65" charset="-120"/>
                          <a:ea typeface="標楷體" pitchFamily="65" charset="-12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豐原高中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FF00FF"/>
                          </a:solidFill>
                          <a:effectLst/>
                          <a:latin typeface="標楷體" pitchFamily="65" charset="-120"/>
                          <a:ea typeface="標楷體" pitchFamily="65" charset="-12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清水高中</a:t>
                      </a:r>
                      <a:endParaRPr kumimoji="0" lang="en-US" altLang="zh-TW" sz="1800" b="1" i="0" u="none" strike="noStrike" cap="none" normalizeH="0" baseline="0" dirty="0" smtClean="0">
                        <a:ln>
                          <a:noFill/>
                        </a:ln>
                        <a:solidFill>
                          <a:srgbClr val="CC0000"/>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FF00FF"/>
                          </a:solidFill>
                          <a:effectLst/>
                          <a:latin typeface="標楷體" pitchFamily="65" charset="-120"/>
                          <a:ea typeface="標楷體" pitchFamily="65" charset="-12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大甲高中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FF00FF"/>
                          </a:solidFill>
                          <a:effectLst/>
                          <a:latin typeface="標楷體" pitchFamily="65" charset="-120"/>
                          <a:ea typeface="標楷體" pitchFamily="65" charset="-12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台中家商</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smtClean="0">
                          <a:ln>
                            <a:noFill/>
                          </a:ln>
                          <a:solidFill>
                            <a:srgbClr val="0043C8"/>
                          </a:solidFill>
                          <a:effectLst/>
                          <a:latin typeface="標楷體" pitchFamily="65" charset="-120"/>
                          <a:ea typeface="標楷體" pitchFamily="65" charset="-120"/>
                        </a:rPr>
                        <a:t>7</a:t>
                      </a: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科</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各</a:t>
                      </a:r>
                      <a:r>
                        <a:rPr kumimoji="0" lang="en-US" altLang="zh-TW" sz="1800" b="1" i="0" u="none" strike="noStrike" cap="none" normalizeH="0" baseline="0" smtClean="0">
                          <a:ln>
                            <a:noFill/>
                          </a:ln>
                          <a:solidFill>
                            <a:srgbClr val="0043C8"/>
                          </a:solidFill>
                          <a:effectLst/>
                          <a:latin typeface="標楷體" pitchFamily="65" charset="-120"/>
                          <a:ea typeface="標楷體" pitchFamily="65"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台中高工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4</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科</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各</a:t>
                      </a:r>
                      <a:endPar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1</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600" b="1" i="0" u="none" strike="noStrike" cap="none" normalizeH="0" baseline="0" smtClean="0">
                          <a:ln>
                            <a:noFill/>
                          </a:ln>
                          <a:solidFill>
                            <a:srgbClr val="CC0000"/>
                          </a:solidFill>
                          <a:effectLst/>
                          <a:latin typeface="標楷體" pitchFamily="65" charset="-120"/>
                          <a:ea typeface="標楷體" pitchFamily="65" charset="-120"/>
                        </a:rPr>
                        <a:t>興大附屬台中高農</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rPr>
                        <a:t>0</a:t>
                      </a:r>
                      <a:endPar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豐原高商</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2</a:t>
                      </a: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科</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各</a:t>
                      </a: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大甲高工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6</a:t>
                      </a: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科</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各</a:t>
                      </a: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2</a:t>
                      </a:r>
                      <a:endPar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沙鹿高工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FF00FF"/>
                          </a:solidFill>
                          <a:effectLst/>
                          <a:latin typeface="標楷體" pitchFamily="65" charset="-120"/>
                          <a:ea typeface="標楷體" pitchFamily="65" charset="-120"/>
                        </a:rPr>
                        <a:t>資訊</a:t>
                      </a: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致用高中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FF00FF"/>
                          </a:solidFill>
                          <a:effectLst/>
                          <a:latin typeface="標楷體" pitchFamily="65" charset="-120"/>
                          <a:ea typeface="標楷體" pitchFamily="65" charset="-120"/>
                        </a:rPr>
                        <a:t>8</a:t>
                      </a: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科</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共</a:t>
                      </a:r>
                      <a:r>
                        <a:rPr kumimoji="0" lang="en-US" altLang="zh-TW" sz="1700" b="1" i="0" u="none" strike="noStrike" cap="none" normalizeH="0" baseline="0" dirty="0" smtClean="0">
                          <a:ln>
                            <a:noFill/>
                          </a:ln>
                          <a:solidFill>
                            <a:srgbClr val="FF00FF"/>
                          </a:solidFill>
                          <a:effectLst/>
                          <a:latin typeface="標楷體" pitchFamily="65" charset="-120"/>
                          <a:ea typeface="標楷體" pitchFamily="65" charset="-120"/>
                        </a:rPr>
                        <a:t>130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1" i="0" u="none" strike="noStrike" cap="none" normalizeH="0" baseline="0" smtClean="0">
                        <a:ln>
                          <a:noFill/>
                        </a:ln>
                        <a:solidFill>
                          <a:srgbClr val="0043C8"/>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1016" name="Rectangle 2"/>
          <p:cNvSpPr>
            <a:spLocks noGrp="1"/>
          </p:cNvSpPr>
          <p:nvPr>
            <p:ph type="title"/>
          </p:nvPr>
        </p:nvSpPr>
        <p:spPr/>
        <p:txBody>
          <a:bodyPr/>
          <a:lstStyle/>
          <a:p>
            <a:pPr eaLnBrk="1" hangingPunct="1"/>
            <a:r>
              <a:rPr lang="en-US" altLang="zh-TW" sz="4000" b="1" dirty="0" smtClean="0">
                <a:solidFill>
                  <a:srgbClr val="FF0000"/>
                </a:solidFill>
              </a:rPr>
              <a:t>109</a:t>
            </a:r>
            <a:r>
              <a:rPr lang="zh-TW" altLang="en-US" sz="4000" b="1" dirty="0" smtClean="0">
                <a:solidFill>
                  <a:srgbClr val="FF0000"/>
                </a:solidFill>
              </a:rPr>
              <a:t>學年</a:t>
            </a:r>
            <a:r>
              <a:rPr lang="zh-TW" altLang="en-US" sz="4000" b="1" dirty="0">
                <a:solidFill>
                  <a:srgbClr val="FF0000"/>
                </a:solidFill>
              </a:rPr>
              <a:t>竹</a:t>
            </a:r>
            <a:r>
              <a:rPr lang="zh-TW" altLang="en-US" sz="4000" b="1" dirty="0" smtClean="0">
                <a:solidFill>
                  <a:srgbClr val="FF0000"/>
                </a:solidFill>
              </a:rPr>
              <a:t>苗及</a:t>
            </a:r>
            <a:r>
              <a:rPr lang="zh-TW" altLang="en-US" sz="4000" b="1" dirty="0" smtClean="0">
                <a:solidFill>
                  <a:srgbClr val="CC0000"/>
                </a:solidFill>
              </a:rPr>
              <a:t>中投</a:t>
            </a:r>
            <a:r>
              <a:rPr lang="zh-TW" altLang="zh-TW" sz="4000" b="1" dirty="0" smtClean="0">
                <a:solidFill>
                  <a:srgbClr val="CC0000"/>
                </a:solidFill>
              </a:rPr>
              <a:t>共同就學區名額(部分)</a:t>
            </a:r>
            <a:endParaRPr lang="en-US" altLang="zh-TW" sz="4000" b="1" dirty="0" smtClean="0">
              <a:solidFill>
                <a:srgbClr val="CC0000"/>
              </a:solidFill>
            </a:endParaRPr>
          </a:p>
        </p:txBody>
      </p:sp>
    </p:spTree>
    <p:extLst>
      <p:ext uri="{BB962C8B-B14F-4D97-AF65-F5344CB8AC3E}">
        <p14:creationId xmlns:p14="http://schemas.microsoft.com/office/powerpoint/2010/main" xmlns="" val="10150705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矩形 4"/>
          <p:cNvSpPr>
            <a:spLocks noChangeArrowheads="1"/>
          </p:cNvSpPr>
          <p:nvPr/>
        </p:nvSpPr>
        <p:spPr bwMode="auto">
          <a:xfrm>
            <a:off x="209550" y="5661025"/>
            <a:ext cx="2709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spcBef>
                <a:spcPct val="50000"/>
              </a:spcBef>
              <a:buClr>
                <a:srgbClr val="DDE89A"/>
              </a:buClr>
            </a:pPr>
            <a:r>
              <a:rPr kumimoji="0" lang="zh-TW" altLang="en-US" b="1">
                <a:solidFill>
                  <a:srgbClr val="FFFFFF"/>
                </a:solidFill>
                <a:latin typeface="微軟正黑體" pitchFamily="34" charset="-120"/>
                <a:ea typeface="微軟正黑體" pitchFamily="34" charset="-120"/>
                <a:cs typeface="Arial" pitchFamily="34" charset="0"/>
              </a:rPr>
              <a:t>國中學校承辦人員</a:t>
            </a:r>
            <a:endParaRPr kumimoji="0" lang="en-US" altLang="zh-TW" b="1">
              <a:solidFill>
                <a:srgbClr val="FFFFFF"/>
              </a:solidFill>
              <a:latin typeface="微軟正黑體" pitchFamily="34" charset="-120"/>
              <a:ea typeface="微軟正黑體" pitchFamily="34" charset="-120"/>
              <a:cs typeface="Arial" pitchFamily="34" charset="0"/>
            </a:endParaRPr>
          </a:p>
        </p:txBody>
      </p:sp>
      <p:sp>
        <p:nvSpPr>
          <p:cNvPr id="134149" name="投影片編號版面配置區 3"/>
          <p:cNvSpPr txBox="1">
            <a:spLocks noGrp="1"/>
          </p:cNvSpPr>
          <p:nvPr/>
        </p:nvSpPr>
        <p:spPr bwMode="gray">
          <a:xfrm>
            <a:off x="9488488" y="6323013"/>
            <a:ext cx="2155825"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1A3EAB2B-C485-4292-BCDE-99D2FE9F6B0F}" type="slidenum">
              <a:rPr kumimoji="0" lang="en-US" altLang="zh-TW" sz="1000">
                <a:solidFill>
                  <a:srgbClr val="000000"/>
                </a:solidFill>
              </a:rPr>
              <a:pPr algn="r" eaLnBrk="1" hangingPunct="1"/>
              <a:t>43</a:t>
            </a:fld>
            <a:endParaRPr kumimoji="0" lang="en-US" altLang="zh-TW" sz="1000">
              <a:solidFill>
                <a:srgbClr val="000000"/>
              </a:solidFill>
            </a:endParaRPr>
          </a:p>
        </p:txBody>
      </p:sp>
      <p:pic>
        <p:nvPicPr>
          <p:cNvPr id="4" name="圖片 3"/>
          <p:cNvPicPr>
            <a:picLocks noChangeAspect="1"/>
          </p:cNvPicPr>
          <p:nvPr/>
        </p:nvPicPr>
        <p:blipFill rotWithShape="1">
          <a:blip r:embed="rId3"/>
          <a:srcRect l="535" t="13601" r="1631" b="5031"/>
          <a:stretch/>
        </p:blipFill>
        <p:spPr>
          <a:xfrm>
            <a:off x="119336" y="1340768"/>
            <a:ext cx="11953329" cy="548473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3512" y="980728"/>
            <a:ext cx="8064896" cy="1477328"/>
          </a:xfrm>
          <a:prstGeom prst="rect">
            <a:avLst/>
          </a:prstGeom>
          <a:solidFill>
            <a:srgbClr val="FFFF00"/>
          </a:solidFill>
        </p:spPr>
        <p:txBody>
          <a:bodyPr wrap="square">
            <a:spAutoFit/>
          </a:bodyPr>
          <a:lstStyle/>
          <a:p>
            <a:pPr algn="ctr"/>
            <a:r>
              <a:rPr lang="en-US" altLang="zh-TW" sz="3600" b="1" dirty="0" smtClean="0">
                <a:latin typeface="標楷體" pitchFamily="65" charset="-120"/>
                <a:ea typeface="標楷體" pitchFamily="65" charset="-120"/>
              </a:rPr>
              <a:t>109</a:t>
            </a:r>
            <a:r>
              <a:rPr lang="zh-TW" altLang="en-US" sz="3600" b="1" dirty="0" smtClean="0">
                <a:latin typeface="標楷體" pitchFamily="65" charset="-120"/>
                <a:ea typeface="標楷體" pitchFamily="65" charset="-120"/>
              </a:rPr>
              <a:t>學年</a:t>
            </a:r>
            <a:r>
              <a:rPr lang="zh-TW" altLang="en-US" sz="3600" b="1" dirty="0">
                <a:latin typeface="標楷體" pitchFamily="65" charset="-120"/>
                <a:ea typeface="標楷體" pitchFamily="65" charset="-120"/>
              </a:rPr>
              <a:t>度竹苗區高級中等學校免試入學報名作業資訊系統平台</a:t>
            </a:r>
            <a:endParaRPr lang="en-US" altLang="zh-TW" sz="3600" b="1" dirty="0">
              <a:latin typeface="標楷體" pitchFamily="65" charset="-120"/>
              <a:ea typeface="標楷體" pitchFamily="65" charset="-120"/>
            </a:endParaRPr>
          </a:p>
          <a:p>
            <a:pPr algn="ctr"/>
            <a:endParaRPr lang="en-US" altLang="zh-TW" b="1" dirty="0">
              <a:latin typeface="微軟正黑體" pitchFamily="34" charset="-120"/>
              <a:ea typeface="微軟正黑體" pitchFamily="34" charset="-120"/>
            </a:endParaRPr>
          </a:p>
        </p:txBody>
      </p:sp>
      <p:sp>
        <p:nvSpPr>
          <p:cNvPr id="4" name="矩形 3"/>
          <p:cNvSpPr/>
          <p:nvPr/>
        </p:nvSpPr>
        <p:spPr>
          <a:xfrm>
            <a:off x="2687960" y="3501008"/>
            <a:ext cx="6096000" cy="2308324"/>
          </a:xfrm>
          <a:prstGeom prst="rect">
            <a:avLst/>
          </a:prstGeom>
        </p:spPr>
        <p:txBody>
          <a:bodyPr>
            <a:spAutoFit/>
          </a:bodyPr>
          <a:lstStyle/>
          <a:p>
            <a:r>
              <a:rPr lang="zh-TW" altLang="en-US" sz="3600" dirty="0">
                <a:solidFill>
                  <a:schemeClr val="bg2">
                    <a:lumMod val="50000"/>
                  </a:schemeClr>
                </a:solidFill>
                <a:latin typeface="華康勘亭流" pitchFamily="65" charset="-120"/>
                <a:ea typeface="華康勘亭流" pitchFamily="65" charset="-120"/>
              </a:rPr>
              <a:t>模擬志願選填</a:t>
            </a:r>
          </a:p>
          <a:p>
            <a:r>
              <a:rPr lang="zh-TW" altLang="en-US" sz="3600" dirty="0">
                <a:solidFill>
                  <a:schemeClr val="bg2">
                    <a:lumMod val="50000"/>
                  </a:schemeClr>
                </a:solidFill>
                <a:latin typeface="華康勘亭流" pitchFamily="65" charset="-120"/>
                <a:ea typeface="華康勘亭流" pitchFamily="65" charset="-120"/>
              </a:rPr>
              <a:t>正式志願選填</a:t>
            </a:r>
            <a:r>
              <a:rPr lang="en-US" altLang="zh-TW" sz="3600" dirty="0">
                <a:solidFill>
                  <a:schemeClr val="bg2">
                    <a:lumMod val="50000"/>
                  </a:schemeClr>
                </a:solidFill>
                <a:latin typeface="華康勘亭流" pitchFamily="65" charset="-120"/>
                <a:ea typeface="華康勘亭流" pitchFamily="65" charset="-120"/>
              </a:rPr>
              <a:t>(</a:t>
            </a:r>
            <a:r>
              <a:rPr lang="zh-TW" altLang="en-US" sz="3600" dirty="0">
                <a:solidFill>
                  <a:schemeClr val="bg2">
                    <a:lumMod val="50000"/>
                  </a:schemeClr>
                </a:solidFill>
                <a:latin typeface="華康勘亭流" pitchFamily="65" charset="-120"/>
                <a:ea typeface="華康勘亭流" pitchFamily="65" charset="-120"/>
              </a:rPr>
              <a:t>免試</a:t>
            </a:r>
            <a:r>
              <a:rPr lang="en-US" altLang="zh-TW" sz="3600" dirty="0">
                <a:solidFill>
                  <a:schemeClr val="bg2">
                    <a:lumMod val="50000"/>
                  </a:schemeClr>
                </a:solidFill>
                <a:latin typeface="華康勘亭流" pitchFamily="65" charset="-120"/>
                <a:ea typeface="華康勘亭流" pitchFamily="65" charset="-120"/>
              </a:rPr>
              <a:t>)</a:t>
            </a:r>
          </a:p>
          <a:p>
            <a:r>
              <a:rPr lang="zh-TW" altLang="en-US" sz="3600" dirty="0">
                <a:solidFill>
                  <a:schemeClr val="bg2">
                    <a:lumMod val="50000"/>
                  </a:schemeClr>
                </a:solidFill>
                <a:latin typeface="華康勘亭流" pitchFamily="65" charset="-120"/>
                <a:ea typeface="華康勘亭流" pitchFamily="65" charset="-120"/>
              </a:rPr>
              <a:t>個別序位區間查詢</a:t>
            </a:r>
          </a:p>
          <a:p>
            <a:r>
              <a:rPr lang="zh-TW" altLang="en-US" sz="3600" dirty="0">
                <a:solidFill>
                  <a:schemeClr val="bg2">
                    <a:lumMod val="50000"/>
                  </a:schemeClr>
                </a:solidFill>
                <a:latin typeface="華康勘亭流" pitchFamily="65" charset="-120"/>
                <a:ea typeface="華康勘亭流" pitchFamily="65" charset="-120"/>
              </a:rPr>
              <a:t>列印報名表</a:t>
            </a:r>
          </a:p>
        </p:txBody>
      </p:sp>
      <p:sp>
        <p:nvSpPr>
          <p:cNvPr id="7" name="矩形 6"/>
          <p:cNvSpPr/>
          <p:nvPr/>
        </p:nvSpPr>
        <p:spPr>
          <a:xfrm>
            <a:off x="1719205" y="2577678"/>
            <a:ext cx="572464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cap="none" spc="0" dirty="0">
                <a:ln w="11430"/>
                <a:solidFill>
                  <a:srgbClr val="FF0000"/>
                </a:solidFill>
                <a:effectLst>
                  <a:outerShdw blurRad="50800" dist="39000" dir="5460000" algn="tl">
                    <a:srgbClr val="000000">
                      <a:alpha val="38000"/>
                    </a:srgbClr>
                  </a:outerShdw>
                </a:effectLst>
              </a:rPr>
              <a:t>學生可由此查詢：</a:t>
            </a:r>
          </a:p>
        </p:txBody>
      </p:sp>
    </p:spTree>
    <p:extLst>
      <p:ext uri="{BB962C8B-B14F-4D97-AF65-F5344CB8AC3E}">
        <p14:creationId xmlns:p14="http://schemas.microsoft.com/office/powerpoint/2010/main" xmlns="" val="6210484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20209" y="459130"/>
            <a:ext cx="5286813" cy="6258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 5"/>
          <p:cNvSpPr>
            <a:spLocks noChangeArrowheads="1"/>
          </p:cNvSpPr>
          <p:nvPr/>
        </p:nvSpPr>
        <p:spPr bwMode="auto">
          <a:xfrm>
            <a:off x="3694616" y="5879551"/>
            <a:ext cx="2703512" cy="615950"/>
          </a:xfrm>
          <a:prstGeom prst="rect">
            <a:avLst/>
          </a:prstGeom>
          <a:noFill/>
          <a:ln w="762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kumimoji="0" lang="zh-TW" altLang="en-US">
              <a:solidFill>
                <a:srgbClr val="DDE89A"/>
              </a:solidFill>
            </a:endParaRPr>
          </a:p>
        </p:txBody>
      </p:sp>
      <p:sp>
        <p:nvSpPr>
          <p:cNvPr id="145412" name="向右箭號 8"/>
          <p:cNvSpPr>
            <a:spLocks noChangeArrowheads="1"/>
          </p:cNvSpPr>
          <p:nvPr/>
        </p:nvSpPr>
        <p:spPr bwMode="auto">
          <a:xfrm rot="10800000">
            <a:off x="9005888" y="1436688"/>
            <a:ext cx="673100" cy="504825"/>
          </a:xfrm>
          <a:prstGeom prst="rightArrow">
            <a:avLst>
              <a:gd name="adj1" fmla="val 50000"/>
              <a:gd name="adj2" fmla="val 66667"/>
            </a:avLst>
          </a:prstGeom>
          <a:solidFill>
            <a:schemeClr val="accent1"/>
          </a:solidFill>
          <a:ln w="9525" algn="ctr">
            <a:solidFill>
              <a:schemeClr val="tx1"/>
            </a:solidFill>
            <a:round/>
            <a:headEnd/>
            <a:tailEnd/>
          </a:ln>
        </p:spPr>
        <p:txBody>
          <a:bodyPr/>
          <a:lstStyle/>
          <a:p>
            <a:pPr eaLnBrk="1" hangingPunct="1"/>
            <a:endParaRPr kumimoji="0" lang="zh-TW" altLang="en-US"/>
          </a:p>
        </p:txBody>
      </p:sp>
      <p:sp>
        <p:nvSpPr>
          <p:cNvPr id="145413" name="文字方塊 10"/>
          <p:cNvSpPr txBox="1">
            <a:spLocks noChangeArrowheads="1"/>
          </p:cNvSpPr>
          <p:nvPr/>
        </p:nvSpPr>
        <p:spPr bwMode="auto">
          <a:xfrm>
            <a:off x="9678988" y="1436688"/>
            <a:ext cx="2162175" cy="523875"/>
          </a:xfrm>
          <a:prstGeom prst="rect">
            <a:avLst/>
          </a:prstGeom>
          <a:solidFill>
            <a:srgbClr val="80CB3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2800" b="1">
                <a:solidFill>
                  <a:srgbClr val="000000"/>
                </a:solidFill>
                <a:latin typeface="標楷體" pitchFamily="65" charset="-120"/>
                <a:ea typeface="標楷體" pitchFamily="65" charset="-120"/>
              </a:rPr>
              <a:t>基本資料</a:t>
            </a:r>
          </a:p>
        </p:txBody>
      </p:sp>
      <p:sp>
        <p:nvSpPr>
          <p:cNvPr id="145414" name="向右箭號 11"/>
          <p:cNvSpPr>
            <a:spLocks noChangeArrowheads="1"/>
          </p:cNvSpPr>
          <p:nvPr/>
        </p:nvSpPr>
        <p:spPr bwMode="auto">
          <a:xfrm rot="10800000">
            <a:off x="9005888" y="2762250"/>
            <a:ext cx="673100" cy="503238"/>
          </a:xfrm>
          <a:prstGeom prst="rightArrow">
            <a:avLst>
              <a:gd name="adj1" fmla="val 50000"/>
              <a:gd name="adj2" fmla="val 66877"/>
            </a:avLst>
          </a:prstGeom>
          <a:solidFill>
            <a:schemeClr val="accent1"/>
          </a:solidFill>
          <a:ln w="9525" algn="ctr">
            <a:solidFill>
              <a:schemeClr val="tx1"/>
            </a:solidFill>
            <a:round/>
            <a:headEnd/>
            <a:tailEnd/>
          </a:ln>
        </p:spPr>
        <p:txBody>
          <a:bodyPr/>
          <a:lstStyle/>
          <a:p>
            <a:pPr eaLnBrk="1" hangingPunct="1"/>
            <a:endParaRPr kumimoji="0" lang="zh-TW" altLang="en-US"/>
          </a:p>
        </p:txBody>
      </p:sp>
      <p:sp>
        <p:nvSpPr>
          <p:cNvPr id="145415" name="文字方塊 12"/>
          <p:cNvSpPr txBox="1">
            <a:spLocks noChangeArrowheads="1"/>
          </p:cNvSpPr>
          <p:nvPr/>
        </p:nvSpPr>
        <p:spPr bwMode="auto">
          <a:xfrm>
            <a:off x="9678988" y="2538413"/>
            <a:ext cx="2162175" cy="954087"/>
          </a:xfrm>
          <a:prstGeom prst="rect">
            <a:avLst/>
          </a:prstGeom>
          <a:solidFill>
            <a:srgbClr val="80CB3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2800" b="1">
                <a:solidFill>
                  <a:srgbClr val="000000"/>
                </a:solidFill>
                <a:latin typeface="標楷體" pitchFamily="65" charset="-120"/>
                <a:ea typeface="標楷體" pitchFamily="65" charset="-120"/>
              </a:rPr>
              <a:t>超額比序</a:t>
            </a:r>
            <a:r>
              <a:rPr kumimoji="0" lang="en-US" altLang="zh-TW" sz="2800" b="1">
                <a:solidFill>
                  <a:srgbClr val="000000"/>
                </a:solidFill>
                <a:latin typeface="標楷體" pitchFamily="65" charset="-120"/>
                <a:ea typeface="標楷體" pitchFamily="65" charset="-120"/>
              </a:rPr>
              <a:t/>
            </a:r>
            <a:br>
              <a:rPr kumimoji="0" lang="en-US" altLang="zh-TW" sz="2800" b="1">
                <a:solidFill>
                  <a:srgbClr val="000000"/>
                </a:solidFill>
                <a:latin typeface="標楷體" pitchFamily="65" charset="-120"/>
                <a:ea typeface="標楷體" pitchFamily="65" charset="-120"/>
              </a:rPr>
            </a:br>
            <a:r>
              <a:rPr kumimoji="0" lang="zh-TW" altLang="en-US" sz="2800" b="1">
                <a:solidFill>
                  <a:srgbClr val="000000"/>
                </a:solidFill>
                <a:latin typeface="標楷體" pitchFamily="65" charset="-120"/>
                <a:ea typeface="標楷體" pitchFamily="65" charset="-120"/>
              </a:rPr>
              <a:t>積分</a:t>
            </a:r>
          </a:p>
        </p:txBody>
      </p:sp>
      <p:sp>
        <p:nvSpPr>
          <p:cNvPr id="145416" name="向右箭號 13"/>
          <p:cNvSpPr>
            <a:spLocks noChangeArrowheads="1"/>
          </p:cNvSpPr>
          <p:nvPr/>
        </p:nvSpPr>
        <p:spPr bwMode="auto">
          <a:xfrm rot="10800000">
            <a:off x="9005888" y="4591050"/>
            <a:ext cx="673100" cy="503238"/>
          </a:xfrm>
          <a:prstGeom prst="rightArrow">
            <a:avLst>
              <a:gd name="adj1" fmla="val 50000"/>
              <a:gd name="adj2" fmla="val 66877"/>
            </a:avLst>
          </a:prstGeom>
          <a:solidFill>
            <a:schemeClr val="accent1"/>
          </a:solidFill>
          <a:ln w="9525" algn="ctr">
            <a:solidFill>
              <a:schemeClr val="tx1"/>
            </a:solidFill>
            <a:round/>
            <a:headEnd/>
            <a:tailEnd/>
          </a:ln>
        </p:spPr>
        <p:txBody>
          <a:bodyPr/>
          <a:lstStyle/>
          <a:p>
            <a:pPr eaLnBrk="1" hangingPunct="1"/>
            <a:endParaRPr kumimoji="0" lang="zh-TW" altLang="en-US"/>
          </a:p>
        </p:txBody>
      </p:sp>
      <p:sp>
        <p:nvSpPr>
          <p:cNvPr id="145417" name="文字方塊 14"/>
          <p:cNvSpPr txBox="1">
            <a:spLocks noChangeArrowheads="1"/>
          </p:cNvSpPr>
          <p:nvPr/>
        </p:nvSpPr>
        <p:spPr bwMode="auto">
          <a:xfrm>
            <a:off x="9678988" y="4591050"/>
            <a:ext cx="2162175" cy="522288"/>
          </a:xfrm>
          <a:prstGeom prst="rect">
            <a:avLst/>
          </a:prstGeom>
          <a:solidFill>
            <a:srgbClr val="80CB3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2800" b="1">
                <a:solidFill>
                  <a:srgbClr val="000000"/>
                </a:solidFill>
                <a:latin typeface="標楷體" pitchFamily="65" charset="-120"/>
                <a:ea typeface="標楷體" pitchFamily="65" charset="-120"/>
              </a:rPr>
              <a:t>志願資料</a:t>
            </a:r>
          </a:p>
        </p:txBody>
      </p:sp>
      <p:sp>
        <p:nvSpPr>
          <p:cNvPr id="16" name="向右箭號 15"/>
          <p:cNvSpPr>
            <a:spLocks noChangeArrowheads="1"/>
          </p:cNvSpPr>
          <p:nvPr/>
        </p:nvSpPr>
        <p:spPr bwMode="auto">
          <a:xfrm>
            <a:off x="2563813" y="5878513"/>
            <a:ext cx="669925" cy="503237"/>
          </a:xfrm>
          <a:prstGeom prst="rightArrow">
            <a:avLst>
              <a:gd name="adj1" fmla="val 50000"/>
              <a:gd name="adj2" fmla="val 66562"/>
            </a:avLst>
          </a:prstGeom>
          <a:solidFill>
            <a:schemeClr val="accent1"/>
          </a:solidFill>
          <a:ln w="9525" algn="ctr">
            <a:solidFill>
              <a:schemeClr val="tx1"/>
            </a:solidFill>
            <a:round/>
            <a:headEnd/>
            <a:tailEnd/>
          </a:ln>
        </p:spPr>
        <p:txBody>
          <a:bodyPr/>
          <a:lstStyle/>
          <a:p>
            <a:pPr eaLnBrk="1" hangingPunct="1"/>
            <a:endParaRPr kumimoji="0" lang="zh-TW" altLang="en-US"/>
          </a:p>
        </p:txBody>
      </p:sp>
      <p:sp>
        <p:nvSpPr>
          <p:cNvPr id="17" name="文字方塊 16"/>
          <p:cNvSpPr txBox="1">
            <a:spLocks noChangeArrowheads="1"/>
          </p:cNvSpPr>
          <p:nvPr/>
        </p:nvSpPr>
        <p:spPr bwMode="auto">
          <a:xfrm>
            <a:off x="423863" y="5661025"/>
            <a:ext cx="2160587" cy="954088"/>
          </a:xfrm>
          <a:prstGeom prst="rect">
            <a:avLst/>
          </a:prstGeom>
          <a:solidFill>
            <a:srgbClr val="80CB3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2800" b="1">
                <a:solidFill>
                  <a:srgbClr val="FF0000"/>
                </a:solidFill>
                <a:latin typeface="標楷體" pitchFamily="65" charset="-120"/>
                <a:ea typeface="標楷體" pitchFamily="65" charset="-120"/>
              </a:rPr>
              <a:t>學生簽名</a:t>
            </a:r>
            <a:endParaRPr kumimoji="0" lang="en-US" altLang="zh-TW" sz="2800" b="1">
              <a:solidFill>
                <a:srgbClr val="FF0000"/>
              </a:solidFill>
              <a:latin typeface="標楷體" pitchFamily="65" charset="-120"/>
              <a:ea typeface="標楷體" pitchFamily="65" charset="-120"/>
            </a:endParaRPr>
          </a:p>
          <a:p>
            <a:pPr eaLnBrk="1" hangingPunct="1"/>
            <a:r>
              <a:rPr kumimoji="0" lang="zh-TW" altLang="en-US" sz="2800" b="1">
                <a:solidFill>
                  <a:srgbClr val="FF0000"/>
                </a:solidFill>
                <a:latin typeface="標楷體" pitchFamily="65" charset="-120"/>
                <a:ea typeface="標楷體" pitchFamily="65" charset="-120"/>
              </a:rPr>
              <a:t>家長簽名</a:t>
            </a:r>
          </a:p>
        </p:txBody>
      </p:sp>
      <p:sp>
        <p:nvSpPr>
          <p:cNvPr id="145420" name="文字方塊 17"/>
          <p:cNvSpPr txBox="1">
            <a:spLocks noChangeArrowheads="1"/>
          </p:cNvSpPr>
          <p:nvPr/>
        </p:nvSpPr>
        <p:spPr bwMode="auto">
          <a:xfrm>
            <a:off x="3694616" y="369816"/>
            <a:ext cx="4214539" cy="323165"/>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1500" b="1" dirty="0" smtClean="0">
                <a:solidFill>
                  <a:srgbClr val="000000"/>
                </a:solidFill>
                <a:latin typeface="標楷體" pitchFamily="65" charset="-120"/>
                <a:ea typeface="標楷體" pitchFamily="65" charset="-120"/>
              </a:rPr>
              <a:t>109</a:t>
            </a:r>
            <a:r>
              <a:rPr kumimoji="0" lang="zh-TW" altLang="en-US" sz="1500" b="1" dirty="0" smtClean="0">
                <a:solidFill>
                  <a:srgbClr val="000000"/>
                </a:solidFill>
                <a:latin typeface="標楷體" pitchFamily="65" charset="-120"/>
                <a:ea typeface="標楷體" pitchFamily="65" charset="-120"/>
              </a:rPr>
              <a:t>學年</a:t>
            </a:r>
            <a:r>
              <a:rPr kumimoji="0" lang="zh-TW" altLang="en-US" sz="1500" b="1" dirty="0">
                <a:solidFill>
                  <a:srgbClr val="000000"/>
                </a:solidFill>
                <a:latin typeface="標楷體" pitchFamily="65" charset="-120"/>
                <a:ea typeface="標楷體" pitchFamily="65" charset="-120"/>
              </a:rPr>
              <a:t>度竹苗區高級中等學校免試入學 報名表 </a:t>
            </a:r>
          </a:p>
        </p:txBody>
      </p:sp>
      <p:sp>
        <p:nvSpPr>
          <p:cNvPr id="19" name="矩形 18"/>
          <p:cNvSpPr>
            <a:spLocks noChangeArrowheads="1"/>
          </p:cNvSpPr>
          <p:nvPr/>
        </p:nvSpPr>
        <p:spPr bwMode="auto">
          <a:xfrm>
            <a:off x="7824788" y="620713"/>
            <a:ext cx="1104900" cy="379412"/>
          </a:xfrm>
          <a:prstGeom prst="rect">
            <a:avLst/>
          </a:prstGeom>
          <a:noFill/>
          <a:ln w="762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kumimoji="0" lang="zh-TW" altLang="en-US">
              <a:solidFill>
                <a:srgbClr val="DDE89A"/>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標題 1"/>
          <p:cNvSpPr>
            <a:spLocks noGrp="1"/>
          </p:cNvSpPr>
          <p:nvPr>
            <p:ph type="title" idx="4294967295"/>
          </p:nvPr>
        </p:nvSpPr>
        <p:spPr>
          <a:xfrm>
            <a:off x="590550" y="1408113"/>
            <a:ext cx="1047750" cy="3659187"/>
          </a:xfrm>
        </p:spPr>
        <p:txBody>
          <a:bodyPr/>
          <a:lstStyle/>
          <a:p>
            <a:r>
              <a:rPr lang="zh-TW" altLang="en-US">
                <a:solidFill>
                  <a:srgbClr val="FF0000"/>
                </a:solidFill>
                <a:latin typeface="微軟正黑體" pitchFamily="34" charset="-120"/>
                <a:ea typeface="微軟正黑體" pitchFamily="34" charset="-120"/>
              </a:rPr>
              <a:t>常見錯誤</a:t>
            </a:r>
          </a:p>
        </p:txBody>
      </p:sp>
      <p:pic>
        <p:nvPicPr>
          <p:cNvPr id="14643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41500" y="198438"/>
            <a:ext cx="6113463" cy="660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矩形 11"/>
          <p:cNvSpPr>
            <a:spLocks noChangeArrowheads="1"/>
          </p:cNvSpPr>
          <p:nvPr/>
        </p:nvSpPr>
        <p:spPr bwMode="auto">
          <a:xfrm>
            <a:off x="5335588" y="1708150"/>
            <a:ext cx="2559050" cy="376238"/>
          </a:xfrm>
          <a:prstGeom prst="rect">
            <a:avLst/>
          </a:prstGeom>
          <a:noFill/>
          <a:ln w="285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kumimoji="0" lang="zh-TW" alt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50963" y="760413"/>
            <a:ext cx="9101137" cy="211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字方塊 5"/>
          <p:cNvSpPr txBox="1">
            <a:spLocks noChangeArrowheads="1"/>
          </p:cNvSpPr>
          <p:nvPr/>
        </p:nvSpPr>
        <p:spPr bwMode="auto">
          <a:xfrm>
            <a:off x="8439150" y="1601788"/>
            <a:ext cx="3598863" cy="523875"/>
          </a:xfrm>
          <a:prstGeom prst="rect">
            <a:avLst/>
          </a:prstGeom>
          <a:solidFill>
            <a:srgbClr val="80CB3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2800" b="1">
                <a:solidFill>
                  <a:srgbClr val="FF0066"/>
                </a:solidFill>
                <a:latin typeface="標楷體" pitchFamily="65" charset="-120"/>
                <a:ea typeface="標楷體" pitchFamily="65" charset="-120"/>
              </a:rPr>
              <a:t>X</a:t>
            </a:r>
            <a:r>
              <a:rPr kumimoji="0" lang="zh-TW" altLang="en-US" sz="2800" b="1">
                <a:solidFill>
                  <a:srgbClr val="FF0066"/>
                </a:solidFill>
                <a:latin typeface="標楷體" pitchFamily="65" charset="-120"/>
                <a:ea typeface="標楷體" pitchFamily="65" charset="-120"/>
              </a:rPr>
              <a:t> 基本資料修改</a:t>
            </a:r>
          </a:p>
        </p:txBody>
      </p:sp>
      <p:sp>
        <p:nvSpPr>
          <p:cNvPr id="14" name="矩形 13"/>
          <p:cNvSpPr>
            <a:spLocks noChangeArrowheads="1"/>
          </p:cNvSpPr>
          <p:nvPr/>
        </p:nvSpPr>
        <p:spPr bwMode="auto">
          <a:xfrm>
            <a:off x="5335588" y="2713038"/>
            <a:ext cx="2559050" cy="374650"/>
          </a:xfrm>
          <a:prstGeom prst="rect">
            <a:avLst/>
          </a:prstGeom>
          <a:noFill/>
          <a:ln w="285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kumimoji="0" lang="zh-TW" altLang="en-US"/>
          </a:p>
        </p:txBody>
      </p:sp>
      <p:sp>
        <p:nvSpPr>
          <p:cNvPr id="15" name="矩形 14"/>
          <p:cNvSpPr>
            <a:spLocks noChangeArrowheads="1"/>
          </p:cNvSpPr>
          <p:nvPr/>
        </p:nvSpPr>
        <p:spPr bwMode="auto">
          <a:xfrm>
            <a:off x="2357438" y="4376738"/>
            <a:ext cx="2559050" cy="989012"/>
          </a:xfrm>
          <a:prstGeom prst="rect">
            <a:avLst/>
          </a:prstGeom>
          <a:noFill/>
          <a:ln w="285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kumimoji="0" lang="zh-TW" altLang="en-US"/>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41500" y="1601788"/>
            <a:ext cx="6731000"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l="4832"/>
          <a:stretch>
            <a:fillRect/>
          </a:stretch>
        </p:blipFill>
        <p:spPr bwMode="auto">
          <a:xfrm>
            <a:off x="1579563" y="2701925"/>
            <a:ext cx="8085137"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矩形 18"/>
          <p:cNvSpPr>
            <a:spLocks noChangeArrowheads="1"/>
          </p:cNvSpPr>
          <p:nvPr/>
        </p:nvSpPr>
        <p:spPr bwMode="auto">
          <a:xfrm>
            <a:off x="1739900" y="5868988"/>
            <a:ext cx="3176588" cy="787400"/>
          </a:xfrm>
          <a:prstGeom prst="rect">
            <a:avLst/>
          </a:prstGeom>
          <a:noFill/>
          <a:ln w="285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kumimoji="0" lang="zh-TW" altLang="en-US"/>
          </a:p>
        </p:txBody>
      </p:sp>
      <p:sp>
        <p:nvSpPr>
          <p:cNvPr id="17" name="文字方塊 16"/>
          <p:cNvSpPr txBox="1">
            <a:spLocks noChangeArrowheads="1"/>
          </p:cNvSpPr>
          <p:nvPr/>
        </p:nvSpPr>
        <p:spPr bwMode="auto">
          <a:xfrm>
            <a:off x="8439150" y="4600575"/>
            <a:ext cx="3598863" cy="522288"/>
          </a:xfrm>
          <a:prstGeom prst="rect">
            <a:avLst/>
          </a:prstGeom>
          <a:solidFill>
            <a:srgbClr val="80CB3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2800" b="1">
                <a:solidFill>
                  <a:srgbClr val="FF0066"/>
                </a:solidFill>
                <a:latin typeface="標楷體" pitchFamily="65" charset="-120"/>
                <a:ea typeface="標楷體" pitchFamily="65" charset="-120"/>
              </a:rPr>
              <a:t>X</a:t>
            </a:r>
            <a:r>
              <a:rPr kumimoji="0" lang="zh-TW" altLang="en-US" sz="2800" b="1">
                <a:solidFill>
                  <a:srgbClr val="FF0066"/>
                </a:solidFill>
                <a:latin typeface="標楷體" pitchFamily="65" charset="-120"/>
                <a:ea typeface="標楷體" pitchFamily="65" charset="-120"/>
              </a:rPr>
              <a:t> 志願資料修改</a:t>
            </a:r>
          </a:p>
        </p:txBody>
      </p:sp>
      <p:sp>
        <p:nvSpPr>
          <p:cNvPr id="13" name="文字方塊 12"/>
          <p:cNvSpPr txBox="1">
            <a:spLocks noChangeArrowheads="1"/>
          </p:cNvSpPr>
          <p:nvPr/>
        </p:nvSpPr>
        <p:spPr bwMode="auto">
          <a:xfrm>
            <a:off x="8439150" y="2606675"/>
            <a:ext cx="3598863" cy="522288"/>
          </a:xfrm>
          <a:prstGeom prst="rect">
            <a:avLst/>
          </a:prstGeom>
          <a:solidFill>
            <a:srgbClr val="80CB3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2800" b="1">
                <a:solidFill>
                  <a:srgbClr val="FF0066"/>
                </a:solidFill>
                <a:latin typeface="標楷體" pitchFamily="65" charset="-120"/>
                <a:ea typeface="標楷體" pitchFamily="65" charset="-120"/>
              </a:rPr>
              <a:t>X</a:t>
            </a:r>
            <a:r>
              <a:rPr kumimoji="0" lang="zh-TW" altLang="en-US" sz="2800" b="1">
                <a:solidFill>
                  <a:srgbClr val="FF0066"/>
                </a:solidFill>
                <a:latin typeface="標楷體" pitchFamily="65" charset="-120"/>
                <a:ea typeface="標楷體" pitchFamily="65" charset="-120"/>
              </a:rPr>
              <a:t> 積分資料修改</a:t>
            </a:r>
          </a:p>
        </p:txBody>
      </p:sp>
      <p:sp>
        <p:nvSpPr>
          <p:cNvPr id="16" name="文字方塊 17"/>
          <p:cNvSpPr txBox="1">
            <a:spLocks noChangeArrowheads="1"/>
          </p:cNvSpPr>
          <p:nvPr/>
        </p:nvSpPr>
        <p:spPr bwMode="auto">
          <a:xfrm>
            <a:off x="2809218" y="68095"/>
            <a:ext cx="4214539" cy="323165"/>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1500" b="1" dirty="0" smtClean="0">
                <a:solidFill>
                  <a:srgbClr val="000000"/>
                </a:solidFill>
                <a:latin typeface="標楷體" pitchFamily="65" charset="-120"/>
                <a:ea typeface="標楷體" pitchFamily="65" charset="-120"/>
              </a:rPr>
              <a:t>109</a:t>
            </a:r>
            <a:r>
              <a:rPr kumimoji="0" lang="zh-TW" altLang="en-US" sz="1500" b="1" dirty="0" smtClean="0">
                <a:solidFill>
                  <a:srgbClr val="000000"/>
                </a:solidFill>
                <a:latin typeface="標楷體" pitchFamily="65" charset="-120"/>
                <a:ea typeface="標楷體" pitchFamily="65" charset="-120"/>
              </a:rPr>
              <a:t>學年</a:t>
            </a:r>
            <a:r>
              <a:rPr kumimoji="0" lang="zh-TW" altLang="en-US" sz="1500" b="1" dirty="0">
                <a:solidFill>
                  <a:srgbClr val="000000"/>
                </a:solidFill>
                <a:latin typeface="標楷體" pitchFamily="65" charset="-120"/>
                <a:ea typeface="標楷體" pitchFamily="65" charset="-120"/>
              </a:rPr>
              <a:t>度竹苗區高級中等學校免試入學 報名表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0"/>
                                  </p:stCondLst>
                                  <p:childTnLst>
                                    <p:set>
                                      <p:cBhvr>
                                        <p:cTn id="9" dur="1" fill="hold">
                                          <p:stCondLst>
                                            <p:cond delay="0"/>
                                          </p:stCondLst>
                                        </p:cTn>
                                        <p:tgtEl>
                                          <p:spTgt spid="2051"/>
                                        </p:tgtEl>
                                        <p:attrNameLst>
                                          <p:attrName>style.visibility</p:attrName>
                                        </p:attrNameLst>
                                      </p:cBhvr>
                                      <p:to>
                                        <p:strVal val="visible"/>
                                      </p:to>
                                    </p:set>
                                    <p:anim calcmode="lin" valueType="num">
                                      <p:cBhvr>
                                        <p:cTn id="10" dur="500" fill="hold"/>
                                        <p:tgtEl>
                                          <p:spTgt spid="2051"/>
                                        </p:tgtEl>
                                        <p:attrNameLst>
                                          <p:attrName>ppt_w</p:attrName>
                                        </p:attrNameLst>
                                      </p:cBhvr>
                                      <p:tavLst>
                                        <p:tav tm="0">
                                          <p:val>
                                            <p:fltVal val="0"/>
                                          </p:val>
                                        </p:tav>
                                        <p:tav tm="100000">
                                          <p:val>
                                            <p:strVal val="#ppt_w"/>
                                          </p:val>
                                        </p:tav>
                                      </p:tavLst>
                                    </p:anim>
                                    <p:anim calcmode="lin" valueType="num">
                                      <p:cBhvr>
                                        <p:cTn id="11" dur="500" fill="hold"/>
                                        <p:tgtEl>
                                          <p:spTgt spid="2051"/>
                                        </p:tgtEl>
                                        <p:attrNameLst>
                                          <p:attrName>ppt_h</p:attrName>
                                        </p:attrNameLst>
                                      </p:cBhvr>
                                      <p:tavLst>
                                        <p:tav tm="0">
                                          <p:val>
                                            <p:fltVal val="0"/>
                                          </p:val>
                                        </p:tav>
                                        <p:tav tm="100000">
                                          <p:val>
                                            <p:strVal val="#ppt_h"/>
                                          </p:val>
                                        </p:tav>
                                      </p:tavLst>
                                    </p:anim>
                                    <p:animEffect transition="in" filter="fade">
                                      <p:cBhvr>
                                        <p:cTn id="12" dur="500"/>
                                        <p:tgtEl>
                                          <p:spTgt spid="2051"/>
                                        </p:tgtEl>
                                      </p:cBhvr>
                                    </p:animEffect>
                                  </p:childTnLst>
                                </p:cTn>
                              </p:par>
                            </p:childTnLst>
                          </p:cTn>
                        </p:par>
                        <p:par>
                          <p:cTn id="13" fill="hold" nodeType="afterGroup">
                            <p:stCondLst>
                              <p:cond delay="500"/>
                            </p:stCondLst>
                            <p:childTnLst>
                              <p:par>
                                <p:cTn id="14" presetID="3" presetClass="entr" presetSubtype="5"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vertical)">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5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nodeType="afterGroup">
                            <p:stCondLst>
                              <p:cond delay="0"/>
                            </p:stCondLst>
                            <p:childTnLst>
                              <p:par>
                                <p:cTn id="26" presetID="53" presetClass="entr" presetSubtype="0" fill="hold" nodeType="after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p:cTn id="28" dur="500" fill="hold"/>
                                        <p:tgtEl>
                                          <p:spTgt spid="2052"/>
                                        </p:tgtEl>
                                        <p:attrNameLst>
                                          <p:attrName>ppt_w</p:attrName>
                                        </p:attrNameLst>
                                      </p:cBhvr>
                                      <p:tavLst>
                                        <p:tav tm="0">
                                          <p:val>
                                            <p:fltVal val="0"/>
                                          </p:val>
                                        </p:tav>
                                        <p:tav tm="100000">
                                          <p:val>
                                            <p:strVal val="#ppt_w"/>
                                          </p:val>
                                        </p:tav>
                                      </p:tavLst>
                                    </p:anim>
                                    <p:anim calcmode="lin" valueType="num">
                                      <p:cBhvr>
                                        <p:cTn id="29" dur="500" fill="hold"/>
                                        <p:tgtEl>
                                          <p:spTgt spid="2052"/>
                                        </p:tgtEl>
                                        <p:attrNameLst>
                                          <p:attrName>ppt_h</p:attrName>
                                        </p:attrNameLst>
                                      </p:cBhvr>
                                      <p:tavLst>
                                        <p:tav tm="0">
                                          <p:val>
                                            <p:fltVal val="0"/>
                                          </p:val>
                                        </p:tav>
                                        <p:tav tm="100000">
                                          <p:val>
                                            <p:strVal val="#ppt_h"/>
                                          </p:val>
                                        </p:tav>
                                      </p:tavLst>
                                    </p:anim>
                                    <p:animEffect transition="in" filter="fade">
                                      <p:cBhvr>
                                        <p:cTn id="30" dur="500"/>
                                        <p:tgtEl>
                                          <p:spTgt spid="2052"/>
                                        </p:tgtEl>
                                      </p:cBhvr>
                                    </p:animEffect>
                                  </p:childTnLst>
                                </p:cTn>
                              </p:par>
                            </p:childTnLst>
                          </p:cTn>
                        </p:par>
                        <p:par>
                          <p:cTn id="31" fill="hold" nodeType="afterGroup">
                            <p:stCondLst>
                              <p:cond delay="500"/>
                            </p:stCondLst>
                            <p:childTnLst>
                              <p:par>
                                <p:cTn id="32" presetID="3" presetClass="entr" presetSubtype="5"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vertical)">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5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nodeType="afterGroup">
                            <p:stCondLst>
                              <p:cond delay="0"/>
                            </p:stCondLst>
                            <p:childTnLst>
                              <p:par>
                                <p:cTn id="44" presetID="53" presetClass="entr" presetSubtype="0" fill="hold" nodeType="afterEffect">
                                  <p:stCondLst>
                                    <p:cond delay="0"/>
                                  </p:stCondLst>
                                  <p:childTnLst>
                                    <p:set>
                                      <p:cBhvr>
                                        <p:cTn id="45" dur="1" fill="hold">
                                          <p:stCondLst>
                                            <p:cond delay="0"/>
                                          </p:stCondLst>
                                        </p:cTn>
                                        <p:tgtEl>
                                          <p:spTgt spid="2053"/>
                                        </p:tgtEl>
                                        <p:attrNameLst>
                                          <p:attrName>style.visibility</p:attrName>
                                        </p:attrNameLst>
                                      </p:cBhvr>
                                      <p:to>
                                        <p:strVal val="visible"/>
                                      </p:to>
                                    </p:set>
                                    <p:anim calcmode="lin" valueType="num">
                                      <p:cBhvr>
                                        <p:cTn id="46" dur="500" fill="hold"/>
                                        <p:tgtEl>
                                          <p:spTgt spid="2053"/>
                                        </p:tgtEl>
                                        <p:attrNameLst>
                                          <p:attrName>ppt_w</p:attrName>
                                        </p:attrNameLst>
                                      </p:cBhvr>
                                      <p:tavLst>
                                        <p:tav tm="0">
                                          <p:val>
                                            <p:fltVal val="0"/>
                                          </p:val>
                                        </p:tav>
                                        <p:tav tm="100000">
                                          <p:val>
                                            <p:strVal val="#ppt_w"/>
                                          </p:val>
                                        </p:tav>
                                      </p:tavLst>
                                    </p:anim>
                                    <p:anim calcmode="lin" valueType="num">
                                      <p:cBhvr>
                                        <p:cTn id="47" dur="500" fill="hold"/>
                                        <p:tgtEl>
                                          <p:spTgt spid="2053"/>
                                        </p:tgtEl>
                                        <p:attrNameLst>
                                          <p:attrName>ppt_h</p:attrName>
                                        </p:attrNameLst>
                                      </p:cBhvr>
                                      <p:tavLst>
                                        <p:tav tm="0">
                                          <p:val>
                                            <p:fltVal val="0"/>
                                          </p:val>
                                        </p:tav>
                                        <p:tav tm="100000">
                                          <p:val>
                                            <p:strVal val="#ppt_h"/>
                                          </p:val>
                                        </p:tav>
                                      </p:tavLst>
                                    </p:anim>
                                    <p:animEffect transition="in" filter="fade">
                                      <p:cBhvr>
                                        <p:cTn id="48" dur="500"/>
                                        <p:tgtEl>
                                          <p:spTgt spid="2053"/>
                                        </p:tgtEl>
                                      </p:cBhvr>
                                    </p:animEffect>
                                  </p:childTnLst>
                                </p:cTn>
                              </p:par>
                            </p:childTnLst>
                          </p:cTn>
                        </p:par>
                        <p:par>
                          <p:cTn id="49" fill="hold" nodeType="afterGroup">
                            <p:stCondLst>
                              <p:cond delay="500"/>
                            </p:stCondLst>
                            <p:childTnLst>
                              <p:par>
                                <p:cTn id="50" presetID="3" presetClass="entr" presetSubtype="5"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linds(vertical)">
                                      <p:cBhvr>
                                        <p:cTn id="52" dur="500"/>
                                        <p:tgtEl>
                                          <p:spTgt spid="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53"/>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6" grpId="0" animBg="1"/>
      <p:bldP spid="14" grpId="0" animBg="1"/>
      <p:bldP spid="14" grpId="1" animBg="1"/>
      <p:bldP spid="15" grpId="0" animBg="1"/>
      <p:bldP spid="15" grpId="1" animBg="1"/>
      <p:bldP spid="19" grpId="0" animBg="1"/>
      <p:bldP spid="17"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編號版面配置區 1"/>
          <p:cNvSpPr txBox="1">
            <a:spLocks noGrp="1"/>
          </p:cNvSpPr>
          <p:nvPr/>
        </p:nvSpPr>
        <p:spPr bwMode="gray">
          <a:xfrm>
            <a:off x="9488488" y="6323013"/>
            <a:ext cx="2155825"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B8FFD3F-CDAC-468B-BD64-B877BBE6ECB3}" type="slidenum">
              <a:rPr kumimoji="0" lang="zh-TW" altLang="en-US" sz="1000">
                <a:solidFill>
                  <a:srgbClr val="898989"/>
                </a:solidFill>
              </a:rPr>
              <a:pPr algn="r" eaLnBrk="1" hangingPunct="1"/>
              <a:t>47</a:t>
            </a:fld>
            <a:endParaRPr kumimoji="0" lang="en-US" altLang="zh-TW" sz="1000">
              <a:solidFill>
                <a:srgbClr val="898989"/>
              </a:solidFill>
            </a:endParaRPr>
          </a:p>
        </p:txBody>
      </p:sp>
      <p:sp>
        <p:nvSpPr>
          <p:cNvPr id="3" name="標題 1"/>
          <p:cNvSpPr txBox="1">
            <a:spLocks/>
          </p:cNvSpPr>
          <p:nvPr/>
        </p:nvSpPr>
        <p:spPr>
          <a:xfrm>
            <a:off x="6437313" y="196850"/>
            <a:ext cx="5292725" cy="882650"/>
          </a:xfrm>
          <a:prstGeom prst="rect">
            <a:avLst/>
          </a:prstGeom>
          <a:blipFill>
            <a:blip r:embed="rId2" cstate="print">
              <a:extLst>
                <a:ext uri="{28A0092B-C50C-407E-A947-70E740481C1C}">
                  <a14:useLocalDpi xmlns:a14="http://schemas.microsoft.com/office/drawing/2010/main" xmlns=""/>
                </a:ext>
              </a:extLst>
            </a:blip>
            <a:tile tx="0" ty="0" sx="100000" sy="100000" flip="none" algn="tl"/>
          </a:blipFill>
        </p:spPr>
        <p:txBody>
          <a:bodyPr anchor="ctr"/>
          <a:lstStyle/>
          <a:p>
            <a:pPr algn="ctr">
              <a:defRPr/>
            </a:pPr>
            <a:r>
              <a:rPr kumimoji="0" lang="zh-TW" altLang="en-US" sz="4400" b="1" kern="0" dirty="0">
                <a:solidFill>
                  <a:srgbClr val="FF0000"/>
                </a:solidFill>
                <a:latin typeface="微軟正黑體" pitchFamily="34" charset="-120"/>
                <a:ea typeface="微軟正黑體" pitchFamily="34" charset="-120"/>
                <a:cs typeface="+mj-cs"/>
              </a:rPr>
              <a:t>簽名常見錯誤</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56300" y="3032125"/>
            <a:ext cx="623570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1570038"/>
            <a:ext cx="121920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2"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6076950" cy="162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3036888"/>
            <a:ext cx="6005513"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文字方塊 4"/>
          <p:cNvSpPr txBox="1">
            <a:spLocks noChangeArrowheads="1"/>
          </p:cNvSpPr>
          <p:nvPr/>
        </p:nvSpPr>
        <p:spPr bwMode="auto">
          <a:xfrm>
            <a:off x="4432300" y="1325563"/>
            <a:ext cx="3836988" cy="554037"/>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簽名位置需正確</a:t>
            </a:r>
          </a:p>
        </p:txBody>
      </p:sp>
      <p:sp>
        <p:nvSpPr>
          <p:cNvPr id="12" name="文字方塊 11"/>
          <p:cNvSpPr txBox="1">
            <a:spLocks noChangeArrowheads="1"/>
          </p:cNvSpPr>
          <p:nvPr/>
        </p:nvSpPr>
        <p:spPr bwMode="auto">
          <a:xfrm>
            <a:off x="100013" y="3244850"/>
            <a:ext cx="5888037"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請用無法擦拭之色筆簽名</a:t>
            </a:r>
          </a:p>
        </p:txBody>
      </p:sp>
      <p:sp>
        <p:nvSpPr>
          <p:cNvPr id="13" name="文字方塊 12"/>
          <p:cNvSpPr txBox="1">
            <a:spLocks noChangeArrowheads="1"/>
          </p:cNvSpPr>
          <p:nvPr/>
        </p:nvSpPr>
        <p:spPr bwMode="auto">
          <a:xfrm>
            <a:off x="8774113" y="3244850"/>
            <a:ext cx="2298700"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請簽全名</a:t>
            </a:r>
          </a:p>
        </p:txBody>
      </p:sp>
      <p:grpSp>
        <p:nvGrpSpPr>
          <p:cNvPr id="27" name="群組 26"/>
          <p:cNvGrpSpPr>
            <a:grpSpLocks/>
          </p:cNvGrpSpPr>
          <p:nvPr/>
        </p:nvGrpSpPr>
        <p:grpSpPr bwMode="auto">
          <a:xfrm>
            <a:off x="6019800" y="4752975"/>
            <a:ext cx="6172200" cy="1812925"/>
            <a:chOff x="4514538" y="4753444"/>
            <a:chExt cx="4629462" cy="1812248"/>
          </a:xfrm>
        </p:grpSpPr>
        <p:pic>
          <p:nvPicPr>
            <p:cNvPr id="147471" name="Picture 11"/>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514538" y="4753444"/>
              <a:ext cx="4629462" cy="181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72" name="Picture 10"/>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014458" y="4974522"/>
              <a:ext cx="1260112" cy="526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73" name="Picture 8"/>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297868" y="5709926"/>
              <a:ext cx="658092" cy="645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5" name="Picture 14"/>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8738" y="4762500"/>
            <a:ext cx="5997575" cy="181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文字方塊 22"/>
          <p:cNvSpPr txBox="1">
            <a:spLocks noChangeArrowheads="1"/>
          </p:cNvSpPr>
          <p:nvPr/>
        </p:nvSpPr>
        <p:spPr bwMode="auto">
          <a:xfrm>
            <a:off x="1917700" y="4953000"/>
            <a:ext cx="2298700"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請簽中文</a:t>
            </a:r>
          </a:p>
        </p:txBody>
      </p:sp>
      <p:sp>
        <p:nvSpPr>
          <p:cNvPr id="26" name="文字方塊 25"/>
          <p:cNvSpPr txBox="1">
            <a:spLocks noChangeArrowheads="1"/>
          </p:cNvSpPr>
          <p:nvPr/>
        </p:nvSpPr>
        <p:spPr bwMode="auto">
          <a:xfrm>
            <a:off x="6294438" y="4938713"/>
            <a:ext cx="2811462" cy="554037"/>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不可僅蓋章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23" grpId="0"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6889750" y="168275"/>
            <a:ext cx="5160963" cy="792163"/>
          </a:xfrm>
          <a:prstGeom prst="rect">
            <a:avLst/>
          </a:prstGeom>
          <a:blipFill>
            <a:blip r:embed="rId2" cstate="print">
              <a:extLst>
                <a:ext uri="{28A0092B-C50C-407E-A947-70E740481C1C}">
                  <a14:useLocalDpi xmlns:a14="http://schemas.microsoft.com/office/drawing/2010/main" xmlns=""/>
                </a:ext>
              </a:extLst>
            </a:blip>
            <a:tile tx="0" ty="0" sx="100000" sy="100000" flip="none" algn="tl"/>
          </a:blipFill>
        </p:spPr>
        <p:txBody>
          <a:bodyPr anchor="ctr"/>
          <a:lstStyle/>
          <a:p>
            <a:pPr algn="ctr">
              <a:defRPr/>
            </a:pPr>
            <a:r>
              <a:rPr kumimoji="0" lang="zh-TW" altLang="en-US" sz="4400" b="1" kern="0" dirty="0">
                <a:solidFill>
                  <a:srgbClr val="FF0000"/>
                </a:solidFill>
                <a:latin typeface="微軟正黑體" pitchFamily="34" charset="-120"/>
                <a:ea typeface="微軟正黑體" pitchFamily="34" charset="-120"/>
                <a:cs typeface="+mj-cs"/>
              </a:rPr>
              <a:t>簽名常見錯誤</a:t>
            </a:r>
          </a:p>
        </p:txBody>
      </p:sp>
      <p:sp>
        <p:nvSpPr>
          <p:cNvPr id="13" name="文字方塊 12"/>
          <p:cNvSpPr txBox="1">
            <a:spLocks noChangeArrowheads="1"/>
          </p:cNvSpPr>
          <p:nvPr/>
        </p:nvSpPr>
        <p:spPr bwMode="auto">
          <a:xfrm>
            <a:off x="0" y="3298825"/>
            <a:ext cx="6915150"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若有塗改，請於接縫處蓋私章</a:t>
            </a:r>
          </a:p>
        </p:txBody>
      </p:sp>
      <p:pic>
        <p:nvPicPr>
          <p:cNvPr id="3085" name="Picture 1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849688"/>
            <a:ext cx="6669088" cy="183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76950" y="866775"/>
            <a:ext cx="6115050"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文字方塊 21"/>
          <p:cNvSpPr txBox="1">
            <a:spLocks noChangeArrowheads="1"/>
          </p:cNvSpPr>
          <p:nvPr/>
        </p:nvSpPr>
        <p:spPr bwMode="auto">
          <a:xfrm>
            <a:off x="7234238" y="1130300"/>
            <a:ext cx="3325812"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不可簽「代」</a:t>
            </a:r>
          </a:p>
        </p:txBody>
      </p:sp>
      <p:pic>
        <p:nvPicPr>
          <p:cNvPr id="148487"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881063"/>
            <a:ext cx="6216650" cy="187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文字方塊 23"/>
          <p:cNvSpPr txBox="1">
            <a:spLocks noChangeArrowheads="1"/>
          </p:cNvSpPr>
          <p:nvPr/>
        </p:nvSpPr>
        <p:spPr bwMode="auto">
          <a:xfrm>
            <a:off x="341313" y="1127125"/>
            <a:ext cx="5373687"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請由監護人或父母簽名</a:t>
            </a:r>
          </a:p>
        </p:txBody>
      </p:sp>
      <p:pic>
        <p:nvPicPr>
          <p:cNvPr id="3080" name="Picture 8"/>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701528">
            <a:off x="5492750" y="4914900"/>
            <a:ext cx="8778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8490" name="群組 26"/>
          <p:cNvGrpSpPr>
            <a:grpSpLocks/>
          </p:cNvGrpSpPr>
          <p:nvPr/>
        </p:nvGrpSpPr>
        <p:grpSpPr bwMode="auto">
          <a:xfrm>
            <a:off x="6970713" y="3079750"/>
            <a:ext cx="4953000" cy="3490913"/>
            <a:chOff x="5226884" y="3079542"/>
            <a:chExt cx="3715899" cy="3490966"/>
          </a:xfrm>
        </p:grpSpPr>
        <p:pic>
          <p:nvPicPr>
            <p:cNvPr id="148491" name="圖片 25" descr="78.jpg"/>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6796474" y="4317165"/>
              <a:ext cx="2146309" cy="2253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8492" name="圖片 24" descr="重要.jpg"/>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5226884" y="3079542"/>
              <a:ext cx="2118297" cy="211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矩形 10"/>
          <p:cNvSpPr>
            <a:spLocks noChangeArrowheads="1"/>
          </p:cNvSpPr>
          <p:nvPr/>
        </p:nvSpPr>
        <p:spPr bwMode="auto">
          <a:xfrm>
            <a:off x="2898775" y="2036763"/>
            <a:ext cx="805701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4800" b="1" dirty="0" smtClean="0">
                <a:solidFill>
                  <a:srgbClr val="C00000"/>
                </a:solidFill>
                <a:latin typeface="微軟正黑體" pitchFamily="34" charset="-120"/>
                <a:ea typeface="微軟正黑體" pitchFamily="34" charset="-120"/>
              </a:rPr>
              <a:t>109</a:t>
            </a:r>
            <a:r>
              <a:rPr lang="zh-TW" altLang="en-US" sz="4800" b="1" dirty="0" smtClean="0">
                <a:solidFill>
                  <a:srgbClr val="C00000"/>
                </a:solidFill>
                <a:latin typeface="微軟正黑體" pitchFamily="34" charset="-120"/>
                <a:ea typeface="微軟正黑體" pitchFamily="34" charset="-120"/>
              </a:rPr>
              <a:t>學年</a:t>
            </a:r>
            <a:r>
              <a:rPr lang="zh-TW" altLang="en-US" sz="4800" b="1" dirty="0">
                <a:solidFill>
                  <a:srgbClr val="C00000"/>
                </a:solidFill>
                <a:latin typeface="微軟正黑體" pitchFamily="34" charset="-120"/>
                <a:ea typeface="微軟正黑體" pitchFamily="34" charset="-120"/>
              </a:rPr>
              <a:t>度五專適性入學介紹</a:t>
            </a:r>
            <a:endParaRPr lang="en-US" altLang="zh-TW" sz="4800" b="1" dirty="0">
              <a:solidFill>
                <a:srgbClr val="C00000"/>
              </a:solidFill>
              <a:latin typeface="微軟正黑體" pitchFamily="34" charset="-120"/>
              <a:ea typeface="微軟正黑體" pitchFamily="34" charset="-120"/>
            </a:endParaRPr>
          </a:p>
        </p:txBody>
      </p:sp>
      <p:grpSp>
        <p:nvGrpSpPr>
          <p:cNvPr id="194563" name="群組 2"/>
          <p:cNvGrpSpPr>
            <a:grpSpLocks/>
          </p:cNvGrpSpPr>
          <p:nvPr/>
        </p:nvGrpSpPr>
        <p:grpSpPr bwMode="auto">
          <a:xfrm>
            <a:off x="-9525" y="2590800"/>
            <a:ext cx="12204700" cy="4365625"/>
            <a:chOff x="-12700" y="2569945"/>
            <a:chExt cx="12204700" cy="4366311"/>
          </a:xfrm>
        </p:grpSpPr>
        <p:grpSp>
          <p:nvGrpSpPr>
            <p:cNvPr id="194564" name="群組 5"/>
            <p:cNvGrpSpPr>
              <a:grpSpLocks/>
            </p:cNvGrpSpPr>
            <p:nvPr/>
          </p:nvGrpSpPr>
          <p:grpSpPr bwMode="auto">
            <a:xfrm>
              <a:off x="-12700" y="2569945"/>
              <a:ext cx="6740759" cy="4366311"/>
              <a:chOff x="129389" y="1189848"/>
              <a:chExt cx="9778054" cy="5628804"/>
            </a:xfrm>
          </p:grpSpPr>
          <p:pic>
            <p:nvPicPr>
              <p:cNvPr id="194568" name="圖片 1"/>
              <p:cNvPicPr>
                <a:picLocks noChangeAspect="1"/>
              </p:cNvPicPr>
              <p:nvPr/>
            </p:nvPicPr>
            <p:blipFill>
              <a:blip r:embed="rId3">
                <a:extLst>
                  <a:ext uri="{28A0092B-C50C-407E-A947-70E740481C1C}">
                    <a14:useLocalDpi xmlns:a14="http://schemas.microsoft.com/office/drawing/2010/main" xmlns="" val="0"/>
                  </a:ext>
                </a:extLst>
              </a:blip>
              <a:srcRect l="211" t="3008" r="2423" b="-89"/>
              <a:stretch>
                <a:fillRect/>
              </a:stretch>
            </p:blipFill>
            <p:spPr bwMode="auto">
              <a:xfrm>
                <a:off x="129389" y="3020089"/>
                <a:ext cx="9778054" cy="379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69" name="圖片 3"/>
              <p:cNvPicPr>
                <a:picLocks noChangeAspect="1"/>
              </p:cNvPicPr>
              <p:nvPr/>
            </p:nvPicPr>
            <p:blipFill>
              <a:blip r:embed="rId4">
                <a:extLst>
                  <a:ext uri="{28A0092B-C50C-407E-A947-70E740481C1C}">
                    <a14:useLocalDpi xmlns:a14="http://schemas.microsoft.com/office/drawing/2010/main" xmlns="" val="0"/>
                  </a:ext>
                </a:extLst>
              </a:blip>
              <a:srcRect t="8234" b="23056"/>
              <a:stretch>
                <a:fillRect/>
              </a:stretch>
            </p:blipFill>
            <p:spPr bwMode="auto">
              <a:xfrm>
                <a:off x="1847690" y="1189848"/>
                <a:ext cx="2500018" cy="2264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94565" name="圖片 8"/>
            <p:cNvPicPr>
              <a:picLocks noChangeAspect="1"/>
            </p:cNvPicPr>
            <p:nvPr/>
          </p:nvPicPr>
          <p:blipFill>
            <a:blip r:embed="rId5">
              <a:extLst>
                <a:ext uri="{28A0092B-C50C-407E-A947-70E740481C1C}">
                  <a14:useLocalDpi xmlns:a14="http://schemas.microsoft.com/office/drawing/2010/main" xmlns="" val="0"/>
                </a:ext>
              </a:extLst>
            </a:blip>
            <a:srcRect l="2979" r="41139"/>
            <a:stretch>
              <a:fillRect/>
            </a:stretch>
          </p:blipFill>
          <p:spPr bwMode="auto">
            <a:xfrm>
              <a:off x="6728059" y="2569945"/>
              <a:ext cx="5463941" cy="4366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66" name="圖片 10"/>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7748308" y="3958681"/>
              <a:ext cx="2419181" cy="2197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67"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450996" y="4247327"/>
              <a:ext cx="1352731" cy="208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314150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1" name="直線接點 10"/>
          <p:cNvCxnSpPr/>
          <p:nvPr/>
        </p:nvCxnSpPr>
        <p:spPr>
          <a:xfrm>
            <a:off x="154146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154146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30095" name="Picture 15" descr="COVER"/>
          <p:cNvPicPr>
            <a:picLocks noChangeAspect="1" noChangeArrowheads="1"/>
          </p:cNvPicPr>
          <p:nvPr/>
        </p:nvPicPr>
        <p:blipFill>
          <a:blip r:embed="rId3"/>
          <a:srcRect/>
          <a:stretch>
            <a:fillRect/>
          </a:stretch>
        </p:blipFill>
        <p:spPr bwMode="auto">
          <a:xfrm rot="350115">
            <a:off x="9205914" y="4721225"/>
            <a:ext cx="1216025" cy="1752600"/>
          </a:xfrm>
          <a:prstGeom prst="rect">
            <a:avLst/>
          </a:prstGeom>
          <a:noFill/>
          <a:effectLst>
            <a:outerShdw blurRad="152400" dist="165100" dir="2700000" algn="tl" rotWithShape="0">
              <a:prstClr val="black">
                <a:alpha val="62000"/>
              </a:prstClr>
            </a:outerShdw>
          </a:effectLst>
        </p:spPr>
      </p:pic>
      <p:sp>
        <p:nvSpPr>
          <p:cNvPr id="430091" name="Text Box 11"/>
          <p:cNvSpPr txBox="1">
            <a:spLocks noChangeArrowheads="1"/>
          </p:cNvSpPr>
          <p:nvPr/>
        </p:nvSpPr>
        <p:spPr bwMode="auto">
          <a:xfrm>
            <a:off x="2063751" y="1484314"/>
            <a:ext cx="7993063" cy="3570287"/>
          </a:xfrm>
          <a:prstGeom prst="rect">
            <a:avLst/>
          </a:prstGeom>
          <a:noFill/>
          <a:ln w="9525">
            <a:noFill/>
            <a:miter lim="800000"/>
            <a:headEnd/>
            <a:tailEnd/>
          </a:ln>
          <a:effec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eaLnBrk="1" hangingPunct="1">
              <a:buClr>
                <a:srgbClr val="3366FF"/>
              </a:buClr>
            </a:pPr>
            <a:r>
              <a:rPr lang="zh-TW" altLang="en-US" sz="2800">
                <a:solidFill>
                  <a:srgbClr val="0033CC"/>
                </a:solidFill>
                <a:latin typeface="微軟正黑體" panose="020B0604030504040204" pitchFamily="34" charset="-120"/>
                <a:ea typeface="微軟正黑體" panose="020B0604030504040204" pitchFamily="34" charset="-120"/>
              </a:rPr>
              <a:t>      </a:t>
            </a:r>
            <a:r>
              <a:rPr lang="zh-TW" altLang="en-US" sz="3600">
                <a:solidFill>
                  <a:srgbClr val="0033CC"/>
                </a:solidFill>
                <a:latin typeface="標楷體" panose="03000509000000000000" pitchFamily="65" charset="-120"/>
                <a:ea typeface="標楷體" panose="03000509000000000000" pitchFamily="65" charset="-120"/>
              </a:rPr>
              <a:t>日本作家</a:t>
            </a:r>
            <a:r>
              <a:rPr lang="zh-TW" altLang="en-US" sz="3600" u="sng">
                <a:solidFill>
                  <a:srgbClr val="0033CC"/>
                </a:solidFill>
                <a:latin typeface="標楷體" panose="03000509000000000000" pitchFamily="65" charset="-120"/>
                <a:ea typeface="標楷體" panose="03000509000000000000" pitchFamily="65" charset="-120"/>
              </a:rPr>
              <a:t>村上龍</a:t>
            </a:r>
            <a:r>
              <a:rPr lang="zh-TW" altLang="en-US" sz="3600">
                <a:solidFill>
                  <a:srgbClr val="0033CC"/>
                </a:solidFill>
                <a:latin typeface="標楷體" panose="03000509000000000000" pitchFamily="65" charset="-120"/>
                <a:ea typeface="標楷體" panose="03000509000000000000" pitchFamily="65" charset="-120"/>
              </a:rPr>
              <a:t>的最新著作「</a:t>
            </a:r>
            <a:r>
              <a:rPr kumimoji="0" lang="zh-TW" altLang="en-US" sz="3600">
                <a:solidFill>
                  <a:srgbClr val="FF0000"/>
                </a:solidFill>
                <a:latin typeface="標楷體" panose="03000509000000000000" pitchFamily="65" charset="-120"/>
                <a:ea typeface="標楷體" panose="03000509000000000000" pitchFamily="65" charset="-120"/>
              </a:rPr>
              <a:t>工作大未來</a:t>
            </a:r>
            <a:r>
              <a:rPr lang="zh-TW" altLang="en-US" sz="3600">
                <a:solidFill>
                  <a:srgbClr val="0033CC"/>
                </a:solidFill>
                <a:latin typeface="標楷體" panose="03000509000000000000" pitchFamily="65" charset="-120"/>
                <a:ea typeface="標楷體" panose="03000509000000000000" pitchFamily="65" charset="-120"/>
              </a:rPr>
              <a:t>」，是一本介紹了</a:t>
            </a:r>
            <a:r>
              <a:rPr lang="en-US" altLang="zh-TW" sz="3600">
                <a:solidFill>
                  <a:srgbClr val="0033CC"/>
                </a:solidFill>
                <a:latin typeface="標楷體" panose="03000509000000000000" pitchFamily="65" charset="-120"/>
                <a:ea typeface="標楷體" panose="03000509000000000000" pitchFamily="65" charset="-120"/>
              </a:rPr>
              <a:t>514</a:t>
            </a:r>
            <a:r>
              <a:rPr lang="zh-TW" altLang="en-US" sz="3600">
                <a:solidFill>
                  <a:srgbClr val="0033CC"/>
                </a:solidFill>
                <a:latin typeface="標楷體" panose="03000509000000000000" pitchFamily="65" charset="-120"/>
                <a:ea typeface="標楷體" panose="03000509000000000000" pitchFamily="65" charset="-120"/>
              </a:rPr>
              <a:t>種職業的大百科教育類書籍。</a:t>
            </a:r>
            <a:endParaRPr lang="en-US" altLang="zh-TW" sz="3600">
              <a:solidFill>
                <a:srgbClr val="0033CC"/>
              </a:solidFill>
              <a:latin typeface="標楷體" panose="03000509000000000000" pitchFamily="65" charset="-120"/>
              <a:ea typeface="標楷體" panose="03000509000000000000" pitchFamily="65" charset="-120"/>
            </a:endParaRPr>
          </a:p>
          <a:p>
            <a:pPr eaLnBrk="1" hangingPunct="1">
              <a:buClr>
                <a:srgbClr val="3366FF"/>
              </a:buClr>
            </a:pPr>
            <a:r>
              <a:rPr lang="zh-TW" altLang="en-US" sz="3600">
                <a:solidFill>
                  <a:srgbClr val="0033CC"/>
                </a:solidFill>
                <a:latin typeface="標楷體" panose="03000509000000000000" pitchFamily="65" charset="-120"/>
                <a:ea typeface="標楷體" panose="03000509000000000000" pitchFamily="65" charset="-120"/>
              </a:rPr>
              <a:t>    這本原來是設定要給兒童與家長看的書，但是</a:t>
            </a:r>
            <a:r>
              <a:rPr lang="en-US" altLang="zh-TW" sz="3600">
                <a:solidFill>
                  <a:srgbClr val="0033CC"/>
                </a:solidFill>
                <a:latin typeface="標楷體" panose="03000509000000000000" pitchFamily="65" charset="-120"/>
                <a:ea typeface="標楷體" panose="03000509000000000000" pitchFamily="65" charset="-120"/>
              </a:rPr>
              <a:t>19</a:t>
            </a:r>
            <a:r>
              <a:rPr lang="zh-TW" altLang="en-US" sz="3600">
                <a:solidFill>
                  <a:srgbClr val="0033CC"/>
                </a:solidFill>
                <a:latin typeface="標楷體" panose="03000509000000000000" pitchFamily="65" charset="-120"/>
                <a:ea typeface="標楷體" panose="03000509000000000000" pitchFamily="65" charset="-120"/>
              </a:rPr>
              <a:t>至</a:t>
            </a:r>
            <a:r>
              <a:rPr lang="en-US" altLang="zh-TW" sz="3600">
                <a:solidFill>
                  <a:srgbClr val="0033CC"/>
                </a:solidFill>
                <a:latin typeface="標楷體" panose="03000509000000000000" pitchFamily="65" charset="-120"/>
                <a:ea typeface="標楷體" panose="03000509000000000000" pitchFamily="65" charset="-120"/>
              </a:rPr>
              <a:t>29</a:t>
            </a:r>
            <a:r>
              <a:rPr lang="zh-TW" altLang="en-US" sz="3600">
                <a:solidFill>
                  <a:srgbClr val="0033CC"/>
                </a:solidFill>
                <a:latin typeface="標楷體" panose="03000509000000000000" pitchFamily="65" charset="-120"/>
                <a:ea typeface="標楷體" panose="03000509000000000000" pitchFamily="65" charset="-120"/>
              </a:rPr>
              <a:t>歲的讀者竟然也多達</a:t>
            </a:r>
            <a:r>
              <a:rPr lang="en-US" altLang="zh-TW" sz="3600">
                <a:solidFill>
                  <a:srgbClr val="0033CC"/>
                </a:solidFill>
                <a:latin typeface="標楷體" panose="03000509000000000000" pitchFamily="65" charset="-120"/>
                <a:ea typeface="標楷體" panose="03000509000000000000" pitchFamily="65" charset="-120"/>
              </a:rPr>
              <a:t>33</a:t>
            </a:r>
            <a:r>
              <a:rPr lang="zh-TW" altLang="en-US" sz="3600">
                <a:solidFill>
                  <a:srgbClr val="0033CC"/>
                </a:solidFill>
                <a:latin typeface="標楷體" panose="03000509000000000000" pitchFamily="65" charset="-120"/>
                <a:ea typeface="標楷體" panose="03000509000000000000" pitchFamily="65" charset="-120"/>
              </a:rPr>
              <a:t>萬人，比率高達</a:t>
            </a:r>
            <a:r>
              <a:rPr lang="en-US" altLang="zh-TW" sz="3600">
                <a:solidFill>
                  <a:srgbClr val="0033CC"/>
                </a:solidFill>
                <a:latin typeface="標楷體" panose="03000509000000000000" pitchFamily="65" charset="-120"/>
                <a:ea typeface="標楷體" panose="03000509000000000000" pitchFamily="65" charset="-120"/>
              </a:rPr>
              <a:t>27.4%</a:t>
            </a:r>
            <a:r>
              <a:rPr lang="zh-TW" altLang="en-US" sz="3600">
                <a:solidFill>
                  <a:srgbClr val="0033CC"/>
                </a:solidFill>
                <a:latin typeface="標楷體" panose="03000509000000000000" pitchFamily="65" charset="-120"/>
                <a:ea typeface="標楷體" panose="03000509000000000000" pitchFamily="65" charset="-120"/>
              </a:rPr>
              <a:t>。連地方警</a:t>
            </a:r>
          </a:p>
          <a:p>
            <a:pPr eaLnBrk="1" hangingPunct="1">
              <a:buClr>
                <a:srgbClr val="3366FF"/>
              </a:buClr>
            </a:pPr>
            <a:r>
              <a:rPr lang="zh-TW" altLang="en-US" sz="3600">
                <a:solidFill>
                  <a:srgbClr val="0033CC"/>
                </a:solidFill>
                <a:latin typeface="標楷體" panose="03000509000000000000" pitchFamily="65" charset="-120"/>
                <a:ea typeface="標楷體" panose="03000509000000000000" pitchFamily="65" charset="-120"/>
              </a:rPr>
              <a:t>察局、監獄都購買此書，給打架滋</a:t>
            </a:r>
          </a:p>
          <a:p>
            <a:pPr eaLnBrk="1" hangingPunct="1">
              <a:buClr>
                <a:srgbClr val="3366FF"/>
              </a:buClr>
            </a:pPr>
            <a:r>
              <a:rPr lang="zh-TW" altLang="en-US" sz="3600">
                <a:solidFill>
                  <a:srgbClr val="0033CC"/>
                </a:solidFill>
                <a:latin typeface="標楷體" panose="03000509000000000000" pitchFamily="65" charset="-120"/>
                <a:ea typeface="標楷體" panose="03000509000000000000" pitchFamily="65" charset="-120"/>
              </a:rPr>
              <a:t>事、飆車、偷竊等，那些對未來無</a:t>
            </a:r>
          </a:p>
          <a:p>
            <a:pPr eaLnBrk="1" hangingPunct="1">
              <a:buClr>
                <a:srgbClr val="3366FF"/>
              </a:buClr>
            </a:pPr>
            <a:r>
              <a:rPr lang="zh-TW" altLang="en-US" sz="3600">
                <a:solidFill>
                  <a:srgbClr val="0033CC"/>
                </a:solidFill>
                <a:latin typeface="標楷體" panose="03000509000000000000" pitchFamily="65" charset="-120"/>
                <a:ea typeface="標楷體" panose="03000509000000000000" pitchFamily="65" charset="-120"/>
              </a:rPr>
              <a:t>所適從的年輕人。 </a:t>
            </a:r>
            <a:r>
              <a:rPr lang="zh-TW" altLang="en-US" sz="3600">
                <a:solidFill>
                  <a:srgbClr val="000000"/>
                </a:solidFill>
                <a:latin typeface="標楷體" panose="03000509000000000000" pitchFamily="65" charset="-120"/>
                <a:ea typeface="標楷體" panose="03000509000000000000" pitchFamily="65" charset="-120"/>
              </a:rPr>
              <a:t/>
            </a:r>
            <a:br>
              <a:rPr lang="zh-TW" altLang="en-US" sz="3600">
                <a:solidFill>
                  <a:srgbClr val="000000"/>
                </a:solidFill>
                <a:latin typeface="標楷體" panose="03000509000000000000" pitchFamily="65" charset="-120"/>
                <a:ea typeface="標楷體" panose="03000509000000000000" pitchFamily="65" charset="-120"/>
              </a:rPr>
            </a:br>
            <a:endParaRPr lang="zh-TW" altLang="en-US" sz="3600">
              <a:solidFill>
                <a:srgbClr val="000000"/>
              </a:solidFill>
              <a:latin typeface="標楷體" panose="03000509000000000000" pitchFamily="65" charset="-120"/>
              <a:ea typeface="標楷體" panose="03000509000000000000" pitchFamily="65" charset="-120"/>
            </a:endParaRPr>
          </a:p>
        </p:txBody>
      </p:sp>
      <p:pic>
        <p:nvPicPr>
          <p:cNvPr id="213011" name="圖片 1"/>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295776" y="260351"/>
            <a:ext cx="5757863"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07273509"/>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p:cNvPr>
          <p:cNvGraphicFramePr>
            <a:graphicFrameLocks noGrp="1"/>
          </p:cNvGraphicFramePr>
          <p:nvPr>
            <p:extLst>
              <p:ext uri="{D42A27DB-BD31-4B8C-83A1-F6EECF244321}">
                <p14:modId xmlns:p14="http://schemas.microsoft.com/office/powerpoint/2010/main" xmlns="" val="2756591054"/>
              </p:ext>
            </p:extLst>
          </p:nvPr>
        </p:nvGraphicFramePr>
        <p:xfrm>
          <a:off x="479425" y="1085850"/>
          <a:ext cx="11377613" cy="5467110"/>
        </p:xfrm>
        <a:graphic>
          <a:graphicData uri="http://schemas.openxmlformats.org/drawingml/2006/table">
            <a:tbl>
              <a:tblPr/>
              <a:tblGrid>
                <a:gridCol w="3250747">
                  <a:extLst>
                    <a:ext uri="{9D8B030D-6E8A-4147-A177-3AD203B41FA5}">
                      <a16:colId xmlns:a16="http://schemas.microsoft.com/office/drawing/2014/main" xmlns="" val="20000"/>
                    </a:ext>
                  </a:extLst>
                </a:gridCol>
                <a:gridCol w="8126866">
                  <a:extLst>
                    <a:ext uri="{9D8B030D-6E8A-4147-A177-3AD203B41FA5}">
                      <a16:colId xmlns:a16="http://schemas.microsoft.com/office/drawing/2014/main" xmlns="" val="20001"/>
                    </a:ext>
                  </a:extLst>
                </a:gridCol>
              </a:tblGrid>
              <a:tr h="65739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項目</a:t>
                      </a: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日期</a:t>
                      </a: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extLst>
                  <a:ext uri="{0D108BD9-81ED-4DB2-BD59-A6C34878D82A}">
                    <a16:rowId xmlns:a16="http://schemas.microsoft.com/office/drawing/2014/main" xmlns="" val="10000"/>
                  </a:ext>
                </a:extLst>
              </a:tr>
              <a:tr h="13262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rPr>
                        <a:t>辦理方式</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7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endParaRP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依五專超額比序辦理全國一區</a:t>
                      </a:r>
                      <a:endPar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分為北、中、南三個招生委員會</a:t>
                      </a:r>
                      <a:endPar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依五專超額比序積分辦理</a:t>
                      </a:r>
                      <a:endParaRPr kumimoji="0" lang="zh-TW" altLang="en-US" sz="27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1"/>
                  </a:ext>
                </a:extLst>
              </a:tr>
              <a:tr h="91463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sng" strike="noStrike" cap="none" normalizeH="0" baseline="0" dirty="0">
                          <a:ln>
                            <a:noFill/>
                          </a:ln>
                          <a:solidFill>
                            <a:srgbClr val="3333CC"/>
                          </a:solidFill>
                          <a:effectLst/>
                          <a:latin typeface="標楷體" panose="03000509000000000000" pitchFamily="65" charset="-120"/>
                          <a:ea typeface="標楷體" panose="03000509000000000000" pitchFamily="65" charset="-120"/>
                        </a:rPr>
                        <a:t>五專優先免試</a:t>
                      </a: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defTabSz="1217613"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defTabSz="1217613"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defTabSz="1217613"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1217613"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可填</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30</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志願，招生委員會電腦統一分發報名</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5/18-22</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日</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6/11</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日</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上午</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10</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時起放榜</a:t>
                      </a: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2"/>
                  </a:ext>
                </a:extLst>
              </a:tr>
              <a:tr h="651040">
                <a:tc row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五專聯合免試入學</a:t>
                      </a: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可至各區報名，各區縣一所學校撕榜</a:t>
                      </a: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16:rowId xmlns:a16="http://schemas.microsoft.com/office/drawing/2014/main" xmlns="" val="10003"/>
                  </a:ext>
                </a:extLst>
              </a:tr>
              <a:tr h="651040">
                <a:tc vMerge="1">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7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7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報名時間</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6/18-6/29</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國中</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集體報名及個別網路報名</a:t>
                      </a: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4"/>
                  </a:ext>
                </a:extLst>
              </a:tr>
              <a:tr h="615751">
                <a:tc vMerge="1">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7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7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公告可登記分發名單</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7/3</a:t>
                      </a:r>
                      <a:endPar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16:rowId xmlns:a16="http://schemas.microsoft.com/office/drawing/2014/main" xmlns="" val="10005"/>
                  </a:ext>
                </a:extLst>
              </a:tr>
              <a:tr h="651040">
                <a:tc vMerge="1">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7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7/9</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在</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分發學校現場撕榜</a:t>
                      </a:r>
                    </a:p>
                  </a:txBody>
                  <a:tcPr marL="91443" marR="91443"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16:rowId xmlns:a16="http://schemas.microsoft.com/office/drawing/2014/main" xmlns="" val="10006"/>
                  </a:ext>
                </a:extLst>
              </a:tr>
            </a:tbl>
          </a:graphicData>
        </a:graphic>
      </p:graphicFrame>
      <p:sp>
        <p:nvSpPr>
          <p:cNvPr id="196636" name="文字方塊 4"/>
          <p:cNvSpPr txBox="1">
            <a:spLocks noChangeArrowheads="1"/>
          </p:cNvSpPr>
          <p:nvPr/>
        </p:nvSpPr>
        <p:spPr bwMode="auto">
          <a:xfrm>
            <a:off x="1919288" y="260350"/>
            <a:ext cx="8208962"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pitchFamily="34" charset="0"/>
                <a:ea typeface="SimSun" pitchFamily="2" charset="-122"/>
              </a:defRPr>
            </a:lvl1pPr>
            <a:lvl2pPr>
              <a:defRPr sz="2800">
                <a:solidFill>
                  <a:schemeClr val="tx1"/>
                </a:solidFill>
                <a:latin typeface="Calibri" pitchFamily="34" charset="0"/>
                <a:ea typeface="SimSun" pitchFamily="2" charset="-122"/>
              </a:defRPr>
            </a:lvl2pPr>
            <a:lvl3pPr>
              <a:defRPr sz="2400">
                <a:solidFill>
                  <a:schemeClr val="tx1"/>
                </a:solidFill>
                <a:latin typeface="Calibri" pitchFamily="34" charset="0"/>
                <a:ea typeface="SimSun" pitchFamily="2" charset="-122"/>
              </a:defRPr>
            </a:lvl3pPr>
            <a:lvl4pPr>
              <a:defRPr sz="2000">
                <a:solidFill>
                  <a:schemeClr val="tx1"/>
                </a:solidFill>
                <a:latin typeface="Calibri" pitchFamily="34" charset="0"/>
                <a:ea typeface="SimSun" pitchFamily="2" charset="-122"/>
              </a:defRPr>
            </a:lvl4pPr>
            <a:lvl5pPr>
              <a:defRPr sz="2000">
                <a:solidFill>
                  <a:schemeClr val="tx1"/>
                </a:solidFill>
                <a:latin typeface="Calibri" pitchFamily="34" charset="0"/>
                <a:ea typeface="SimSun" pitchFamily="2" charset="-122"/>
              </a:defRPr>
            </a:lvl5pPr>
            <a:lvl6pPr eaLnBrk="0" fontAlgn="base" hangingPunct="0">
              <a:spcAft>
                <a:spcPct val="0"/>
              </a:spcAft>
              <a:buChar char="»"/>
              <a:defRPr sz="2000">
                <a:solidFill>
                  <a:schemeClr val="tx1"/>
                </a:solidFill>
                <a:latin typeface="Calibri" pitchFamily="34" charset="0"/>
                <a:ea typeface="SimSun" pitchFamily="2" charset="-122"/>
              </a:defRPr>
            </a:lvl6pPr>
            <a:lvl7pPr eaLnBrk="0" fontAlgn="base" hangingPunct="0">
              <a:spcAft>
                <a:spcPct val="0"/>
              </a:spcAft>
              <a:buChar char="»"/>
              <a:defRPr sz="2000">
                <a:solidFill>
                  <a:schemeClr val="tx1"/>
                </a:solidFill>
                <a:latin typeface="Calibri" pitchFamily="34" charset="0"/>
                <a:ea typeface="SimSun" pitchFamily="2" charset="-122"/>
              </a:defRPr>
            </a:lvl7pPr>
            <a:lvl8pPr eaLnBrk="0" fontAlgn="base" hangingPunct="0">
              <a:spcAft>
                <a:spcPct val="0"/>
              </a:spcAft>
              <a:buChar char="»"/>
              <a:defRPr sz="2000">
                <a:solidFill>
                  <a:schemeClr val="tx1"/>
                </a:solidFill>
                <a:latin typeface="Calibri" pitchFamily="34" charset="0"/>
                <a:ea typeface="SimSun" pitchFamily="2" charset="-122"/>
              </a:defRPr>
            </a:lvl8pPr>
            <a:lvl9pPr eaLnBrk="0" fontAlgn="base" hangingPunct="0">
              <a:spcAft>
                <a:spcPct val="0"/>
              </a:spcAft>
              <a:buChar char="»"/>
              <a:defRPr sz="2000">
                <a:solidFill>
                  <a:schemeClr val="tx1"/>
                </a:solidFill>
                <a:latin typeface="Calibri" pitchFamily="34" charset="0"/>
                <a:ea typeface="SimSun" pitchFamily="2" charset="-122"/>
              </a:defRPr>
            </a:lvl9pPr>
          </a:lstStyle>
          <a:p>
            <a:pPr algn="ctr"/>
            <a:r>
              <a:rPr lang="en-US" altLang="zh-TW" sz="4800" dirty="0">
                <a:solidFill>
                  <a:srgbClr val="FF0000"/>
                </a:solidFill>
                <a:latin typeface="標楷體" pitchFamily="65" charset="-120"/>
                <a:ea typeface="標楷體" pitchFamily="65" charset="-120"/>
              </a:rPr>
              <a:t>107</a:t>
            </a:r>
            <a:r>
              <a:rPr lang="zh-TW" altLang="en-US" sz="4800" dirty="0">
                <a:solidFill>
                  <a:srgbClr val="FF0000"/>
                </a:solidFill>
                <a:latin typeface="標楷體" pitchFamily="65" charset="-120"/>
                <a:ea typeface="標楷體" pitchFamily="65" charset="-120"/>
              </a:rPr>
              <a:t>年起五專招生單獨辦理</a:t>
            </a:r>
          </a:p>
        </p:txBody>
      </p:sp>
    </p:spTree>
    <p:extLst>
      <p:ext uri="{BB962C8B-B14F-4D97-AF65-F5344CB8AC3E}">
        <p14:creationId xmlns:p14="http://schemas.microsoft.com/office/powerpoint/2010/main" xmlns="" val="12367415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1566" y="9466"/>
            <a:ext cx="10515600" cy="1325563"/>
          </a:xfrm>
        </p:spPr>
        <p:txBody>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壹、五專優先</a:t>
            </a:r>
            <a:r>
              <a:rPr lang="zh-TW" altLang="zh-TW" b="1" dirty="0" smtClean="0">
                <a:solidFill>
                  <a:srgbClr val="002060"/>
                </a:solidFill>
                <a:latin typeface="微軟正黑體" panose="020B0604030504040204" pitchFamily="34" charset="-120"/>
                <a:ea typeface="微軟正黑體" panose="020B0604030504040204" pitchFamily="34" charset="-120"/>
              </a:rPr>
              <a:t>免試</a:t>
            </a:r>
            <a:r>
              <a:rPr lang="zh-TW" altLang="en-US" b="1" dirty="0" smtClean="0">
                <a:solidFill>
                  <a:srgbClr val="002060"/>
                </a:solidFill>
                <a:latin typeface="微軟正黑體" panose="020B0604030504040204" pitchFamily="34" charset="-120"/>
                <a:ea typeface="微軟正黑體" panose="020B0604030504040204" pitchFamily="34" charset="-120"/>
              </a:rPr>
              <a:t>入學</a:t>
            </a:r>
            <a:r>
              <a:rPr lang="en-US" altLang="zh-TW" b="1" dirty="0" smtClean="0">
                <a:solidFill>
                  <a:srgbClr val="002060"/>
                </a:solidFill>
                <a:latin typeface="微軟正黑體" panose="020B0604030504040204" pitchFamily="34" charset="-120"/>
                <a:ea typeface="微軟正黑體" panose="020B0604030504040204" pitchFamily="34" charset="-120"/>
              </a:rPr>
              <a:t>-</a:t>
            </a:r>
            <a:r>
              <a:rPr lang="zh-TW" altLang="zh-TW" sz="3600" b="1" dirty="0" smtClean="0">
                <a:solidFill>
                  <a:srgbClr val="002060"/>
                </a:solidFill>
                <a:latin typeface="微軟正黑體" panose="020B0604030504040204" pitchFamily="34" charset="-120"/>
                <a:ea typeface="微軟正黑體" panose="020B0604030504040204" pitchFamily="34" charset="-120"/>
              </a:rPr>
              <a:t>招生</a:t>
            </a:r>
            <a:r>
              <a:rPr lang="zh-TW" altLang="en-US" sz="3600" b="1" dirty="0" smtClean="0">
                <a:solidFill>
                  <a:srgbClr val="002060"/>
                </a:solidFill>
                <a:latin typeface="微軟正黑體" panose="020B0604030504040204" pitchFamily="34" charset="-120"/>
                <a:ea typeface="微軟正黑體" panose="020B0604030504040204" pitchFamily="34" charset="-120"/>
              </a:rPr>
              <a:t>學校</a:t>
            </a:r>
            <a:r>
              <a:rPr lang="zh-TW" altLang="en-US" b="1" dirty="0" smtClean="0">
                <a:solidFill>
                  <a:srgbClr val="002060"/>
                </a:solidFill>
                <a:latin typeface="微軟正黑體" panose="020B0604030504040204" pitchFamily="34" charset="-120"/>
                <a:ea typeface="微軟正黑體" panose="020B0604030504040204" pitchFamily="34" charset="-120"/>
              </a:rPr>
              <a:t>（</a:t>
            </a:r>
            <a:r>
              <a:rPr lang="en-US" altLang="zh-TW" b="1" dirty="0">
                <a:solidFill>
                  <a:srgbClr val="002060"/>
                </a:solidFill>
                <a:latin typeface="微軟正黑體" panose="020B0604030504040204" pitchFamily="34" charset="-120"/>
                <a:ea typeface="微軟正黑體" panose="020B0604030504040204" pitchFamily="34" charset="-120"/>
              </a:rPr>
              <a:t>1</a:t>
            </a:r>
            <a:r>
              <a:rPr lang="en-US" altLang="zh-TW" b="1" dirty="0" smtClean="0">
                <a:solidFill>
                  <a:srgbClr val="002060"/>
                </a:solidFill>
                <a:latin typeface="微軟正黑體" panose="020B0604030504040204" pitchFamily="34" charset="-120"/>
                <a:ea typeface="微軟正黑體" panose="020B0604030504040204" pitchFamily="34" charset="-120"/>
              </a:rPr>
              <a:t>/4</a:t>
            </a:r>
            <a:r>
              <a:rPr lang="zh-TW" altLang="en-US" b="1" dirty="0" smtClean="0">
                <a:solidFill>
                  <a:srgbClr val="002060"/>
                </a:solidFill>
                <a:latin typeface="微軟正黑體" panose="020B0604030504040204" pitchFamily="34" charset="-120"/>
                <a:ea typeface="微軟正黑體" panose="020B0604030504040204" pitchFamily="34" charset="-120"/>
              </a:rPr>
              <a:t>）</a:t>
            </a:r>
            <a:endParaRPr lang="zh-TW" altLang="en-US"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a:xfrm>
            <a:off x="11672935" y="6492875"/>
            <a:ext cx="519065" cy="365125"/>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fld id="{97006424-D9F2-4793-8C2C-FF1240B9B1D0}" type="slidenum">
              <a:rPr lang="zh-TW" altLang="en-US" sz="2000">
                <a:solidFill>
                  <a:schemeClr val="tx1"/>
                </a:solidFill>
                <a:latin typeface="Arial" panose="020B0604020202020204" pitchFamily="34" charset="0"/>
                <a:ea typeface="新細明體" panose="02020500000000000000" pitchFamily="18" charset="-120"/>
              </a:rPr>
              <a:pPr algn="ctr">
                <a:spcBef>
                  <a:spcPct val="0"/>
                </a:spcBef>
              </a:pPr>
              <a:t>51</a:t>
            </a:fld>
            <a:endParaRPr lang="zh-TW" altLang="en-US" sz="2000" dirty="0">
              <a:solidFill>
                <a:schemeClr val="tx1"/>
              </a:solidFill>
              <a:latin typeface="Arial" panose="020B0604020202020204" pitchFamily="34" charset="0"/>
              <a:ea typeface="新細明體" panose="02020500000000000000" pitchFamily="18" charset="-120"/>
            </a:endParaRPr>
          </a:p>
        </p:txBody>
      </p:sp>
      <p:graphicFrame>
        <p:nvGraphicFramePr>
          <p:cNvPr id="5" name="表格 4"/>
          <p:cNvGraphicFramePr>
            <a:graphicFrameLocks noGrp="1"/>
          </p:cNvGraphicFramePr>
          <p:nvPr>
            <p:extLst>
              <p:ext uri="{D42A27DB-BD31-4B8C-83A1-F6EECF244321}">
                <p14:modId xmlns:p14="http://schemas.microsoft.com/office/powerpoint/2010/main" xmlns="" val="2607092827"/>
              </p:ext>
            </p:extLst>
          </p:nvPr>
        </p:nvGraphicFramePr>
        <p:xfrm>
          <a:off x="426721" y="1553698"/>
          <a:ext cx="11373397" cy="4973320"/>
        </p:xfrm>
        <a:graphic>
          <a:graphicData uri="http://schemas.openxmlformats.org/drawingml/2006/table">
            <a:tbl>
              <a:tblPr firstRow="1" bandRow="1">
                <a:tableStyleId>{21E4AEA4-8DFA-4A89-87EB-49C32662AFE0}</a:tableStyleId>
              </a:tblPr>
              <a:tblGrid>
                <a:gridCol w="706111">
                  <a:extLst>
                    <a:ext uri="{9D8B030D-6E8A-4147-A177-3AD203B41FA5}">
                      <a16:colId xmlns:a16="http://schemas.microsoft.com/office/drawing/2014/main" xmlns="" val="20000"/>
                    </a:ext>
                  </a:extLst>
                </a:gridCol>
                <a:gridCol w="2010964">
                  <a:extLst>
                    <a:ext uri="{9D8B030D-6E8A-4147-A177-3AD203B41FA5}">
                      <a16:colId xmlns:a16="http://schemas.microsoft.com/office/drawing/2014/main" xmlns="" val="20001"/>
                    </a:ext>
                  </a:extLst>
                </a:gridCol>
                <a:gridCol w="696685">
                  <a:extLst>
                    <a:ext uri="{9D8B030D-6E8A-4147-A177-3AD203B41FA5}">
                      <a16:colId xmlns:a16="http://schemas.microsoft.com/office/drawing/2014/main" xmlns="" val="20002"/>
                    </a:ext>
                  </a:extLst>
                </a:gridCol>
                <a:gridCol w="1699073">
                  <a:extLst>
                    <a:ext uri="{9D8B030D-6E8A-4147-A177-3AD203B41FA5}">
                      <a16:colId xmlns:a16="http://schemas.microsoft.com/office/drawing/2014/main" xmlns="" val="20003"/>
                    </a:ext>
                  </a:extLst>
                </a:gridCol>
                <a:gridCol w="785602">
                  <a:extLst>
                    <a:ext uri="{9D8B030D-6E8A-4147-A177-3AD203B41FA5}">
                      <a16:colId xmlns:a16="http://schemas.microsoft.com/office/drawing/2014/main" xmlns="" val="20004"/>
                    </a:ext>
                  </a:extLst>
                </a:gridCol>
                <a:gridCol w="2087324">
                  <a:extLst>
                    <a:ext uri="{9D8B030D-6E8A-4147-A177-3AD203B41FA5}">
                      <a16:colId xmlns:a16="http://schemas.microsoft.com/office/drawing/2014/main" xmlns="" val="20005"/>
                    </a:ext>
                  </a:extLst>
                </a:gridCol>
                <a:gridCol w="687978">
                  <a:extLst>
                    <a:ext uri="{9D8B030D-6E8A-4147-A177-3AD203B41FA5}">
                      <a16:colId xmlns:a16="http://schemas.microsoft.com/office/drawing/2014/main" xmlns="" val="20006"/>
                    </a:ext>
                  </a:extLst>
                </a:gridCol>
                <a:gridCol w="2699660">
                  <a:extLst>
                    <a:ext uri="{9D8B030D-6E8A-4147-A177-3AD203B41FA5}">
                      <a16:colId xmlns:a16="http://schemas.microsoft.com/office/drawing/2014/main" xmlns="" val="20007"/>
                    </a:ext>
                  </a:extLst>
                </a:gridCol>
              </a:tblGrid>
              <a:tr h="370840">
                <a:tc>
                  <a:txBody>
                    <a:bodyPr/>
                    <a:lstStyle/>
                    <a:p>
                      <a:pPr algn="ctr"/>
                      <a:r>
                        <a:rPr lang="zh-TW" altLang="en-US" dirty="0" smtClean="0">
                          <a:latin typeface="微軟正黑體" panose="020B0604030504040204" pitchFamily="34" charset="-120"/>
                          <a:ea typeface="微軟正黑體" panose="020B0604030504040204" pitchFamily="34" charset="-120"/>
                        </a:rPr>
                        <a:t>代碼</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學校</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代碼</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學校</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代碼</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學校</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代碼</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學校</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0"/>
                  </a:ext>
                </a:extLst>
              </a:tr>
              <a:tr h="370840">
                <a:tc>
                  <a:txBody>
                    <a:bodyPr/>
                    <a:lstStyle/>
                    <a:p>
                      <a:pPr algn="ctr">
                        <a:lnSpc>
                          <a:spcPts val="2300"/>
                        </a:lnSpc>
                      </a:pPr>
                      <a:r>
                        <a:rPr lang="en-US" altLang="zh-TW" b="1" dirty="0" smtClean="0">
                          <a:latin typeface="微軟正黑體" panose="020B0604030504040204" pitchFamily="34" charset="-120"/>
                          <a:ea typeface="微軟正黑體" panose="020B0604030504040204" pitchFamily="34" charset="-120"/>
                        </a:rPr>
                        <a:t>104</a:t>
                      </a:r>
                      <a:endParaRPr lang="zh-TW" altLang="en-US" b="1" dirty="0">
                        <a:latin typeface="微軟正黑體" panose="020B0604030504040204" pitchFamily="34" charset="-120"/>
                        <a:ea typeface="微軟正黑體" panose="020B0604030504040204" pitchFamily="34" charset="-120"/>
                      </a:endParaRPr>
                    </a:p>
                  </a:txBody>
                  <a:tcPr/>
                </a:tc>
                <a:tc>
                  <a:txBody>
                    <a:bodyPr/>
                    <a:lstStyle/>
                    <a:p>
                      <a:pPr>
                        <a:lnSpc>
                          <a:spcPts val="2300"/>
                        </a:lnSpc>
                      </a:pPr>
                      <a:r>
                        <a:rPr lang="zh-TW" altLang="zh-TW" sz="1400" b="1" kern="1200" dirty="0" smtClean="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altLang="en-US" sz="1400" b="1" kern="1200" dirty="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聖約翰科技大學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altLang="en-US" sz="1400" b="1" kern="1200" dirty="0" smtClean="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smtClean="0">
                          <a:latin typeface="微軟正黑體" panose="020B0604030504040204" pitchFamily="34" charset="-120"/>
                          <a:ea typeface="微軟正黑體" panose="020B0604030504040204" pitchFamily="34" charset="-120"/>
                        </a:rPr>
                        <a:t>603</a:t>
                      </a:r>
                      <a:endParaRPr lang="zh-TW" altLang="en-US" sz="1800" b="1"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spcAft>
                          <a:spcPts val="0"/>
                        </a:spcAft>
                      </a:pPr>
                      <a:r>
                        <a:rPr lang="en-US" altLang="zh-TW" sz="3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tc>
                <a:extLst>
                  <a:ext uri="{0D108BD9-81ED-4DB2-BD59-A6C34878D82A}">
                    <a16:rowId xmlns:a16="http://schemas.microsoft.com/office/drawing/2014/main" xmlns="" val="10001"/>
                  </a:ext>
                </a:extLst>
              </a:tr>
              <a:tr h="370840">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altLang="en-US" sz="1400" b="1" kern="1200" dirty="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225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xmlns="" val="10002"/>
                  </a:ext>
                </a:extLst>
              </a:tr>
              <a:tr h="370840">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en-US" sz="1400" b="1" kern="1200" dirty="0" smtClean="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altLang="en-US" sz="1400" b="1" kern="1200" dirty="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228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algn="ctr">
                        <a:lnSpc>
                          <a:spcPts val="2300"/>
                        </a:lnSpc>
                      </a:pPr>
                      <a:r>
                        <a:rPr lang="en-US" altLang="zh-TW" sz="1800" b="1" kern="1200" dirty="0" smtClean="0">
                          <a:latin typeface="微軟正黑體" panose="020B0604030504040204" pitchFamily="34" charset="-120"/>
                          <a:ea typeface="微軟正黑體" panose="020B0604030504040204" pitchFamily="34" charset="-120"/>
                        </a:rPr>
                        <a:t>406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a:lnSpc>
                          <a:spcPts val="2300"/>
                        </a:lnSpc>
                      </a:pPr>
                      <a:r>
                        <a:rPr lang="zh-TW" altLang="en-US"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和春技術學院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xmlns="" val="10003"/>
                  </a:ext>
                </a:extLst>
              </a:tr>
              <a:tr h="370840">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smtClean="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altLang="en-US" sz="1400" b="1" kern="1200" dirty="0" smtClean="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411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xmlns="" val="10004"/>
                  </a:ext>
                </a:extLst>
              </a:tr>
              <a:tr h="370840">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en-US" sz="1400" b="1" kern="1200" dirty="0" smtClean="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altLang="en-US" sz="1400" b="1" kern="1200" dirty="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238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大華科技大學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414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蘭陽技術學院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xmlns="" val="10005"/>
                  </a:ext>
                </a:extLst>
              </a:tr>
              <a:tr h="370840">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en-US" sz="1400" b="1" kern="1200" dirty="0" smtClean="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altLang="en-US" sz="1400" b="1" kern="1200" dirty="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415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xmlns="" val="10006"/>
                  </a:ext>
                </a:extLst>
              </a:tr>
              <a:tr h="370840">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altLang="en-US" sz="1400" b="1" kern="1200" dirty="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417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610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xmlns="" val="10007"/>
                  </a:ext>
                </a:extLst>
              </a:tr>
              <a:tr h="370840">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419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xmlns="" val="10008"/>
                  </a:ext>
                </a:extLst>
              </a:tr>
              <a:tr h="370840">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algn="ctr">
                        <a:lnSpc>
                          <a:spcPts val="2300"/>
                        </a:lnSpc>
                      </a:pPr>
                      <a:r>
                        <a:rPr lang="en-US" altLang="zh-TW" sz="1800" b="1" kern="1200" dirty="0" smtClean="0">
                          <a:latin typeface="微軟正黑體" panose="020B0604030504040204" pitchFamily="34" charset="-120"/>
                          <a:ea typeface="微軟正黑體" panose="020B0604030504040204" pitchFamily="34" charset="-120"/>
                        </a:rPr>
                        <a:t>423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a:lnSpc>
                          <a:spcPts val="2300"/>
                        </a:lnSpc>
                      </a:pPr>
                      <a:r>
                        <a:rPr lang="zh-TW" altLang="en-US"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臺灣觀光學院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altLang="en-US" sz="1400" b="1" kern="1200" dirty="0" smtClean="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xmlns="" val="10009"/>
                  </a:ext>
                </a:extLst>
              </a:tr>
              <a:tr h="370840">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502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altLang="en-US" sz="1400" b="1" kern="1200" dirty="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rPr>
                        <a:t>832</a:t>
                      </a:r>
                      <a:endParaRPr lang="zh-TW" altLang="en-US" sz="1800" b="1"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smtClean="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endParaRPr lang="zh-TW" altLang="en-US"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xmlns="" val="10010"/>
                  </a:ext>
                </a:extLst>
              </a:tr>
              <a:tr h="383540">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smtClean="0">
                          <a:latin typeface="微軟正黑體" panose="020B0604030504040204" pitchFamily="34" charset="-120"/>
                          <a:ea typeface="微軟正黑體" panose="020B0604030504040204" pitchFamily="34" charset="-120"/>
                        </a:rPr>
                        <a:t>245</a:t>
                      </a:r>
                      <a:endParaRPr lang="zh-TW" altLang="en-US" sz="1800" b="1"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503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altLang="en-US" sz="1400" b="1" kern="1200" dirty="0">
                        <a:solidFill>
                          <a:srgbClr val="FF0000"/>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rowSpan="2" gridSpan="2">
                  <a:txBody>
                    <a:bodyPr/>
                    <a:lstStyle/>
                    <a:p>
                      <a:pPr>
                        <a:lnSpc>
                          <a:spcPts val="2300"/>
                        </a:lnSpc>
                      </a:pPr>
                      <a:endParaRPr lang="zh-TW" altLang="en-US" dirty="0"/>
                    </a:p>
                  </a:txBody>
                  <a:tcPr/>
                </a:tc>
                <a:tc rowSpan="2" hMerge="1">
                  <a:txBody>
                    <a:bodyPr/>
                    <a:lstStyle/>
                    <a:p>
                      <a:endParaRPr lang="zh-TW" altLang="en-US" dirty="0"/>
                    </a:p>
                  </a:txBody>
                  <a:tcPr/>
                </a:tc>
                <a:extLst>
                  <a:ext uri="{0D108BD9-81ED-4DB2-BD59-A6C34878D82A}">
                    <a16:rowId xmlns:a16="http://schemas.microsoft.com/office/drawing/2014/main" xmlns="" val="10011"/>
                  </a:ext>
                </a:extLst>
              </a:tr>
              <a:tr h="370840">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smtClean="0">
                          <a:latin typeface="微軟正黑體" panose="020B0604030504040204" pitchFamily="34" charset="-120"/>
                          <a:ea typeface="微軟正黑體" panose="020B0604030504040204" pitchFamily="34" charset="-120"/>
                        </a:rPr>
                        <a:t>211</a:t>
                      </a:r>
                      <a:endParaRPr lang="zh-TW" altLang="en-US" sz="1800" b="1"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altLang="en-US" sz="1400" b="1" kern="1200" dirty="0" smtClean="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en-US"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gridSpan="2" vMerge="1">
                  <a:txBody>
                    <a:bodyPr/>
                    <a:lstStyle/>
                    <a:p>
                      <a:endParaRPr lang="zh-TW" altLang="en-US" dirty="0">
                        <a:latin typeface="Book Antiqua" panose="02040602050305030304" pitchFamily="18" charset="0"/>
                        <a:ea typeface="標楷體" panose="03000509000000000000" pitchFamily="65" charset="-120"/>
                      </a:endParaRPr>
                    </a:p>
                  </a:txBody>
                  <a:tcPr>
                    <a:lnTlToBr w="12700" cap="flat" cmpd="sng" algn="ctr">
                      <a:noFill/>
                      <a:prstDash val="solid"/>
                      <a:round/>
                      <a:headEnd type="none" w="med" len="med"/>
                      <a:tailEnd type="none" w="med" len="med"/>
                    </a:lnTlToBr>
                    <a:noFill/>
                  </a:tcPr>
                </a:tc>
                <a:tc hMerge="1" v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xmlns="" val="10012"/>
                  </a:ext>
                </a:extLst>
              </a:tr>
            </a:tbl>
          </a:graphicData>
        </a:graphic>
      </p:graphicFrame>
      <p:sp>
        <p:nvSpPr>
          <p:cNvPr id="7" name="文字方塊 6"/>
          <p:cNvSpPr txBox="1">
            <a:spLocks noChangeArrowheads="1"/>
          </p:cNvSpPr>
          <p:nvPr/>
        </p:nvSpPr>
        <p:spPr bwMode="auto">
          <a:xfrm>
            <a:off x="568325" y="1055688"/>
            <a:ext cx="112315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2000" b="1" dirty="0" smtClean="0">
                <a:latin typeface="微軟正黑體" panose="020B0604030504040204" pitchFamily="34" charset="-120"/>
                <a:ea typeface="微軟正黑體" panose="020B0604030504040204" pitchFamily="34" charset="-120"/>
              </a:rPr>
              <a:t>109</a:t>
            </a:r>
            <a:r>
              <a:rPr lang="zh-TW" altLang="en-US" sz="2000" b="1" dirty="0" smtClean="0">
                <a:latin typeface="微軟正黑體" panose="020B0604030504040204" pitchFamily="34" charset="-120"/>
                <a:ea typeface="微軟正黑體" panose="020B0604030504040204" pitchFamily="34" charset="-120"/>
              </a:rPr>
              <a:t>學年</a:t>
            </a:r>
            <a:r>
              <a:rPr lang="zh-TW" altLang="en-US" sz="2000" b="1" dirty="0">
                <a:latin typeface="微軟正黑體" panose="020B0604030504040204" pitchFamily="34" charset="-120"/>
                <a:ea typeface="微軟正黑體" panose="020B0604030504040204" pitchFamily="34" charset="-120"/>
              </a:rPr>
              <a:t>度五專優先免試入學各招生學校（計</a:t>
            </a:r>
            <a:r>
              <a:rPr lang="en-US" altLang="zh-TW" sz="2000" b="1" dirty="0" smtClean="0">
                <a:latin typeface="微軟正黑體" panose="020B0604030504040204" pitchFamily="34" charset="-120"/>
                <a:ea typeface="微軟正黑體" panose="020B0604030504040204" pitchFamily="34" charset="-120"/>
              </a:rPr>
              <a:t>46</a:t>
            </a:r>
            <a:r>
              <a:rPr lang="zh-TW" altLang="en-US" sz="2000" b="1" dirty="0" smtClean="0">
                <a:latin typeface="微軟正黑體" panose="020B0604030504040204" pitchFamily="34" charset="-120"/>
                <a:ea typeface="微軟正黑體" panose="020B0604030504040204" pitchFamily="34" charset="-120"/>
              </a:rPr>
              <a:t>校</a:t>
            </a:r>
            <a:r>
              <a:rPr lang="zh-TW" altLang="en-US" sz="2000" b="1" dirty="0">
                <a:latin typeface="微軟正黑體" panose="020B0604030504040204" pitchFamily="34" charset="-120"/>
                <a:ea typeface="微軟正黑體" panose="020B0604030504040204" pitchFamily="34" charset="-120"/>
              </a:rPr>
              <a:t>，其中</a:t>
            </a:r>
            <a:r>
              <a:rPr lang="en-US" altLang="zh-TW" sz="2000" b="1" dirty="0">
                <a:latin typeface="微軟正黑體" panose="020B0604030504040204" pitchFamily="34" charset="-120"/>
                <a:ea typeface="微軟正黑體" panose="020B0604030504040204" pitchFamily="34" charset="-120"/>
              </a:rPr>
              <a:t>9</a:t>
            </a:r>
            <a:r>
              <a:rPr lang="zh-TW" altLang="en-US" sz="2000" b="1" dirty="0">
                <a:latin typeface="微軟正黑體" panose="020B0604030504040204" pitchFamily="34" charset="-120"/>
                <a:ea typeface="微軟正黑體" panose="020B0604030504040204" pitchFamily="34" charset="-120"/>
              </a:rPr>
              <a:t>校為國立校院，</a:t>
            </a:r>
            <a:r>
              <a:rPr lang="en-US" altLang="zh-TW" sz="2000" b="1" dirty="0" smtClean="0">
                <a:latin typeface="微軟正黑體" panose="020B0604030504040204" pitchFamily="34" charset="-120"/>
                <a:ea typeface="微軟正黑體" panose="020B0604030504040204" pitchFamily="34" charset="-120"/>
              </a:rPr>
              <a:t>37</a:t>
            </a:r>
            <a:r>
              <a:rPr lang="zh-TW" altLang="en-US" sz="2000" b="1" dirty="0" smtClean="0">
                <a:latin typeface="微軟正黑體" panose="020B0604030504040204" pitchFamily="34" charset="-120"/>
                <a:ea typeface="微軟正黑體" panose="020B0604030504040204" pitchFamily="34" charset="-120"/>
              </a:rPr>
              <a:t>校</a:t>
            </a:r>
            <a:r>
              <a:rPr lang="zh-TW" altLang="en-US" sz="2000" b="1" dirty="0">
                <a:latin typeface="微軟正黑體" panose="020B0604030504040204" pitchFamily="34" charset="-120"/>
                <a:ea typeface="微軟正黑體" panose="020B0604030504040204" pitchFamily="34" charset="-120"/>
              </a:rPr>
              <a:t>為私立校院）</a:t>
            </a:r>
          </a:p>
        </p:txBody>
      </p:sp>
      <p:sp>
        <p:nvSpPr>
          <p:cNvPr id="6" name="文字方塊 133"/>
          <p:cNvSpPr txBox="1">
            <a:spLocks noChangeArrowheads="1"/>
          </p:cNvSpPr>
          <p:nvPr/>
        </p:nvSpPr>
        <p:spPr bwMode="auto">
          <a:xfrm>
            <a:off x="8840470" y="5976935"/>
            <a:ext cx="265613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2000" b="1" dirty="0" smtClean="0">
                <a:solidFill>
                  <a:srgbClr val="0033CC"/>
                </a:solidFill>
                <a:latin typeface="微軟正黑體" panose="020B0604030504040204" pitchFamily="34" charset="-120"/>
                <a:ea typeface="微軟正黑體" panose="020B0604030504040204" pitchFamily="34" charset="-120"/>
              </a:rPr>
              <a:t>（依簡章公告為準）</a:t>
            </a:r>
            <a:endParaRPr lang="zh-TW" altLang="en-US" sz="2000" b="1" dirty="0">
              <a:solidFill>
                <a:srgbClr val="0033CC"/>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40494036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431686"/>
            <a:ext cx="12192000" cy="578069"/>
          </a:xfrm>
          <a:prstGeom prst="rect">
            <a:avLst/>
          </a:prstGeom>
          <a:solidFill>
            <a:srgbClr val="FFE38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325821" y="1563863"/>
            <a:ext cx="11866179" cy="4802011"/>
          </a:xfrm>
        </p:spPr>
        <p:txBody>
          <a:bodyPr>
            <a:noAutofit/>
          </a:bodyPr>
          <a:lstStyle/>
          <a:p>
            <a:pPr marL="1828800" lvl="4" indent="0">
              <a:lnSpc>
                <a:spcPct val="100000"/>
              </a:lnSpc>
              <a:spcBef>
                <a:spcPts val="600"/>
              </a:spcBef>
              <a:spcAft>
                <a:spcPts val="600"/>
              </a:spcAft>
              <a:buNone/>
            </a:pPr>
            <a:r>
              <a:rPr lang="en-US" altLang="zh-TW" sz="72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US" altLang="zh-TW" sz="7200" b="1" dirty="0" smtClean="0">
                <a:solidFill>
                  <a:srgbClr val="C00000"/>
                </a:solidFill>
                <a:latin typeface="Times New Roman" panose="02020603050405020304" pitchFamily="18" charset="0"/>
                <a:ea typeface="Verdana" panose="020B0604030504040204" pitchFamily="34" charset="0"/>
                <a:cs typeface="Times New Roman" panose="02020603050405020304" pitchFamily="18" charset="0"/>
              </a:rPr>
              <a:t>46</a:t>
            </a:r>
            <a:r>
              <a:rPr lang="zh-TW" altLang="en-US" sz="4800" b="1" dirty="0" smtClean="0">
                <a:latin typeface="微軟正黑體" panose="020B0604030504040204" pitchFamily="34" charset="-120"/>
                <a:ea typeface="微軟正黑體" panose="020B0604030504040204" pitchFamily="34" charset="-120"/>
              </a:rPr>
              <a:t>所招生學校</a:t>
            </a:r>
            <a:endParaRPr lang="en-US" altLang="zh-TW" sz="4800" b="1" dirty="0" smtClean="0">
              <a:latin typeface="微軟正黑體" panose="020B0604030504040204" pitchFamily="34" charset="-120"/>
              <a:ea typeface="微軟正黑體" panose="020B0604030504040204" pitchFamily="34" charset="-120"/>
            </a:endParaRPr>
          </a:p>
          <a:p>
            <a:pPr marL="1828800" lvl="4" indent="0">
              <a:lnSpc>
                <a:spcPct val="100000"/>
              </a:lnSpc>
              <a:spcBef>
                <a:spcPts val="600"/>
              </a:spcBef>
              <a:spcAft>
                <a:spcPts val="600"/>
              </a:spcAft>
              <a:buNone/>
            </a:pPr>
            <a:r>
              <a:rPr lang="en-US" altLang="zh-TW" sz="4800" b="1" dirty="0" smtClean="0">
                <a:latin typeface="微軟正黑體" panose="020B0604030504040204" pitchFamily="34" charset="-120"/>
                <a:ea typeface="微軟正黑體" panose="020B0604030504040204" pitchFamily="34" charset="-120"/>
              </a:rPr>
              <a:t>            </a:t>
            </a:r>
            <a:r>
              <a:rPr lang="en-US" altLang="zh-TW" sz="7200" b="1" dirty="0" smtClean="0">
                <a:solidFill>
                  <a:srgbClr val="C00000"/>
                </a:solidFill>
                <a:latin typeface="Times New Roman" panose="02020603050405020304" pitchFamily="18" charset="0"/>
                <a:ea typeface="Verdana" panose="020B0604030504040204" pitchFamily="34" charset="0"/>
                <a:cs typeface="Times New Roman" panose="02020603050405020304" pitchFamily="18" charset="0"/>
              </a:rPr>
              <a:t>194</a:t>
            </a:r>
            <a:r>
              <a:rPr lang="zh-TW" altLang="en-US" sz="5500" b="1" dirty="0" smtClean="0">
                <a:latin typeface="微軟正黑體" panose="020B0604030504040204" pitchFamily="34" charset="-120"/>
                <a:ea typeface="微軟正黑體" panose="020B0604030504040204" pitchFamily="34" charset="-120"/>
              </a:rPr>
              <a:t>個科（組）</a:t>
            </a:r>
            <a:endParaRPr lang="en-US" altLang="zh-TW" sz="5500" b="1" dirty="0">
              <a:latin typeface="微軟正黑體" panose="020B0604030504040204" pitchFamily="34" charset="-120"/>
              <a:ea typeface="微軟正黑體" panose="020B0604030504040204" pitchFamily="34" charset="-120"/>
            </a:endParaRPr>
          </a:p>
          <a:p>
            <a:pPr marL="0" lvl="4" indent="0">
              <a:lnSpc>
                <a:spcPct val="100000"/>
              </a:lnSpc>
              <a:spcBef>
                <a:spcPts val="1800"/>
              </a:spcBef>
              <a:spcAft>
                <a:spcPts val="1200"/>
              </a:spcAft>
              <a:buNone/>
            </a:pPr>
            <a:r>
              <a:rPr lang="zh-TW" altLang="en-US" sz="72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US" altLang="zh-TW" sz="7200" b="1" dirty="0" smtClean="0">
                <a:solidFill>
                  <a:srgbClr val="C00000"/>
                </a:solidFill>
                <a:latin typeface="Times New Roman" panose="02020603050405020304" pitchFamily="18" charset="0"/>
                <a:ea typeface="Verdana" panose="020B0604030504040204" pitchFamily="34" charset="0"/>
                <a:cs typeface="Times New Roman" panose="02020603050405020304" pitchFamily="18" charset="0"/>
              </a:rPr>
              <a:t>14,036</a:t>
            </a:r>
            <a:r>
              <a:rPr lang="zh-TW" altLang="en-US" sz="5500" b="1" dirty="0" smtClean="0">
                <a:latin typeface="微軟正黑體" panose="020B0604030504040204" pitchFamily="34" charset="-120"/>
                <a:ea typeface="微軟正黑體" panose="020B0604030504040204" pitchFamily="34" charset="-120"/>
              </a:rPr>
              <a:t>個招生名額</a:t>
            </a:r>
            <a:endParaRPr lang="en-US" altLang="zh-TW" sz="5500" b="1" dirty="0" smtClean="0">
              <a:latin typeface="微軟正黑體" panose="020B0604030504040204" pitchFamily="34" charset="-120"/>
              <a:ea typeface="微軟正黑體" panose="020B0604030504040204" pitchFamily="34" charset="-120"/>
            </a:endParaRPr>
          </a:p>
          <a:p>
            <a:pPr marL="0" lvl="4" indent="0">
              <a:lnSpc>
                <a:spcPts val="3000"/>
              </a:lnSpc>
              <a:spcBef>
                <a:spcPts val="600"/>
              </a:spcBef>
              <a:spcAft>
                <a:spcPts val="1200"/>
              </a:spcAft>
              <a:buNone/>
            </a:pPr>
            <a:r>
              <a:rPr lang="zh-TW" altLang="en-US" sz="3000" b="1" dirty="0" smtClean="0">
                <a:solidFill>
                  <a:srgbClr val="0033CC"/>
                </a:solidFill>
                <a:latin typeface="微軟正黑體" panose="020B0604030504040204" pitchFamily="34" charset="-120"/>
                <a:ea typeface="微軟正黑體" panose="020B0604030504040204" pitchFamily="34" charset="-120"/>
              </a:rPr>
              <a:t>（一般生</a:t>
            </a:r>
            <a:r>
              <a:rPr lang="en-US" altLang="zh-TW" sz="3600" b="1" dirty="0" smtClean="0">
                <a:solidFill>
                  <a:srgbClr val="0033CC"/>
                </a:solidFill>
                <a:latin typeface="Verdana" panose="020B0604030504040204" pitchFamily="34" charset="0"/>
                <a:ea typeface="Verdana" panose="020B0604030504040204" pitchFamily="34" charset="0"/>
              </a:rPr>
              <a:t>11</a:t>
            </a:r>
            <a:r>
              <a:rPr lang="en-US" altLang="zh-TW" sz="36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,686</a:t>
            </a:r>
            <a:r>
              <a:rPr lang="zh-TW" altLang="en-US"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a:t>
            </a:r>
            <a:r>
              <a:rPr lang="zh-TW" altLang="en-US" sz="3000" b="1" dirty="0" smtClean="0">
                <a:solidFill>
                  <a:srgbClr val="0033CC"/>
                </a:solidFill>
                <a:latin typeface="微軟正黑體" panose="020B0604030504040204" pitchFamily="34" charset="-120"/>
                <a:ea typeface="微軟正黑體" panose="020B0604030504040204" pitchFamily="34" charset="-120"/>
              </a:rPr>
              <a:t>大陸長期探親子女</a:t>
            </a:r>
            <a:r>
              <a:rPr lang="en-US" altLang="zh-TW" sz="36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148</a:t>
            </a:r>
            <a:r>
              <a:rPr lang="zh-TW" altLang="en-US" sz="3000" b="1" dirty="0" smtClean="0">
                <a:solidFill>
                  <a:srgbClr val="0033CC"/>
                </a:solidFill>
                <a:latin typeface="微軟正黑體" panose="020B0604030504040204" pitchFamily="34" charset="-120"/>
                <a:ea typeface="微軟正黑體" panose="020B0604030504040204" pitchFamily="34" charset="-120"/>
              </a:rPr>
              <a:t>、特種生</a:t>
            </a:r>
            <a:r>
              <a:rPr lang="en-US" altLang="zh-TW" sz="36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2,202</a:t>
            </a:r>
            <a:r>
              <a:rPr lang="zh-TW" altLang="en-US"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a:t>
            </a:r>
            <a:r>
              <a:rPr lang="en-US" altLang="zh-TW"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
            </a:r>
            <a:br>
              <a:rPr lang="en-US" altLang="zh-TW"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br>
            <a:r>
              <a:rPr lang="en-US" altLang="zh-TW"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   </a:t>
            </a:r>
            <a:r>
              <a:rPr lang="en-US" altLang="zh-TW" sz="2000" b="1" dirty="0" smtClean="0">
                <a:solidFill>
                  <a:srgbClr val="C00000"/>
                </a:solidFill>
                <a:latin typeface="新細明體" panose="02020500000000000000" pitchFamily="18" charset="-120"/>
              </a:rPr>
              <a:t>※ </a:t>
            </a:r>
            <a:r>
              <a:rPr lang="zh-TW" altLang="en-US" sz="2000" b="1" dirty="0" smtClean="0">
                <a:solidFill>
                  <a:srgbClr val="C00000"/>
                </a:solidFill>
                <a:latin typeface="微軟正黑體" panose="020B0604030504040204" pitchFamily="34" charset="-120"/>
                <a:ea typeface="微軟正黑體" panose="020B0604030504040204" pitchFamily="34" charset="-120"/>
              </a:rPr>
              <a:t>特種生：原住民、身障生、政府派外子女、境外科技人才子女、蒙藏生、僑生、退伍軍人。</a:t>
            </a:r>
            <a:endParaRPr lang="en-US" altLang="zh-TW" sz="2300" b="1" dirty="0" smtClean="0">
              <a:solidFill>
                <a:srgbClr val="C00000"/>
              </a:solidFill>
            </a:endParaRPr>
          </a:p>
          <a:p>
            <a:pPr marL="0" indent="0">
              <a:buNone/>
            </a:pPr>
            <a:endParaRPr lang="en-US" altLang="zh-TW" sz="4800" dirty="0" smtClean="0">
              <a:solidFill>
                <a:srgbClr val="0070C0"/>
              </a:solidFill>
            </a:endParaRPr>
          </a:p>
          <a:p>
            <a:pPr marL="0" indent="0">
              <a:buNone/>
            </a:pPr>
            <a:endParaRPr lang="en-US" altLang="zh-TW" dirty="0" smtClean="0"/>
          </a:p>
          <a:p>
            <a:pPr marL="0" indent="0">
              <a:buNone/>
            </a:pPr>
            <a:endParaRPr lang="zh-TW" altLang="en-US" dirty="0"/>
          </a:p>
        </p:txBody>
      </p:sp>
      <p:sp>
        <p:nvSpPr>
          <p:cNvPr id="4" name="標題 1"/>
          <p:cNvSpPr>
            <a:spLocks noGrp="1"/>
          </p:cNvSpPr>
          <p:nvPr>
            <p:ph type="title"/>
          </p:nvPr>
        </p:nvSpPr>
        <p:spPr/>
        <p:txBody>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壹、五專優先</a:t>
            </a:r>
            <a:r>
              <a:rPr lang="zh-TW" altLang="zh-TW" b="1" dirty="0" smtClean="0">
                <a:solidFill>
                  <a:srgbClr val="002060"/>
                </a:solidFill>
                <a:latin typeface="微軟正黑體" panose="020B0604030504040204" pitchFamily="34" charset="-120"/>
                <a:ea typeface="微軟正黑體" panose="020B0604030504040204" pitchFamily="34" charset="-120"/>
              </a:rPr>
              <a:t>免試</a:t>
            </a:r>
            <a:r>
              <a:rPr lang="zh-TW" altLang="en-US" b="1" dirty="0" smtClean="0">
                <a:solidFill>
                  <a:srgbClr val="002060"/>
                </a:solidFill>
                <a:latin typeface="微軟正黑體" panose="020B0604030504040204" pitchFamily="34" charset="-120"/>
                <a:ea typeface="微軟正黑體" panose="020B0604030504040204" pitchFamily="34" charset="-120"/>
              </a:rPr>
              <a:t>入學</a:t>
            </a:r>
            <a:r>
              <a:rPr lang="en-US" altLang="zh-TW" b="1" dirty="0" smtClean="0">
                <a:solidFill>
                  <a:srgbClr val="002060"/>
                </a:solidFill>
                <a:latin typeface="微軟正黑體" panose="020B0604030504040204" pitchFamily="34" charset="-120"/>
                <a:ea typeface="微軟正黑體" panose="020B0604030504040204" pitchFamily="34" charset="-120"/>
              </a:rPr>
              <a:t>-</a:t>
            </a:r>
            <a:r>
              <a:rPr lang="zh-TW" altLang="zh-TW" sz="3600" b="1" dirty="0" smtClean="0">
                <a:solidFill>
                  <a:srgbClr val="002060"/>
                </a:solidFill>
                <a:latin typeface="微軟正黑體" panose="020B0604030504040204" pitchFamily="34" charset="-120"/>
                <a:ea typeface="微軟正黑體" panose="020B0604030504040204" pitchFamily="34" charset="-120"/>
              </a:rPr>
              <a:t>招生名額</a:t>
            </a:r>
            <a:r>
              <a:rPr lang="zh-TW" altLang="en-US" b="1" dirty="0" smtClean="0">
                <a:solidFill>
                  <a:srgbClr val="002060"/>
                </a:solidFill>
                <a:latin typeface="微軟正黑體" panose="020B0604030504040204" pitchFamily="34" charset="-120"/>
                <a:ea typeface="微軟正黑體" panose="020B0604030504040204" pitchFamily="34" charset="-120"/>
              </a:rPr>
              <a:t>（</a:t>
            </a:r>
            <a:r>
              <a:rPr lang="en-US" altLang="zh-TW" b="1" dirty="0">
                <a:solidFill>
                  <a:srgbClr val="002060"/>
                </a:solidFill>
                <a:latin typeface="微軟正黑體" panose="020B0604030504040204" pitchFamily="34" charset="-120"/>
                <a:ea typeface="微軟正黑體" panose="020B0604030504040204" pitchFamily="34" charset="-120"/>
              </a:rPr>
              <a:t>2</a:t>
            </a:r>
            <a:r>
              <a:rPr lang="en-US" altLang="zh-TW" b="1" dirty="0" smtClean="0">
                <a:solidFill>
                  <a:srgbClr val="002060"/>
                </a:solidFill>
                <a:latin typeface="微軟正黑體" panose="020B0604030504040204" pitchFamily="34" charset="-120"/>
                <a:ea typeface="微軟正黑體" panose="020B0604030504040204" pitchFamily="34" charset="-120"/>
              </a:rPr>
              <a:t>/4</a:t>
            </a:r>
            <a:r>
              <a:rPr lang="zh-TW" altLang="en-US" b="1" dirty="0" smtClean="0">
                <a:solidFill>
                  <a:srgbClr val="002060"/>
                </a:solidFill>
                <a:latin typeface="微軟正黑體" panose="020B0604030504040204" pitchFamily="34" charset="-120"/>
                <a:ea typeface="微軟正黑體" panose="020B0604030504040204" pitchFamily="34" charset="-120"/>
              </a:rPr>
              <a:t>）</a:t>
            </a:r>
            <a:endParaRPr lang="zh-TW" altLang="en-US" dirty="0">
              <a:solidFill>
                <a:srgbClr val="002060"/>
              </a:solidFill>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838200" y="1402075"/>
            <a:ext cx="2154621" cy="1433802"/>
          </a:xfrm>
          <a:prstGeom prst="rect">
            <a:avLst/>
          </a:prstGeom>
        </p:spPr>
      </p:pic>
      <p:sp>
        <p:nvSpPr>
          <p:cNvPr id="2" name="投影片編號版面配置區 1"/>
          <p:cNvSpPr>
            <a:spLocks noGrp="1"/>
          </p:cNvSpPr>
          <p:nvPr>
            <p:ph type="sldNum" sz="quarter" idx="12"/>
          </p:nvPr>
        </p:nvSpPr>
        <p:spPr>
          <a:xfrm>
            <a:off x="11606542" y="6365875"/>
            <a:ext cx="471157" cy="365125"/>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p>
            <a:pPr algn="ctr">
              <a:spcBef>
                <a:spcPct val="0"/>
              </a:spcBef>
            </a:pPr>
            <a:fld id="{97006424-D9F2-4793-8C2C-FF1240B9B1D0}" type="slidenum">
              <a:rPr lang="zh-TW" altLang="en-US" sz="2000">
                <a:solidFill>
                  <a:schemeClr val="tx1"/>
                </a:solidFill>
                <a:latin typeface="Arial" panose="020B0604020202020204" pitchFamily="34" charset="0"/>
                <a:ea typeface="新細明體" panose="02020500000000000000" pitchFamily="18" charset="-120"/>
              </a:rPr>
              <a:pPr algn="ctr">
                <a:spcBef>
                  <a:spcPct val="0"/>
                </a:spcBef>
              </a:pPr>
              <a:t>52</a:t>
            </a:fld>
            <a:endParaRPr lang="zh-TW" altLang="en-US" sz="2000" dirty="0">
              <a:solidFill>
                <a:schemeClr val="tx1"/>
              </a:solidFill>
              <a:latin typeface="Arial" panose="020B0604020202020204" pitchFamily="34" charset="0"/>
              <a:ea typeface="新細明體" panose="02020500000000000000" pitchFamily="18" charset="-120"/>
            </a:endParaRPr>
          </a:p>
        </p:txBody>
      </p:sp>
      <p:grpSp>
        <p:nvGrpSpPr>
          <p:cNvPr id="81" name="群組 80"/>
          <p:cNvGrpSpPr/>
          <p:nvPr/>
        </p:nvGrpSpPr>
        <p:grpSpPr>
          <a:xfrm>
            <a:off x="2868997" y="4166830"/>
            <a:ext cx="1947863" cy="1175148"/>
            <a:chOff x="6948488" y="633017"/>
            <a:chExt cx="1947863" cy="1175148"/>
          </a:xfrm>
        </p:grpSpPr>
        <p:sp>
          <p:nvSpPr>
            <p:cNvPr id="82" name="îṣľíďè">
              <a:extLst>
                <a:ext uri="{FF2B5EF4-FFF2-40B4-BE49-F238E27FC236}">
                  <a16:creationId xmlns:a16="http://schemas.microsoft.com/office/drawing/2014/main" xmlns="" id="{4222E547-8C03-4D20-8E55-2F9335212025}"/>
                </a:ext>
              </a:extLst>
            </p:cNvPr>
            <p:cNvSpPr/>
            <p:nvPr/>
          </p:nvSpPr>
          <p:spPr bwMode="auto">
            <a:xfrm>
              <a:off x="8099823" y="815183"/>
              <a:ext cx="794147" cy="753666"/>
            </a:xfrm>
            <a:custGeom>
              <a:avLst/>
              <a:gdLst>
                <a:gd name="T0" fmla="*/ 184 w 256"/>
                <a:gd name="T1" fmla="*/ 13 h 243"/>
                <a:gd name="T2" fmla="*/ 225 w 256"/>
                <a:gd name="T3" fmla="*/ 77 h 243"/>
                <a:gd name="T4" fmla="*/ 241 w 256"/>
                <a:gd name="T5" fmla="*/ 91 h 243"/>
                <a:gd name="T6" fmla="*/ 247 w 256"/>
                <a:gd name="T7" fmla="*/ 111 h 243"/>
                <a:gd name="T8" fmla="*/ 230 w 256"/>
                <a:gd name="T9" fmla="*/ 142 h 243"/>
                <a:gd name="T10" fmla="*/ 244 w 256"/>
                <a:gd name="T11" fmla="*/ 164 h 243"/>
                <a:gd name="T12" fmla="*/ 250 w 256"/>
                <a:gd name="T13" fmla="*/ 188 h 243"/>
                <a:gd name="T14" fmla="*/ 234 w 256"/>
                <a:gd name="T15" fmla="*/ 200 h 243"/>
                <a:gd name="T16" fmla="*/ 236 w 256"/>
                <a:gd name="T17" fmla="*/ 222 h 243"/>
                <a:gd name="T18" fmla="*/ 214 w 256"/>
                <a:gd name="T19" fmla="*/ 237 h 243"/>
                <a:gd name="T20" fmla="*/ 189 w 256"/>
                <a:gd name="T21" fmla="*/ 241 h 243"/>
                <a:gd name="T22" fmla="*/ 174 w 256"/>
                <a:gd name="T23" fmla="*/ 241 h 243"/>
                <a:gd name="T24" fmla="*/ 164 w 256"/>
                <a:gd name="T25" fmla="*/ 237 h 243"/>
                <a:gd name="T26" fmla="*/ 140 w 256"/>
                <a:gd name="T27" fmla="*/ 242 h 243"/>
                <a:gd name="T28" fmla="*/ 121 w 256"/>
                <a:gd name="T29" fmla="*/ 242 h 243"/>
                <a:gd name="T30" fmla="*/ 29 w 256"/>
                <a:gd name="T31" fmla="*/ 233 h 243"/>
                <a:gd name="T32" fmla="*/ 8 w 256"/>
                <a:gd name="T33" fmla="*/ 226 h 243"/>
                <a:gd name="T34" fmla="*/ 4 w 256"/>
                <a:gd name="T35" fmla="*/ 216 h 243"/>
                <a:gd name="T36" fmla="*/ 10 w 256"/>
                <a:gd name="T37" fmla="*/ 179 h 243"/>
                <a:gd name="T38" fmla="*/ 23 w 256"/>
                <a:gd name="T39" fmla="*/ 170 h 243"/>
                <a:gd name="T40" fmla="*/ 27 w 256"/>
                <a:gd name="T41" fmla="*/ 157 h 243"/>
                <a:gd name="T42" fmla="*/ 11 w 256"/>
                <a:gd name="T43" fmla="*/ 146 h 243"/>
                <a:gd name="T44" fmla="*/ 14 w 256"/>
                <a:gd name="T45" fmla="*/ 125 h 243"/>
                <a:gd name="T46" fmla="*/ 31 w 256"/>
                <a:gd name="T47" fmla="*/ 111 h 243"/>
                <a:gd name="T48" fmla="*/ 33 w 256"/>
                <a:gd name="T49" fmla="*/ 106 h 243"/>
                <a:gd name="T50" fmla="*/ 21 w 256"/>
                <a:gd name="T51" fmla="*/ 94 h 243"/>
                <a:gd name="T52" fmla="*/ 24 w 256"/>
                <a:gd name="T53" fmla="*/ 79 h 243"/>
                <a:gd name="T54" fmla="*/ 36 w 256"/>
                <a:gd name="T55" fmla="*/ 68 h 243"/>
                <a:gd name="T56" fmla="*/ 72 w 256"/>
                <a:gd name="T57" fmla="*/ 12 h 243"/>
                <a:gd name="T58" fmla="*/ 96 w 256"/>
                <a:gd name="T59" fmla="*/ 8 h 243"/>
                <a:gd name="T60" fmla="*/ 143 w 256"/>
                <a:gd name="T61" fmla="*/ 0 h 243"/>
                <a:gd name="T62" fmla="*/ 184 w 256"/>
                <a:gd name="T63" fmla="*/ 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243">
                  <a:moveTo>
                    <a:pt x="184" y="13"/>
                  </a:moveTo>
                  <a:cubicBezTo>
                    <a:pt x="184" y="39"/>
                    <a:pt x="204" y="61"/>
                    <a:pt x="225" y="77"/>
                  </a:cubicBezTo>
                  <a:cubicBezTo>
                    <a:pt x="231" y="81"/>
                    <a:pt x="237" y="85"/>
                    <a:pt x="241" y="91"/>
                  </a:cubicBezTo>
                  <a:cubicBezTo>
                    <a:pt x="246" y="97"/>
                    <a:pt x="249" y="104"/>
                    <a:pt x="247" y="111"/>
                  </a:cubicBezTo>
                  <a:cubicBezTo>
                    <a:pt x="244" y="123"/>
                    <a:pt x="230" y="130"/>
                    <a:pt x="230" y="142"/>
                  </a:cubicBezTo>
                  <a:cubicBezTo>
                    <a:pt x="230" y="151"/>
                    <a:pt x="238" y="158"/>
                    <a:pt x="244" y="164"/>
                  </a:cubicBezTo>
                  <a:cubicBezTo>
                    <a:pt x="251" y="171"/>
                    <a:pt x="256" y="181"/>
                    <a:pt x="250" y="188"/>
                  </a:cubicBezTo>
                  <a:cubicBezTo>
                    <a:pt x="246" y="193"/>
                    <a:pt x="237" y="194"/>
                    <a:pt x="234" y="200"/>
                  </a:cubicBezTo>
                  <a:cubicBezTo>
                    <a:pt x="231" y="206"/>
                    <a:pt x="237" y="214"/>
                    <a:pt x="236" y="222"/>
                  </a:cubicBezTo>
                  <a:cubicBezTo>
                    <a:pt x="235" y="231"/>
                    <a:pt x="223" y="235"/>
                    <a:pt x="214" y="237"/>
                  </a:cubicBezTo>
                  <a:cubicBezTo>
                    <a:pt x="206" y="238"/>
                    <a:pt x="197" y="240"/>
                    <a:pt x="189" y="241"/>
                  </a:cubicBezTo>
                  <a:cubicBezTo>
                    <a:pt x="184" y="242"/>
                    <a:pt x="179" y="243"/>
                    <a:pt x="174" y="241"/>
                  </a:cubicBezTo>
                  <a:cubicBezTo>
                    <a:pt x="170" y="240"/>
                    <a:pt x="167" y="238"/>
                    <a:pt x="164" y="237"/>
                  </a:cubicBezTo>
                  <a:cubicBezTo>
                    <a:pt x="156" y="235"/>
                    <a:pt x="148" y="240"/>
                    <a:pt x="140" y="242"/>
                  </a:cubicBezTo>
                  <a:cubicBezTo>
                    <a:pt x="134" y="243"/>
                    <a:pt x="128" y="242"/>
                    <a:pt x="121" y="242"/>
                  </a:cubicBezTo>
                  <a:cubicBezTo>
                    <a:pt x="90" y="239"/>
                    <a:pt x="60" y="236"/>
                    <a:pt x="29" y="233"/>
                  </a:cubicBezTo>
                  <a:cubicBezTo>
                    <a:pt x="22" y="232"/>
                    <a:pt x="13" y="231"/>
                    <a:pt x="8" y="226"/>
                  </a:cubicBezTo>
                  <a:cubicBezTo>
                    <a:pt x="6" y="223"/>
                    <a:pt x="5" y="220"/>
                    <a:pt x="4" y="216"/>
                  </a:cubicBezTo>
                  <a:cubicBezTo>
                    <a:pt x="0" y="204"/>
                    <a:pt x="0" y="188"/>
                    <a:pt x="10" y="179"/>
                  </a:cubicBezTo>
                  <a:cubicBezTo>
                    <a:pt x="14" y="175"/>
                    <a:pt x="19" y="173"/>
                    <a:pt x="23" y="170"/>
                  </a:cubicBezTo>
                  <a:cubicBezTo>
                    <a:pt x="27" y="167"/>
                    <a:pt x="29" y="161"/>
                    <a:pt x="27" y="157"/>
                  </a:cubicBezTo>
                  <a:cubicBezTo>
                    <a:pt x="24" y="151"/>
                    <a:pt x="15" y="151"/>
                    <a:pt x="11" y="146"/>
                  </a:cubicBezTo>
                  <a:cubicBezTo>
                    <a:pt x="6" y="140"/>
                    <a:pt x="8" y="131"/>
                    <a:pt x="14" y="125"/>
                  </a:cubicBezTo>
                  <a:cubicBezTo>
                    <a:pt x="19" y="120"/>
                    <a:pt x="26" y="116"/>
                    <a:pt x="31" y="111"/>
                  </a:cubicBezTo>
                  <a:cubicBezTo>
                    <a:pt x="32" y="109"/>
                    <a:pt x="33" y="108"/>
                    <a:pt x="33" y="106"/>
                  </a:cubicBezTo>
                  <a:cubicBezTo>
                    <a:pt x="34" y="100"/>
                    <a:pt x="25" y="98"/>
                    <a:pt x="21" y="94"/>
                  </a:cubicBezTo>
                  <a:cubicBezTo>
                    <a:pt x="18" y="89"/>
                    <a:pt x="20" y="83"/>
                    <a:pt x="24" y="79"/>
                  </a:cubicBezTo>
                  <a:cubicBezTo>
                    <a:pt x="27" y="74"/>
                    <a:pt x="32" y="72"/>
                    <a:pt x="36" y="68"/>
                  </a:cubicBezTo>
                  <a:cubicBezTo>
                    <a:pt x="53" y="53"/>
                    <a:pt x="51" y="21"/>
                    <a:pt x="72" y="12"/>
                  </a:cubicBezTo>
                  <a:cubicBezTo>
                    <a:pt x="79" y="8"/>
                    <a:pt x="88" y="9"/>
                    <a:pt x="96" y="8"/>
                  </a:cubicBezTo>
                  <a:cubicBezTo>
                    <a:pt x="112" y="7"/>
                    <a:pt x="127" y="0"/>
                    <a:pt x="143" y="0"/>
                  </a:cubicBezTo>
                  <a:cubicBezTo>
                    <a:pt x="158" y="0"/>
                    <a:pt x="173" y="6"/>
                    <a:pt x="184" y="17"/>
                  </a:cubicBezTo>
                </a:path>
              </a:pathLst>
            </a:custGeom>
            <a:solidFill>
              <a:srgbClr val="A87008"/>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83" name="íş1íḍe">
              <a:extLst>
                <a:ext uri="{FF2B5EF4-FFF2-40B4-BE49-F238E27FC236}">
                  <a16:creationId xmlns:a16="http://schemas.microsoft.com/office/drawing/2014/main" xmlns="" id="{A1BB329B-D907-40CB-9CBB-AE29A82F364F}"/>
                </a:ext>
              </a:extLst>
            </p:cNvPr>
            <p:cNvSpPr/>
            <p:nvPr/>
          </p:nvSpPr>
          <p:spPr bwMode="auto">
            <a:xfrm>
              <a:off x="8546307" y="1249761"/>
              <a:ext cx="350044" cy="403622"/>
            </a:xfrm>
            <a:custGeom>
              <a:avLst/>
              <a:gdLst>
                <a:gd name="T0" fmla="*/ 12 w 113"/>
                <a:gd name="T1" fmla="*/ 0 h 130"/>
                <a:gd name="T2" fmla="*/ 94 w 113"/>
                <a:gd name="T3" fmla="*/ 114 h 130"/>
                <a:gd name="T4" fmla="*/ 0 w 113"/>
                <a:gd name="T5" fmla="*/ 126 h 130"/>
                <a:gd name="T6" fmla="*/ 12 w 113"/>
                <a:gd name="T7" fmla="*/ 0 h 130"/>
              </a:gdLst>
              <a:ahLst/>
              <a:cxnLst>
                <a:cxn ang="0">
                  <a:pos x="T0" y="T1"/>
                </a:cxn>
                <a:cxn ang="0">
                  <a:pos x="T2" y="T3"/>
                </a:cxn>
                <a:cxn ang="0">
                  <a:pos x="T4" y="T5"/>
                </a:cxn>
                <a:cxn ang="0">
                  <a:pos x="T6" y="T7"/>
                </a:cxn>
              </a:cxnLst>
              <a:rect l="0" t="0" r="r" b="b"/>
              <a:pathLst>
                <a:path w="113" h="130">
                  <a:moveTo>
                    <a:pt x="12" y="0"/>
                  </a:moveTo>
                  <a:cubicBezTo>
                    <a:pt x="12" y="0"/>
                    <a:pt x="113" y="98"/>
                    <a:pt x="94" y="114"/>
                  </a:cubicBezTo>
                  <a:cubicBezTo>
                    <a:pt x="75" y="130"/>
                    <a:pt x="0" y="126"/>
                    <a:pt x="0" y="126"/>
                  </a:cubicBezTo>
                  <a:lnTo>
                    <a:pt x="12" y="0"/>
                  </a:lnTo>
                  <a:close/>
                </a:path>
              </a:pathLst>
            </a:custGeom>
            <a:solidFill>
              <a:srgbClr val="990317"/>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84" name="ï$1ídê">
              <a:extLst>
                <a:ext uri="{FF2B5EF4-FFF2-40B4-BE49-F238E27FC236}">
                  <a16:creationId xmlns:a16="http://schemas.microsoft.com/office/drawing/2014/main" xmlns="" id="{64424276-C3CE-4092-8BA1-93E4BAB3CF8C}"/>
                </a:ext>
              </a:extLst>
            </p:cNvPr>
            <p:cNvSpPr/>
            <p:nvPr/>
          </p:nvSpPr>
          <p:spPr bwMode="auto">
            <a:xfrm>
              <a:off x="6948488" y="1143795"/>
              <a:ext cx="171450" cy="229791"/>
            </a:xfrm>
            <a:custGeom>
              <a:avLst/>
              <a:gdLst>
                <a:gd name="T0" fmla="*/ 33 w 55"/>
                <a:gd name="T1" fmla="*/ 74 h 74"/>
                <a:gd name="T2" fmla="*/ 48 w 55"/>
                <a:gd name="T3" fmla="*/ 57 h 74"/>
                <a:gd name="T4" fmla="*/ 54 w 55"/>
                <a:gd name="T5" fmla="*/ 49 h 74"/>
                <a:gd name="T6" fmla="*/ 51 w 55"/>
                <a:gd name="T7" fmla="*/ 40 h 74"/>
                <a:gd name="T8" fmla="*/ 46 w 55"/>
                <a:gd name="T9" fmla="*/ 39 h 74"/>
                <a:gd name="T10" fmla="*/ 41 w 55"/>
                <a:gd name="T11" fmla="*/ 39 h 74"/>
                <a:gd name="T12" fmla="*/ 38 w 55"/>
                <a:gd name="T13" fmla="*/ 38 h 74"/>
                <a:gd name="T14" fmla="*/ 37 w 55"/>
                <a:gd name="T15" fmla="*/ 35 h 74"/>
                <a:gd name="T16" fmla="*/ 39 w 55"/>
                <a:gd name="T17" fmla="*/ 17 h 74"/>
                <a:gd name="T18" fmla="*/ 32 w 55"/>
                <a:gd name="T19" fmla="*/ 1 h 74"/>
                <a:gd name="T20" fmla="*/ 30 w 55"/>
                <a:gd name="T21" fmla="*/ 0 h 74"/>
                <a:gd name="T22" fmla="*/ 27 w 55"/>
                <a:gd name="T23" fmla="*/ 6 h 74"/>
                <a:gd name="T24" fmla="*/ 28 w 55"/>
                <a:gd name="T25" fmla="*/ 33 h 74"/>
                <a:gd name="T26" fmla="*/ 7 w 55"/>
                <a:gd name="T27" fmla="*/ 38 h 74"/>
                <a:gd name="T28" fmla="*/ 2 w 55"/>
                <a:gd name="T29" fmla="*/ 46 h 74"/>
                <a:gd name="T30" fmla="*/ 11 w 55"/>
                <a:gd name="T31" fmla="*/ 62 h 74"/>
                <a:gd name="T32" fmla="*/ 19 w 55"/>
                <a:gd name="T33" fmla="*/ 72 h 74"/>
                <a:gd name="T34" fmla="*/ 15 w 55"/>
                <a:gd name="T35" fmla="*/ 74 h 74"/>
                <a:gd name="T36" fmla="*/ 40 w 55"/>
                <a:gd name="T37"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74">
                  <a:moveTo>
                    <a:pt x="33" y="74"/>
                  </a:moveTo>
                  <a:cubicBezTo>
                    <a:pt x="37" y="70"/>
                    <a:pt x="44" y="61"/>
                    <a:pt x="48" y="57"/>
                  </a:cubicBezTo>
                  <a:cubicBezTo>
                    <a:pt x="50" y="54"/>
                    <a:pt x="53" y="52"/>
                    <a:pt x="54" y="49"/>
                  </a:cubicBezTo>
                  <a:cubicBezTo>
                    <a:pt x="55" y="46"/>
                    <a:pt x="54" y="42"/>
                    <a:pt x="51" y="40"/>
                  </a:cubicBezTo>
                  <a:cubicBezTo>
                    <a:pt x="50" y="39"/>
                    <a:pt x="48" y="39"/>
                    <a:pt x="46" y="39"/>
                  </a:cubicBezTo>
                  <a:cubicBezTo>
                    <a:pt x="44" y="39"/>
                    <a:pt x="42" y="39"/>
                    <a:pt x="41" y="39"/>
                  </a:cubicBezTo>
                  <a:cubicBezTo>
                    <a:pt x="40" y="39"/>
                    <a:pt x="39" y="39"/>
                    <a:pt x="38" y="38"/>
                  </a:cubicBezTo>
                  <a:cubicBezTo>
                    <a:pt x="37" y="37"/>
                    <a:pt x="37" y="36"/>
                    <a:pt x="37" y="35"/>
                  </a:cubicBezTo>
                  <a:cubicBezTo>
                    <a:pt x="37" y="29"/>
                    <a:pt x="38" y="23"/>
                    <a:pt x="39" y="17"/>
                  </a:cubicBezTo>
                  <a:cubicBezTo>
                    <a:pt x="39" y="11"/>
                    <a:pt x="37" y="4"/>
                    <a:pt x="32" y="1"/>
                  </a:cubicBezTo>
                  <a:cubicBezTo>
                    <a:pt x="32" y="0"/>
                    <a:pt x="31" y="0"/>
                    <a:pt x="30" y="0"/>
                  </a:cubicBezTo>
                  <a:cubicBezTo>
                    <a:pt x="27" y="0"/>
                    <a:pt x="27" y="3"/>
                    <a:pt x="27" y="6"/>
                  </a:cubicBezTo>
                  <a:cubicBezTo>
                    <a:pt x="26" y="14"/>
                    <a:pt x="28" y="25"/>
                    <a:pt x="28" y="33"/>
                  </a:cubicBezTo>
                  <a:cubicBezTo>
                    <a:pt x="22" y="31"/>
                    <a:pt x="12" y="34"/>
                    <a:pt x="7" y="38"/>
                  </a:cubicBezTo>
                  <a:cubicBezTo>
                    <a:pt x="2" y="41"/>
                    <a:pt x="0" y="40"/>
                    <a:pt x="2" y="46"/>
                  </a:cubicBezTo>
                  <a:cubicBezTo>
                    <a:pt x="4" y="52"/>
                    <a:pt x="8" y="57"/>
                    <a:pt x="11" y="62"/>
                  </a:cubicBezTo>
                  <a:cubicBezTo>
                    <a:pt x="13" y="64"/>
                    <a:pt x="16" y="71"/>
                    <a:pt x="19" y="72"/>
                  </a:cubicBezTo>
                  <a:cubicBezTo>
                    <a:pt x="20" y="72"/>
                    <a:pt x="14" y="74"/>
                    <a:pt x="15" y="74"/>
                  </a:cubicBezTo>
                  <a:cubicBezTo>
                    <a:pt x="22" y="74"/>
                    <a:pt x="33" y="68"/>
                    <a:pt x="40" y="68"/>
                  </a:cubicBezTo>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85" name="ïŝľiḑé">
              <a:extLst>
                <a:ext uri="{FF2B5EF4-FFF2-40B4-BE49-F238E27FC236}">
                  <a16:creationId xmlns:a16="http://schemas.microsoft.com/office/drawing/2014/main" xmlns="" id="{BEA3C2ED-EC02-4134-895F-82E87A596C80}"/>
                </a:ext>
              </a:extLst>
            </p:cNvPr>
            <p:cNvSpPr/>
            <p:nvPr/>
          </p:nvSpPr>
          <p:spPr bwMode="auto">
            <a:xfrm>
              <a:off x="6977063" y="1277145"/>
              <a:ext cx="114300" cy="65485"/>
            </a:xfrm>
            <a:custGeom>
              <a:avLst/>
              <a:gdLst>
                <a:gd name="T0" fmla="*/ 37 w 37"/>
                <a:gd name="T1" fmla="*/ 5 h 21"/>
                <a:gd name="T2" fmla="*/ 28 w 37"/>
                <a:gd name="T3" fmla="*/ 7 h 21"/>
                <a:gd name="T4" fmla="*/ 28 w 37"/>
                <a:gd name="T5" fmla="*/ 3 h 21"/>
                <a:gd name="T6" fmla="*/ 26 w 37"/>
                <a:gd name="T7" fmla="*/ 0 h 21"/>
                <a:gd name="T8" fmla="*/ 18 w 37"/>
                <a:gd name="T9" fmla="*/ 7 h 21"/>
                <a:gd name="T10" fmla="*/ 9 w 37"/>
                <a:gd name="T11" fmla="*/ 8 h 21"/>
                <a:gd name="T12" fmla="*/ 3 w 37"/>
                <a:gd name="T13" fmla="*/ 8 h 21"/>
                <a:gd name="T14" fmla="*/ 0 w 37"/>
                <a:gd name="T15" fmla="*/ 4 h 21"/>
                <a:gd name="T16" fmla="*/ 1 w 37"/>
                <a:gd name="T17" fmla="*/ 11 h 21"/>
                <a:gd name="T18" fmla="*/ 7 w 37"/>
                <a:gd name="T19" fmla="*/ 16 h 21"/>
                <a:gd name="T20" fmla="*/ 37 w 37"/>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1">
                  <a:moveTo>
                    <a:pt x="37" y="5"/>
                  </a:moveTo>
                  <a:cubicBezTo>
                    <a:pt x="34" y="6"/>
                    <a:pt x="31" y="7"/>
                    <a:pt x="28" y="7"/>
                  </a:cubicBezTo>
                  <a:cubicBezTo>
                    <a:pt x="28" y="6"/>
                    <a:pt x="28" y="4"/>
                    <a:pt x="28" y="3"/>
                  </a:cubicBezTo>
                  <a:cubicBezTo>
                    <a:pt x="28" y="2"/>
                    <a:pt x="27" y="0"/>
                    <a:pt x="26" y="0"/>
                  </a:cubicBezTo>
                  <a:cubicBezTo>
                    <a:pt x="26" y="4"/>
                    <a:pt x="22" y="6"/>
                    <a:pt x="18" y="7"/>
                  </a:cubicBezTo>
                  <a:cubicBezTo>
                    <a:pt x="15" y="8"/>
                    <a:pt x="12" y="8"/>
                    <a:pt x="9" y="8"/>
                  </a:cubicBezTo>
                  <a:cubicBezTo>
                    <a:pt x="7" y="8"/>
                    <a:pt x="5" y="9"/>
                    <a:pt x="3" y="8"/>
                  </a:cubicBezTo>
                  <a:cubicBezTo>
                    <a:pt x="2" y="7"/>
                    <a:pt x="0" y="6"/>
                    <a:pt x="0" y="4"/>
                  </a:cubicBezTo>
                  <a:cubicBezTo>
                    <a:pt x="0" y="6"/>
                    <a:pt x="0" y="9"/>
                    <a:pt x="1" y="11"/>
                  </a:cubicBezTo>
                  <a:cubicBezTo>
                    <a:pt x="2" y="13"/>
                    <a:pt x="4" y="15"/>
                    <a:pt x="7" y="16"/>
                  </a:cubicBezTo>
                  <a:cubicBezTo>
                    <a:pt x="24" y="21"/>
                    <a:pt x="35" y="10"/>
                    <a:pt x="37" y="5"/>
                  </a:cubicBezTo>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86" name="íṥľíďé">
              <a:extLst>
                <a:ext uri="{FF2B5EF4-FFF2-40B4-BE49-F238E27FC236}">
                  <a16:creationId xmlns:a16="http://schemas.microsoft.com/office/drawing/2014/main" xmlns="" id="{E7143AD5-167A-4D5A-9691-206179647936}"/>
                </a:ext>
              </a:extLst>
            </p:cNvPr>
            <p:cNvSpPr/>
            <p:nvPr/>
          </p:nvSpPr>
          <p:spPr bwMode="auto">
            <a:xfrm>
              <a:off x="7286626" y="1243808"/>
              <a:ext cx="407194" cy="564357"/>
            </a:xfrm>
            <a:custGeom>
              <a:avLst/>
              <a:gdLst>
                <a:gd name="T0" fmla="*/ 0 w 342"/>
                <a:gd name="T1" fmla="*/ 541 h 541"/>
                <a:gd name="T2" fmla="*/ 8 w 342"/>
                <a:gd name="T3" fmla="*/ 0 h 541"/>
                <a:gd name="T4" fmla="*/ 342 w 342"/>
                <a:gd name="T5" fmla="*/ 0 h 541"/>
                <a:gd name="T6" fmla="*/ 336 w 342"/>
                <a:gd name="T7" fmla="*/ 541 h 541"/>
                <a:gd name="T8" fmla="*/ 0 w 342"/>
                <a:gd name="T9" fmla="*/ 541 h 541"/>
              </a:gdLst>
              <a:ahLst/>
              <a:cxnLst>
                <a:cxn ang="0">
                  <a:pos x="T0" y="T1"/>
                </a:cxn>
                <a:cxn ang="0">
                  <a:pos x="T2" y="T3"/>
                </a:cxn>
                <a:cxn ang="0">
                  <a:pos x="T4" y="T5"/>
                </a:cxn>
                <a:cxn ang="0">
                  <a:pos x="T6" y="T7"/>
                </a:cxn>
                <a:cxn ang="0">
                  <a:pos x="T8" y="T9"/>
                </a:cxn>
              </a:cxnLst>
              <a:rect l="0" t="0" r="r" b="b"/>
              <a:pathLst>
                <a:path w="342" h="541">
                  <a:moveTo>
                    <a:pt x="0" y="541"/>
                  </a:moveTo>
                  <a:lnTo>
                    <a:pt x="8" y="0"/>
                  </a:lnTo>
                  <a:lnTo>
                    <a:pt x="342" y="0"/>
                  </a:lnTo>
                  <a:lnTo>
                    <a:pt x="336" y="541"/>
                  </a:lnTo>
                  <a:lnTo>
                    <a:pt x="0" y="541"/>
                  </a:lnTo>
                  <a:close/>
                </a:path>
              </a:pathLst>
            </a:custGeom>
            <a:solidFill>
              <a:srgbClr val="19AF9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87" name="îšľiḑè">
              <a:extLst>
                <a:ext uri="{FF2B5EF4-FFF2-40B4-BE49-F238E27FC236}">
                  <a16:creationId xmlns:a16="http://schemas.microsoft.com/office/drawing/2014/main" xmlns="" id="{A3E03E9F-2922-4044-91EF-5882A3B79D83}"/>
                </a:ext>
              </a:extLst>
            </p:cNvPr>
            <p:cNvSpPr/>
            <p:nvPr/>
          </p:nvSpPr>
          <p:spPr bwMode="auto">
            <a:xfrm>
              <a:off x="7444979" y="1593852"/>
              <a:ext cx="189310" cy="65485"/>
            </a:xfrm>
            <a:custGeom>
              <a:avLst/>
              <a:gdLst>
                <a:gd name="T0" fmla="*/ 61 w 61"/>
                <a:gd name="T1" fmla="*/ 21 h 21"/>
                <a:gd name="T2" fmla="*/ 50 w 61"/>
                <a:gd name="T3" fmla="*/ 0 h 21"/>
                <a:gd name="T4" fmla="*/ 12 w 61"/>
                <a:gd name="T5" fmla="*/ 11 h 21"/>
                <a:gd name="T6" fmla="*/ 0 w 61"/>
                <a:gd name="T7" fmla="*/ 20 h 21"/>
                <a:gd name="T8" fmla="*/ 61 w 61"/>
                <a:gd name="T9" fmla="*/ 21 h 21"/>
              </a:gdLst>
              <a:ahLst/>
              <a:cxnLst>
                <a:cxn ang="0">
                  <a:pos x="T0" y="T1"/>
                </a:cxn>
                <a:cxn ang="0">
                  <a:pos x="T2" y="T3"/>
                </a:cxn>
                <a:cxn ang="0">
                  <a:pos x="T4" y="T5"/>
                </a:cxn>
                <a:cxn ang="0">
                  <a:pos x="T6" y="T7"/>
                </a:cxn>
                <a:cxn ang="0">
                  <a:pos x="T8" y="T9"/>
                </a:cxn>
              </a:cxnLst>
              <a:rect l="0" t="0" r="r" b="b"/>
              <a:pathLst>
                <a:path w="61" h="21">
                  <a:moveTo>
                    <a:pt x="61" y="21"/>
                  </a:moveTo>
                  <a:cubicBezTo>
                    <a:pt x="50" y="0"/>
                    <a:pt x="50" y="0"/>
                    <a:pt x="50" y="0"/>
                  </a:cubicBezTo>
                  <a:cubicBezTo>
                    <a:pt x="50" y="0"/>
                    <a:pt x="23" y="1"/>
                    <a:pt x="12" y="11"/>
                  </a:cubicBezTo>
                  <a:cubicBezTo>
                    <a:pt x="2" y="20"/>
                    <a:pt x="0" y="20"/>
                    <a:pt x="0" y="20"/>
                  </a:cubicBezTo>
                  <a:lnTo>
                    <a:pt x="61" y="21"/>
                  </a:lnTo>
                  <a:close/>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88" name="î$lïḓê">
              <a:extLst>
                <a:ext uri="{FF2B5EF4-FFF2-40B4-BE49-F238E27FC236}">
                  <a16:creationId xmlns:a16="http://schemas.microsoft.com/office/drawing/2014/main" xmlns="" id="{AC263C5A-4B6D-4BFF-9C5D-6BB769175D4B}"/>
                </a:ext>
              </a:extLst>
            </p:cNvPr>
            <p:cNvSpPr/>
            <p:nvPr/>
          </p:nvSpPr>
          <p:spPr bwMode="auto">
            <a:xfrm>
              <a:off x="7193757" y="685404"/>
              <a:ext cx="546497" cy="527447"/>
            </a:xfrm>
            <a:custGeom>
              <a:avLst/>
              <a:gdLst>
                <a:gd name="T0" fmla="*/ 59 w 176"/>
                <a:gd name="T1" fmla="*/ 34 h 170"/>
                <a:gd name="T2" fmla="*/ 168 w 176"/>
                <a:gd name="T3" fmla="*/ 92 h 170"/>
                <a:gd name="T4" fmla="*/ 63 w 176"/>
                <a:gd name="T5" fmla="*/ 156 h 170"/>
                <a:gd name="T6" fmla="*/ 59 w 176"/>
                <a:gd name="T7" fmla="*/ 34 h 170"/>
              </a:gdLst>
              <a:ahLst/>
              <a:cxnLst>
                <a:cxn ang="0">
                  <a:pos x="T0" y="T1"/>
                </a:cxn>
                <a:cxn ang="0">
                  <a:pos x="T2" y="T3"/>
                </a:cxn>
                <a:cxn ang="0">
                  <a:pos x="T4" y="T5"/>
                </a:cxn>
                <a:cxn ang="0">
                  <a:pos x="T6" y="T7"/>
                </a:cxn>
              </a:cxnLst>
              <a:rect l="0" t="0" r="r" b="b"/>
              <a:pathLst>
                <a:path w="176" h="170">
                  <a:moveTo>
                    <a:pt x="59" y="34"/>
                  </a:moveTo>
                  <a:cubicBezTo>
                    <a:pt x="75" y="6"/>
                    <a:pt x="158" y="0"/>
                    <a:pt x="168" y="92"/>
                  </a:cubicBezTo>
                  <a:cubicBezTo>
                    <a:pt x="176" y="158"/>
                    <a:pt x="100" y="170"/>
                    <a:pt x="63" y="156"/>
                  </a:cubicBezTo>
                  <a:cubicBezTo>
                    <a:pt x="0" y="132"/>
                    <a:pt x="42" y="62"/>
                    <a:pt x="59" y="34"/>
                  </a:cubicBezTo>
                  <a:close/>
                </a:path>
              </a:pathLst>
            </a:custGeom>
            <a:solidFill>
              <a:srgbClr val="68330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89" name="íṧḷïḋe">
              <a:extLst>
                <a:ext uri="{FF2B5EF4-FFF2-40B4-BE49-F238E27FC236}">
                  <a16:creationId xmlns:a16="http://schemas.microsoft.com/office/drawing/2014/main" xmlns="" id="{61CEE847-D652-4E8D-8D89-470A39EF6A56}"/>
                </a:ext>
              </a:extLst>
            </p:cNvPr>
            <p:cNvSpPr/>
            <p:nvPr/>
          </p:nvSpPr>
          <p:spPr bwMode="auto">
            <a:xfrm>
              <a:off x="7222332" y="933054"/>
              <a:ext cx="104775" cy="152400"/>
            </a:xfrm>
            <a:custGeom>
              <a:avLst/>
              <a:gdLst>
                <a:gd name="T0" fmla="*/ 33 w 34"/>
                <a:gd name="T1" fmla="*/ 15 h 49"/>
                <a:gd name="T2" fmla="*/ 11 w 34"/>
                <a:gd name="T3" fmla="*/ 9 h 49"/>
                <a:gd name="T4" fmla="*/ 34 w 34"/>
                <a:gd name="T5" fmla="*/ 43 h 49"/>
                <a:gd name="T6" fmla="*/ 33 w 34"/>
                <a:gd name="T7" fmla="*/ 15 h 49"/>
              </a:gdLst>
              <a:ahLst/>
              <a:cxnLst>
                <a:cxn ang="0">
                  <a:pos x="T0" y="T1"/>
                </a:cxn>
                <a:cxn ang="0">
                  <a:pos x="T2" y="T3"/>
                </a:cxn>
                <a:cxn ang="0">
                  <a:pos x="T4" y="T5"/>
                </a:cxn>
                <a:cxn ang="0">
                  <a:pos x="T6" y="T7"/>
                </a:cxn>
              </a:cxnLst>
              <a:rect l="0" t="0" r="r" b="b"/>
              <a:pathLst>
                <a:path w="34" h="49">
                  <a:moveTo>
                    <a:pt x="33" y="15"/>
                  </a:moveTo>
                  <a:cubicBezTo>
                    <a:pt x="33" y="15"/>
                    <a:pt x="22" y="0"/>
                    <a:pt x="11" y="9"/>
                  </a:cubicBezTo>
                  <a:cubicBezTo>
                    <a:pt x="0" y="18"/>
                    <a:pt x="14" y="49"/>
                    <a:pt x="34" y="43"/>
                  </a:cubicBezTo>
                  <a:lnTo>
                    <a:pt x="33" y="15"/>
                  </a:lnTo>
                  <a:close/>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90" name="îSļíḑe">
              <a:extLst>
                <a:ext uri="{FF2B5EF4-FFF2-40B4-BE49-F238E27FC236}">
                  <a16:creationId xmlns:a16="http://schemas.microsoft.com/office/drawing/2014/main" xmlns="" id="{52547BCA-51AB-4970-8F9A-45768BD41C72}"/>
                </a:ext>
              </a:extLst>
            </p:cNvPr>
            <p:cNvSpPr/>
            <p:nvPr/>
          </p:nvSpPr>
          <p:spPr bwMode="auto">
            <a:xfrm>
              <a:off x="7247336" y="971154"/>
              <a:ext cx="79772" cy="92869"/>
            </a:xfrm>
            <a:custGeom>
              <a:avLst/>
              <a:gdLst>
                <a:gd name="T0" fmla="*/ 26 w 26"/>
                <a:gd name="T1" fmla="*/ 14 h 30"/>
                <a:gd name="T2" fmla="*/ 26 w 26"/>
                <a:gd name="T3" fmla="*/ 28 h 30"/>
                <a:gd name="T4" fmla="*/ 8 w 26"/>
                <a:gd name="T5" fmla="*/ 2 h 30"/>
                <a:gd name="T6" fmla="*/ 26 w 26"/>
                <a:gd name="T7" fmla="*/ 14 h 30"/>
              </a:gdLst>
              <a:ahLst/>
              <a:cxnLst>
                <a:cxn ang="0">
                  <a:pos x="T0" y="T1"/>
                </a:cxn>
                <a:cxn ang="0">
                  <a:pos x="T2" y="T3"/>
                </a:cxn>
                <a:cxn ang="0">
                  <a:pos x="T4" y="T5"/>
                </a:cxn>
                <a:cxn ang="0">
                  <a:pos x="T6" y="T7"/>
                </a:cxn>
              </a:cxnLst>
              <a:rect l="0" t="0" r="r" b="b"/>
              <a:pathLst>
                <a:path w="26" h="30">
                  <a:moveTo>
                    <a:pt x="26" y="14"/>
                  </a:moveTo>
                  <a:cubicBezTo>
                    <a:pt x="26" y="28"/>
                    <a:pt x="26" y="28"/>
                    <a:pt x="26" y="28"/>
                  </a:cubicBezTo>
                  <a:cubicBezTo>
                    <a:pt x="9" y="30"/>
                    <a:pt x="0" y="5"/>
                    <a:pt x="8" y="2"/>
                  </a:cubicBezTo>
                  <a:cubicBezTo>
                    <a:pt x="15" y="0"/>
                    <a:pt x="22" y="9"/>
                    <a:pt x="26" y="14"/>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91" name="ï$ľídê">
              <a:extLst>
                <a:ext uri="{FF2B5EF4-FFF2-40B4-BE49-F238E27FC236}">
                  <a16:creationId xmlns:a16="http://schemas.microsoft.com/office/drawing/2014/main" xmlns="" id="{219875F6-2AC4-417D-A046-415BCED706DD}"/>
                </a:ext>
              </a:extLst>
            </p:cNvPr>
            <p:cNvSpPr/>
            <p:nvPr/>
          </p:nvSpPr>
          <p:spPr bwMode="auto">
            <a:xfrm>
              <a:off x="7262813" y="973536"/>
              <a:ext cx="64294" cy="40481"/>
            </a:xfrm>
            <a:custGeom>
              <a:avLst/>
              <a:gdLst>
                <a:gd name="T0" fmla="*/ 0 w 21"/>
                <a:gd name="T1" fmla="*/ 6 h 13"/>
                <a:gd name="T2" fmla="*/ 0 w 21"/>
                <a:gd name="T3" fmla="*/ 6 h 13"/>
                <a:gd name="T4" fmla="*/ 0 w 21"/>
                <a:gd name="T5" fmla="*/ 5 h 13"/>
                <a:gd name="T6" fmla="*/ 2 w 21"/>
                <a:gd name="T7" fmla="*/ 2 h 13"/>
                <a:gd name="T8" fmla="*/ 3 w 21"/>
                <a:gd name="T9" fmla="*/ 2 h 13"/>
                <a:gd name="T10" fmla="*/ 3 w 21"/>
                <a:gd name="T11" fmla="*/ 2 h 13"/>
                <a:gd name="T12" fmla="*/ 3 w 21"/>
                <a:gd name="T13" fmla="*/ 2 h 13"/>
                <a:gd name="T14" fmla="*/ 3 w 21"/>
                <a:gd name="T15" fmla="*/ 2 h 13"/>
                <a:gd name="T16" fmla="*/ 3 w 21"/>
                <a:gd name="T17" fmla="*/ 2 h 13"/>
                <a:gd name="T18" fmla="*/ 3 w 21"/>
                <a:gd name="T19" fmla="*/ 2 h 13"/>
                <a:gd name="T20" fmla="*/ 3 w 21"/>
                <a:gd name="T21" fmla="*/ 2 h 13"/>
                <a:gd name="T22" fmla="*/ 3 w 21"/>
                <a:gd name="T23" fmla="*/ 2 h 13"/>
                <a:gd name="T24" fmla="*/ 4 w 21"/>
                <a:gd name="T25" fmla="*/ 2 h 13"/>
                <a:gd name="T26" fmla="*/ 4 w 21"/>
                <a:gd name="T27" fmla="*/ 2 h 13"/>
                <a:gd name="T28" fmla="*/ 5 w 21"/>
                <a:gd name="T29" fmla="*/ 2 h 13"/>
                <a:gd name="T30" fmla="*/ 5 w 21"/>
                <a:gd name="T31" fmla="*/ 2 h 13"/>
                <a:gd name="T32" fmla="*/ 6 w 21"/>
                <a:gd name="T33" fmla="*/ 2 h 13"/>
                <a:gd name="T34" fmla="*/ 10 w 21"/>
                <a:gd name="T35" fmla="*/ 3 h 13"/>
                <a:gd name="T36" fmla="*/ 12 w 21"/>
                <a:gd name="T37" fmla="*/ 5 h 13"/>
                <a:gd name="T38" fmla="*/ 14 w 21"/>
                <a:gd name="T39" fmla="*/ 6 h 13"/>
                <a:gd name="T40" fmla="*/ 17 w 21"/>
                <a:gd name="T41" fmla="*/ 9 h 13"/>
                <a:gd name="T42" fmla="*/ 21 w 21"/>
                <a:gd name="T43" fmla="*/ 13 h 13"/>
                <a:gd name="T44" fmla="*/ 20 w 21"/>
                <a:gd name="T45" fmla="*/ 11 h 13"/>
                <a:gd name="T46" fmla="*/ 19 w 21"/>
                <a:gd name="T47" fmla="*/ 9 h 13"/>
                <a:gd name="T48" fmla="*/ 17 w 21"/>
                <a:gd name="T49" fmla="*/ 7 h 13"/>
                <a:gd name="T50" fmla="*/ 16 w 21"/>
                <a:gd name="T51" fmla="*/ 5 h 13"/>
                <a:gd name="T52" fmla="*/ 11 w 21"/>
                <a:gd name="T53" fmla="*/ 1 h 13"/>
                <a:gd name="T54" fmla="*/ 9 w 21"/>
                <a:gd name="T55" fmla="*/ 0 h 13"/>
                <a:gd name="T56" fmla="*/ 6 w 21"/>
                <a:gd name="T57" fmla="*/ 0 h 13"/>
                <a:gd name="T58" fmla="*/ 5 w 21"/>
                <a:gd name="T59" fmla="*/ 0 h 13"/>
                <a:gd name="T60" fmla="*/ 5 w 21"/>
                <a:gd name="T61" fmla="*/ 0 h 13"/>
                <a:gd name="T62" fmla="*/ 4 w 21"/>
                <a:gd name="T63" fmla="*/ 0 h 13"/>
                <a:gd name="T64" fmla="*/ 3 w 21"/>
                <a:gd name="T65" fmla="*/ 0 h 13"/>
                <a:gd name="T66" fmla="*/ 3 w 21"/>
                <a:gd name="T67" fmla="*/ 0 h 13"/>
                <a:gd name="T68" fmla="*/ 3 w 21"/>
                <a:gd name="T69" fmla="*/ 0 h 13"/>
                <a:gd name="T70" fmla="*/ 3 w 21"/>
                <a:gd name="T71" fmla="*/ 0 h 13"/>
                <a:gd name="T72" fmla="*/ 2 w 21"/>
                <a:gd name="T73" fmla="*/ 1 h 13"/>
                <a:gd name="T74" fmla="*/ 1 w 21"/>
                <a:gd name="T75" fmla="*/ 1 h 13"/>
                <a:gd name="T76" fmla="*/ 0 w 21"/>
                <a:gd name="T77" fmla="*/ 3 h 13"/>
                <a:gd name="T78" fmla="*/ 0 w 21"/>
                <a:gd name="T79" fmla="*/ 5 h 13"/>
                <a:gd name="T80" fmla="*/ 0 w 21"/>
                <a:gd name="T81" fmla="*/ 6 h 13"/>
                <a:gd name="T82" fmla="*/ 0 w 21"/>
                <a:gd name="T8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 h="13">
                  <a:moveTo>
                    <a:pt x="0" y="6"/>
                  </a:moveTo>
                  <a:cubicBezTo>
                    <a:pt x="0" y="6"/>
                    <a:pt x="0" y="6"/>
                    <a:pt x="0" y="6"/>
                  </a:cubicBezTo>
                  <a:cubicBezTo>
                    <a:pt x="0" y="5"/>
                    <a:pt x="0" y="5"/>
                    <a:pt x="0" y="5"/>
                  </a:cubicBezTo>
                  <a:cubicBezTo>
                    <a:pt x="1" y="4"/>
                    <a:pt x="1" y="3"/>
                    <a:pt x="2" y="2"/>
                  </a:cubicBezTo>
                  <a:cubicBezTo>
                    <a:pt x="2"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4" y="2"/>
                    <a:pt x="4" y="2"/>
                    <a:pt x="4" y="2"/>
                  </a:cubicBezTo>
                  <a:cubicBezTo>
                    <a:pt x="4" y="2"/>
                    <a:pt x="4" y="2"/>
                    <a:pt x="4" y="2"/>
                  </a:cubicBezTo>
                  <a:cubicBezTo>
                    <a:pt x="4" y="2"/>
                    <a:pt x="5" y="2"/>
                    <a:pt x="5" y="2"/>
                  </a:cubicBezTo>
                  <a:cubicBezTo>
                    <a:pt x="5" y="2"/>
                    <a:pt x="5" y="2"/>
                    <a:pt x="5" y="2"/>
                  </a:cubicBezTo>
                  <a:cubicBezTo>
                    <a:pt x="5" y="2"/>
                    <a:pt x="6" y="2"/>
                    <a:pt x="6" y="2"/>
                  </a:cubicBezTo>
                  <a:cubicBezTo>
                    <a:pt x="7" y="2"/>
                    <a:pt x="9" y="3"/>
                    <a:pt x="10" y="3"/>
                  </a:cubicBezTo>
                  <a:cubicBezTo>
                    <a:pt x="11" y="4"/>
                    <a:pt x="12" y="4"/>
                    <a:pt x="12" y="5"/>
                  </a:cubicBezTo>
                  <a:cubicBezTo>
                    <a:pt x="13" y="5"/>
                    <a:pt x="14" y="6"/>
                    <a:pt x="14" y="6"/>
                  </a:cubicBezTo>
                  <a:cubicBezTo>
                    <a:pt x="15" y="7"/>
                    <a:pt x="17" y="8"/>
                    <a:pt x="17" y="9"/>
                  </a:cubicBezTo>
                  <a:cubicBezTo>
                    <a:pt x="19" y="11"/>
                    <a:pt x="21" y="13"/>
                    <a:pt x="21" y="13"/>
                  </a:cubicBezTo>
                  <a:cubicBezTo>
                    <a:pt x="21" y="13"/>
                    <a:pt x="21" y="12"/>
                    <a:pt x="20" y="11"/>
                  </a:cubicBezTo>
                  <a:cubicBezTo>
                    <a:pt x="20" y="11"/>
                    <a:pt x="19" y="10"/>
                    <a:pt x="19" y="9"/>
                  </a:cubicBezTo>
                  <a:cubicBezTo>
                    <a:pt x="18" y="8"/>
                    <a:pt x="18" y="7"/>
                    <a:pt x="17" y="7"/>
                  </a:cubicBezTo>
                  <a:cubicBezTo>
                    <a:pt x="17" y="6"/>
                    <a:pt x="16" y="5"/>
                    <a:pt x="16" y="5"/>
                  </a:cubicBezTo>
                  <a:cubicBezTo>
                    <a:pt x="14" y="4"/>
                    <a:pt x="13" y="2"/>
                    <a:pt x="11" y="1"/>
                  </a:cubicBezTo>
                  <a:cubicBezTo>
                    <a:pt x="11" y="1"/>
                    <a:pt x="10" y="0"/>
                    <a:pt x="9" y="0"/>
                  </a:cubicBezTo>
                  <a:cubicBezTo>
                    <a:pt x="8" y="0"/>
                    <a:pt x="7" y="0"/>
                    <a:pt x="6" y="0"/>
                  </a:cubicBezTo>
                  <a:cubicBezTo>
                    <a:pt x="6" y="0"/>
                    <a:pt x="5" y="0"/>
                    <a:pt x="5" y="0"/>
                  </a:cubicBezTo>
                  <a:cubicBezTo>
                    <a:pt x="5" y="0"/>
                    <a:pt x="5" y="0"/>
                    <a:pt x="5" y="0"/>
                  </a:cubicBezTo>
                  <a:cubicBezTo>
                    <a:pt x="4" y="0"/>
                    <a:pt x="4" y="0"/>
                    <a:pt x="4" y="0"/>
                  </a:cubicBezTo>
                  <a:cubicBezTo>
                    <a:pt x="4" y="0"/>
                    <a:pt x="3" y="0"/>
                    <a:pt x="3" y="0"/>
                  </a:cubicBezTo>
                  <a:cubicBezTo>
                    <a:pt x="3" y="0"/>
                    <a:pt x="3" y="0"/>
                    <a:pt x="3" y="0"/>
                  </a:cubicBezTo>
                  <a:cubicBezTo>
                    <a:pt x="3" y="0"/>
                    <a:pt x="3" y="0"/>
                    <a:pt x="3" y="0"/>
                  </a:cubicBezTo>
                  <a:cubicBezTo>
                    <a:pt x="3" y="0"/>
                    <a:pt x="3" y="0"/>
                    <a:pt x="3" y="0"/>
                  </a:cubicBezTo>
                  <a:cubicBezTo>
                    <a:pt x="2" y="0"/>
                    <a:pt x="2" y="1"/>
                    <a:pt x="2" y="1"/>
                  </a:cubicBezTo>
                  <a:cubicBezTo>
                    <a:pt x="2" y="1"/>
                    <a:pt x="1" y="1"/>
                    <a:pt x="1" y="1"/>
                  </a:cubicBezTo>
                  <a:cubicBezTo>
                    <a:pt x="1" y="2"/>
                    <a:pt x="0" y="3"/>
                    <a:pt x="0" y="3"/>
                  </a:cubicBezTo>
                  <a:cubicBezTo>
                    <a:pt x="0" y="4"/>
                    <a:pt x="0" y="4"/>
                    <a:pt x="0" y="5"/>
                  </a:cubicBezTo>
                  <a:cubicBezTo>
                    <a:pt x="0" y="5"/>
                    <a:pt x="0" y="5"/>
                    <a:pt x="0" y="6"/>
                  </a:cubicBezTo>
                  <a:cubicBezTo>
                    <a:pt x="0" y="6"/>
                    <a:pt x="0" y="6"/>
                    <a:pt x="0" y="6"/>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92" name="ï$ḻíḑé">
              <a:extLst>
                <a:ext uri="{FF2B5EF4-FFF2-40B4-BE49-F238E27FC236}">
                  <a16:creationId xmlns:a16="http://schemas.microsoft.com/office/drawing/2014/main" xmlns="" id="{E6BDCF19-A064-47C8-B361-C63E9F7CF2B8}"/>
                </a:ext>
              </a:extLst>
            </p:cNvPr>
            <p:cNvSpPr/>
            <p:nvPr/>
          </p:nvSpPr>
          <p:spPr bwMode="auto">
            <a:xfrm>
              <a:off x="7647386" y="948533"/>
              <a:ext cx="110728" cy="155972"/>
            </a:xfrm>
            <a:custGeom>
              <a:avLst/>
              <a:gdLst>
                <a:gd name="T0" fmla="*/ 3 w 36"/>
                <a:gd name="T1" fmla="*/ 14 h 50"/>
                <a:gd name="T2" fmla="*/ 26 w 36"/>
                <a:gd name="T3" fmla="*/ 10 h 50"/>
                <a:gd name="T4" fmla="*/ 0 w 36"/>
                <a:gd name="T5" fmla="*/ 42 h 50"/>
                <a:gd name="T6" fmla="*/ 3 w 36"/>
                <a:gd name="T7" fmla="*/ 14 h 50"/>
              </a:gdLst>
              <a:ahLst/>
              <a:cxnLst>
                <a:cxn ang="0">
                  <a:pos x="T0" y="T1"/>
                </a:cxn>
                <a:cxn ang="0">
                  <a:pos x="T2" y="T3"/>
                </a:cxn>
                <a:cxn ang="0">
                  <a:pos x="T4" y="T5"/>
                </a:cxn>
                <a:cxn ang="0">
                  <a:pos x="T6" y="T7"/>
                </a:cxn>
              </a:cxnLst>
              <a:rect l="0" t="0" r="r" b="b"/>
              <a:pathLst>
                <a:path w="36" h="50">
                  <a:moveTo>
                    <a:pt x="3" y="14"/>
                  </a:moveTo>
                  <a:cubicBezTo>
                    <a:pt x="3" y="14"/>
                    <a:pt x="15" y="0"/>
                    <a:pt x="26" y="10"/>
                  </a:cubicBezTo>
                  <a:cubicBezTo>
                    <a:pt x="36" y="20"/>
                    <a:pt x="20" y="50"/>
                    <a:pt x="0" y="42"/>
                  </a:cubicBezTo>
                  <a:lnTo>
                    <a:pt x="3" y="14"/>
                  </a:lnTo>
                  <a:close/>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93" name="iṧḷîḓê">
              <a:extLst>
                <a:ext uri="{FF2B5EF4-FFF2-40B4-BE49-F238E27FC236}">
                  <a16:creationId xmlns:a16="http://schemas.microsoft.com/office/drawing/2014/main" xmlns="" id="{9B552848-D246-419E-B5DE-163C66030E45}"/>
                </a:ext>
              </a:extLst>
            </p:cNvPr>
            <p:cNvSpPr/>
            <p:nvPr/>
          </p:nvSpPr>
          <p:spPr bwMode="auto">
            <a:xfrm>
              <a:off x="7647386" y="986633"/>
              <a:ext cx="85725" cy="95250"/>
            </a:xfrm>
            <a:custGeom>
              <a:avLst/>
              <a:gdLst>
                <a:gd name="T0" fmla="*/ 2 w 28"/>
                <a:gd name="T1" fmla="*/ 13 h 31"/>
                <a:gd name="T2" fmla="*/ 0 w 28"/>
                <a:gd name="T3" fmla="*/ 27 h 31"/>
                <a:gd name="T4" fmla="*/ 20 w 28"/>
                <a:gd name="T5" fmla="*/ 3 h 31"/>
                <a:gd name="T6" fmla="*/ 2 w 28"/>
                <a:gd name="T7" fmla="*/ 13 h 31"/>
              </a:gdLst>
              <a:ahLst/>
              <a:cxnLst>
                <a:cxn ang="0">
                  <a:pos x="T0" y="T1"/>
                </a:cxn>
                <a:cxn ang="0">
                  <a:pos x="T2" y="T3"/>
                </a:cxn>
                <a:cxn ang="0">
                  <a:pos x="T4" y="T5"/>
                </a:cxn>
                <a:cxn ang="0">
                  <a:pos x="T6" y="T7"/>
                </a:cxn>
              </a:cxnLst>
              <a:rect l="0" t="0" r="r" b="b"/>
              <a:pathLst>
                <a:path w="28" h="31">
                  <a:moveTo>
                    <a:pt x="2" y="13"/>
                  </a:moveTo>
                  <a:cubicBezTo>
                    <a:pt x="0" y="27"/>
                    <a:pt x="0" y="27"/>
                    <a:pt x="0" y="27"/>
                  </a:cubicBezTo>
                  <a:cubicBezTo>
                    <a:pt x="18" y="31"/>
                    <a:pt x="28" y="6"/>
                    <a:pt x="20" y="3"/>
                  </a:cubicBezTo>
                  <a:cubicBezTo>
                    <a:pt x="14" y="0"/>
                    <a:pt x="5" y="8"/>
                    <a:pt x="2" y="13"/>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94" name="ïş1îḑê">
              <a:extLst>
                <a:ext uri="{FF2B5EF4-FFF2-40B4-BE49-F238E27FC236}">
                  <a16:creationId xmlns:a16="http://schemas.microsoft.com/office/drawing/2014/main" xmlns="" id="{BB956320-D182-4515-B5FB-589DC29B96EC}"/>
                </a:ext>
              </a:extLst>
            </p:cNvPr>
            <p:cNvSpPr/>
            <p:nvPr/>
          </p:nvSpPr>
          <p:spPr bwMode="auto">
            <a:xfrm>
              <a:off x="7653338" y="989014"/>
              <a:ext cx="64294" cy="36910"/>
            </a:xfrm>
            <a:custGeom>
              <a:avLst/>
              <a:gdLst>
                <a:gd name="T0" fmla="*/ 21 w 21"/>
                <a:gd name="T1" fmla="*/ 7 h 12"/>
                <a:gd name="T2" fmla="*/ 21 w 21"/>
                <a:gd name="T3" fmla="*/ 7 h 12"/>
                <a:gd name="T4" fmla="*/ 21 w 21"/>
                <a:gd name="T5" fmla="*/ 6 h 12"/>
                <a:gd name="T6" fmla="*/ 19 w 21"/>
                <a:gd name="T7" fmla="*/ 3 h 12"/>
                <a:gd name="T8" fmla="*/ 18 w 21"/>
                <a:gd name="T9" fmla="*/ 3 h 12"/>
                <a:gd name="T10" fmla="*/ 18 w 21"/>
                <a:gd name="T11" fmla="*/ 3 h 12"/>
                <a:gd name="T12" fmla="*/ 18 w 21"/>
                <a:gd name="T13" fmla="*/ 3 h 12"/>
                <a:gd name="T14" fmla="*/ 18 w 21"/>
                <a:gd name="T15" fmla="*/ 3 h 12"/>
                <a:gd name="T16" fmla="*/ 18 w 21"/>
                <a:gd name="T17" fmla="*/ 3 h 12"/>
                <a:gd name="T18" fmla="*/ 18 w 21"/>
                <a:gd name="T19" fmla="*/ 3 h 12"/>
                <a:gd name="T20" fmla="*/ 18 w 21"/>
                <a:gd name="T21" fmla="*/ 3 h 12"/>
                <a:gd name="T22" fmla="*/ 18 w 21"/>
                <a:gd name="T23" fmla="*/ 2 h 12"/>
                <a:gd name="T24" fmla="*/ 18 w 21"/>
                <a:gd name="T25" fmla="*/ 2 h 12"/>
                <a:gd name="T26" fmla="*/ 17 w 21"/>
                <a:gd name="T27" fmla="*/ 2 h 12"/>
                <a:gd name="T28" fmla="*/ 17 w 21"/>
                <a:gd name="T29" fmla="*/ 2 h 12"/>
                <a:gd name="T30" fmla="*/ 16 w 21"/>
                <a:gd name="T31" fmla="*/ 2 h 12"/>
                <a:gd name="T32" fmla="*/ 16 w 21"/>
                <a:gd name="T33" fmla="*/ 2 h 12"/>
                <a:gd name="T34" fmla="*/ 11 w 21"/>
                <a:gd name="T35" fmla="*/ 3 h 12"/>
                <a:gd name="T36" fmla="*/ 9 w 21"/>
                <a:gd name="T37" fmla="*/ 5 h 12"/>
                <a:gd name="T38" fmla="*/ 7 w 21"/>
                <a:gd name="T39" fmla="*/ 6 h 12"/>
                <a:gd name="T40" fmla="*/ 3 w 21"/>
                <a:gd name="T41" fmla="*/ 9 h 12"/>
                <a:gd name="T42" fmla="*/ 0 w 21"/>
                <a:gd name="T43" fmla="*/ 12 h 12"/>
                <a:gd name="T44" fmla="*/ 0 w 21"/>
                <a:gd name="T45" fmla="*/ 11 h 12"/>
                <a:gd name="T46" fmla="*/ 2 w 21"/>
                <a:gd name="T47" fmla="*/ 8 h 12"/>
                <a:gd name="T48" fmla="*/ 4 w 21"/>
                <a:gd name="T49" fmla="*/ 6 h 12"/>
                <a:gd name="T50" fmla="*/ 5 w 21"/>
                <a:gd name="T51" fmla="*/ 4 h 12"/>
                <a:gd name="T52" fmla="*/ 10 w 21"/>
                <a:gd name="T53" fmla="*/ 1 h 12"/>
                <a:gd name="T54" fmla="*/ 13 w 21"/>
                <a:gd name="T55" fmla="*/ 0 h 12"/>
                <a:gd name="T56" fmla="*/ 16 w 21"/>
                <a:gd name="T57" fmla="*/ 0 h 12"/>
                <a:gd name="T58" fmla="*/ 16 w 21"/>
                <a:gd name="T59" fmla="*/ 0 h 12"/>
                <a:gd name="T60" fmla="*/ 17 w 21"/>
                <a:gd name="T61" fmla="*/ 0 h 12"/>
                <a:gd name="T62" fmla="*/ 18 w 21"/>
                <a:gd name="T63" fmla="*/ 0 h 12"/>
                <a:gd name="T64" fmla="*/ 18 w 21"/>
                <a:gd name="T65" fmla="*/ 1 h 12"/>
                <a:gd name="T66" fmla="*/ 19 w 21"/>
                <a:gd name="T67" fmla="*/ 1 h 12"/>
                <a:gd name="T68" fmla="*/ 19 w 21"/>
                <a:gd name="T69" fmla="*/ 1 h 12"/>
                <a:gd name="T70" fmla="*/ 19 w 21"/>
                <a:gd name="T71" fmla="*/ 1 h 12"/>
                <a:gd name="T72" fmla="*/ 19 w 21"/>
                <a:gd name="T73" fmla="*/ 1 h 12"/>
                <a:gd name="T74" fmla="*/ 20 w 21"/>
                <a:gd name="T75" fmla="*/ 2 h 12"/>
                <a:gd name="T76" fmla="*/ 21 w 21"/>
                <a:gd name="T77" fmla="*/ 4 h 12"/>
                <a:gd name="T78" fmla="*/ 21 w 21"/>
                <a:gd name="T79" fmla="*/ 6 h 12"/>
                <a:gd name="T80" fmla="*/ 21 w 21"/>
                <a:gd name="T81" fmla="*/ 7 h 12"/>
                <a:gd name="T82" fmla="*/ 21 w 21"/>
                <a:gd name="T83"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 h="12">
                  <a:moveTo>
                    <a:pt x="21" y="7"/>
                  </a:moveTo>
                  <a:cubicBezTo>
                    <a:pt x="21" y="7"/>
                    <a:pt x="21" y="7"/>
                    <a:pt x="21" y="7"/>
                  </a:cubicBezTo>
                  <a:cubicBezTo>
                    <a:pt x="21" y="6"/>
                    <a:pt x="21" y="6"/>
                    <a:pt x="21" y="6"/>
                  </a:cubicBezTo>
                  <a:cubicBezTo>
                    <a:pt x="20" y="5"/>
                    <a:pt x="20" y="4"/>
                    <a:pt x="19" y="3"/>
                  </a:cubicBezTo>
                  <a:cubicBezTo>
                    <a:pt x="19" y="3"/>
                    <a:pt x="19"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2"/>
                    <a:pt x="18" y="2"/>
                    <a:pt x="18" y="2"/>
                  </a:cubicBezTo>
                  <a:cubicBezTo>
                    <a:pt x="18" y="2"/>
                    <a:pt x="18" y="2"/>
                    <a:pt x="18" y="2"/>
                  </a:cubicBezTo>
                  <a:cubicBezTo>
                    <a:pt x="17" y="2"/>
                    <a:pt x="17" y="2"/>
                    <a:pt x="17" y="2"/>
                  </a:cubicBezTo>
                  <a:cubicBezTo>
                    <a:pt x="17" y="2"/>
                    <a:pt x="17" y="2"/>
                    <a:pt x="17" y="2"/>
                  </a:cubicBezTo>
                  <a:cubicBezTo>
                    <a:pt x="16" y="2"/>
                    <a:pt x="16" y="2"/>
                    <a:pt x="16" y="2"/>
                  </a:cubicBezTo>
                  <a:cubicBezTo>
                    <a:pt x="16" y="2"/>
                    <a:pt x="16" y="2"/>
                    <a:pt x="16" y="2"/>
                  </a:cubicBezTo>
                  <a:cubicBezTo>
                    <a:pt x="14" y="2"/>
                    <a:pt x="13" y="3"/>
                    <a:pt x="11" y="3"/>
                  </a:cubicBezTo>
                  <a:cubicBezTo>
                    <a:pt x="10" y="4"/>
                    <a:pt x="10" y="4"/>
                    <a:pt x="9" y="5"/>
                  </a:cubicBezTo>
                  <a:cubicBezTo>
                    <a:pt x="8" y="5"/>
                    <a:pt x="7" y="6"/>
                    <a:pt x="7" y="6"/>
                  </a:cubicBezTo>
                  <a:cubicBezTo>
                    <a:pt x="6" y="7"/>
                    <a:pt x="4" y="8"/>
                    <a:pt x="3" y="9"/>
                  </a:cubicBezTo>
                  <a:cubicBezTo>
                    <a:pt x="1" y="11"/>
                    <a:pt x="0" y="12"/>
                    <a:pt x="0" y="12"/>
                  </a:cubicBezTo>
                  <a:cubicBezTo>
                    <a:pt x="0" y="12"/>
                    <a:pt x="0" y="11"/>
                    <a:pt x="0" y="11"/>
                  </a:cubicBezTo>
                  <a:cubicBezTo>
                    <a:pt x="1" y="10"/>
                    <a:pt x="1" y="9"/>
                    <a:pt x="2" y="8"/>
                  </a:cubicBezTo>
                  <a:cubicBezTo>
                    <a:pt x="3" y="7"/>
                    <a:pt x="3" y="7"/>
                    <a:pt x="4" y="6"/>
                  </a:cubicBezTo>
                  <a:cubicBezTo>
                    <a:pt x="4" y="6"/>
                    <a:pt x="5" y="5"/>
                    <a:pt x="5" y="4"/>
                  </a:cubicBezTo>
                  <a:cubicBezTo>
                    <a:pt x="7" y="3"/>
                    <a:pt x="8" y="2"/>
                    <a:pt x="10" y="1"/>
                  </a:cubicBezTo>
                  <a:cubicBezTo>
                    <a:pt x="11" y="1"/>
                    <a:pt x="12" y="1"/>
                    <a:pt x="13" y="0"/>
                  </a:cubicBezTo>
                  <a:cubicBezTo>
                    <a:pt x="14" y="0"/>
                    <a:pt x="15" y="0"/>
                    <a:pt x="16" y="0"/>
                  </a:cubicBezTo>
                  <a:cubicBezTo>
                    <a:pt x="16" y="0"/>
                    <a:pt x="16" y="0"/>
                    <a:pt x="16" y="0"/>
                  </a:cubicBezTo>
                  <a:cubicBezTo>
                    <a:pt x="17" y="0"/>
                    <a:pt x="17" y="0"/>
                    <a:pt x="17" y="0"/>
                  </a:cubicBezTo>
                  <a:cubicBezTo>
                    <a:pt x="17" y="0"/>
                    <a:pt x="17" y="0"/>
                    <a:pt x="18" y="0"/>
                  </a:cubicBezTo>
                  <a:cubicBezTo>
                    <a:pt x="18" y="1"/>
                    <a:pt x="18" y="1"/>
                    <a:pt x="18" y="1"/>
                  </a:cubicBezTo>
                  <a:cubicBezTo>
                    <a:pt x="19" y="1"/>
                    <a:pt x="19" y="1"/>
                    <a:pt x="19" y="1"/>
                  </a:cubicBezTo>
                  <a:cubicBezTo>
                    <a:pt x="19" y="1"/>
                    <a:pt x="19" y="1"/>
                    <a:pt x="19" y="1"/>
                  </a:cubicBezTo>
                  <a:cubicBezTo>
                    <a:pt x="19" y="1"/>
                    <a:pt x="19" y="1"/>
                    <a:pt x="19" y="1"/>
                  </a:cubicBezTo>
                  <a:cubicBezTo>
                    <a:pt x="19" y="1"/>
                    <a:pt x="19" y="1"/>
                    <a:pt x="19" y="1"/>
                  </a:cubicBezTo>
                  <a:cubicBezTo>
                    <a:pt x="20" y="2"/>
                    <a:pt x="20" y="2"/>
                    <a:pt x="20" y="2"/>
                  </a:cubicBezTo>
                  <a:cubicBezTo>
                    <a:pt x="21" y="3"/>
                    <a:pt x="21" y="4"/>
                    <a:pt x="21" y="4"/>
                  </a:cubicBezTo>
                  <a:cubicBezTo>
                    <a:pt x="21" y="5"/>
                    <a:pt x="21" y="5"/>
                    <a:pt x="21" y="6"/>
                  </a:cubicBezTo>
                  <a:cubicBezTo>
                    <a:pt x="21" y="6"/>
                    <a:pt x="21" y="6"/>
                    <a:pt x="21" y="7"/>
                  </a:cubicBezTo>
                  <a:cubicBezTo>
                    <a:pt x="21" y="7"/>
                    <a:pt x="21" y="7"/>
                    <a:pt x="21" y="7"/>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95" name="iṡľíḓê">
              <a:extLst>
                <a:ext uri="{FF2B5EF4-FFF2-40B4-BE49-F238E27FC236}">
                  <a16:creationId xmlns:a16="http://schemas.microsoft.com/office/drawing/2014/main" xmlns="" id="{53D24463-D668-4012-8CC2-C51D70ECC8B5}"/>
                </a:ext>
              </a:extLst>
            </p:cNvPr>
            <p:cNvSpPr/>
            <p:nvPr/>
          </p:nvSpPr>
          <p:spPr bwMode="auto">
            <a:xfrm>
              <a:off x="7435454" y="1128317"/>
              <a:ext cx="100012" cy="171450"/>
            </a:xfrm>
            <a:custGeom>
              <a:avLst/>
              <a:gdLst>
                <a:gd name="T0" fmla="*/ 3 w 32"/>
                <a:gd name="T1" fmla="*/ 0 h 55"/>
                <a:gd name="T2" fmla="*/ 32 w 32"/>
                <a:gd name="T3" fmla="*/ 1 h 55"/>
                <a:gd name="T4" fmla="*/ 31 w 32"/>
                <a:gd name="T5" fmla="*/ 46 h 55"/>
                <a:gd name="T6" fmla="*/ 16 w 32"/>
                <a:gd name="T7" fmla="*/ 55 h 55"/>
                <a:gd name="T8" fmla="*/ 0 w 32"/>
                <a:gd name="T9" fmla="*/ 45 h 55"/>
                <a:gd name="T10" fmla="*/ 3 w 32"/>
                <a:gd name="T11" fmla="*/ 0 h 55"/>
              </a:gdLst>
              <a:ahLst/>
              <a:cxnLst>
                <a:cxn ang="0">
                  <a:pos x="T0" y="T1"/>
                </a:cxn>
                <a:cxn ang="0">
                  <a:pos x="T2" y="T3"/>
                </a:cxn>
                <a:cxn ang="0">
                  <a:pos x="T4" y="T5"/>
                </a:cxn>
                <a:cxn ang="0">
                  <a:pos x="T6" y="T7"/>
                </a:cxn>
                <a:cxn ang="0">
                  <a:pos x="T8" y="T9"/>
                </a:cxn>
                <a:cxn ang="0">
                  <a:pos x="T10" y="T11"/>
                </a:cxn>
              </a:cxnLst>
              <a:rect l="0" t="0" r="r" b="b"/>
              <a:pathLst>
                <a:path w="32" h="55">
                  <a:moveTo>
                    <a:pt x="3" y="0"/>
                  </a:moveTo>
                  <a:cubicBezTo>
                    <a:pt x="32" y="1"/>
                    <a:pt x="32" y="1"/>
                    <a:pt x="32" y="1"/>
                  </a:cubicBezTo>
                  <a:cubicBezTo>
                    <a:pt x="32" y="1"/>
                    <a:pt x="31" y="46"/>
                    <a:pt x="31" y="46"/>
                  </a:cubicBezTo>
                  <a:cubicBezTo>
                    <a:pt x="31" y="46"/>
                    <a:pt x="29" y="55"/>
                    <a:pt x="16" y="55"/>
                  </a:cubicBezTo>
                  <a:cubicBezTo>
                    <a:pt x="3" y="55"/>
                    <a:pt x="0" y="45"/>
                    <a:pt x="0" y="45"/>
                  </a:cubicBezTo>
                  <a:cubicBezTo>
                    <a:pt x="1" y="45"/>
                    <a:pt x="3" y="0"/>
                    <a:pt x="3" y="0"/>
                  </a:cubicBezTo>
                  <a:close/>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96" name="isliḋè">
              <a:extLst>
                <a:ext uri="{FF2B5EF4-FFF2-40B4-BE49-F238E27FC236}">
                  <a16:creationId xmlns:a16="http://schemas.microsoft.com/office/drawing/2014/main" xmlns="" id="{3FA742DF-2524-431F-A805-6EB7D08ACF85}"/>
                </a:ext>
              </a:extLst>
            </p:cNvPr>
            <p:cNvSpPr/>
            <p:nvPr/>
          </p:nvSpPr>
          <p:spPr bwMode="auto">
            <a:xfrm>
              <a:off x="7439026" y="1178323"/>
              <a:ext cx="96441" cy="86916"/>
            </a:xfrm>
            <a:custGeom>
              <a:avLst/>
              <a:gdLst>
                <a:gd name="T0" fmla="*/ 1 w 31"/>
                <a:gd name="T1" fmla="*/ 0 h 28"/>
                <a:gd name="T2" fmla="*/ 30 w 31"/>
                <a:gd name="T3" fmla="*/ 2 h 28"/>
                <a:gd name="T4" fmla="*/ 31 w 31"/>
                <a:gd name="T5" fmla="*/ 19 h 28"/>
                <a:gd name="T6" fmla="*/ 16 w 31"/>
                <a:gd name="T7" fmla="*/ 28 h 28"/>
                <a:gd name="T8" fmla="*/ 0 w 31"/>
                <a:gd name="T9" fmla="*/ 18 h 28"/>
                <a:gd name="T10" fmla="*/ 1 w 31"/>
                <a:gd name="T11" fmla="*/ 0 h 28"/>
              </a:gdLst>
              <a:ahLst/>
              <a:cxnLst>
                <a:cxn ang="0">
                  <a:pos x="T0" y="T1"/>
                </a:cxn>
                <a:cxn ang="0">
                  <a:pos x="T2" y="T3"/>
                </a:cxn>
                <a:cxn ang="0">
                  <a:pos x="T4" y="T5"/>
                </a:cxn>
                <a:cxn ang="0">
                  <a:pos x="T6" y="T7"/>
                </a:cxn>
                <a:cxn ang="0">
                  <a:pos x="T8" y="T9"/>
                </a:cxn>
                <a:cxn ang="0">
                  <a:pos x="T10" y="T11"/>
                </a:cxn>
              </a:cxnLst>
              <a:rect l="0" t="0" r="r" b="b"/>
              <a:pathLst>
                <a:path w="31" h="28">
                  <a:moveTo>
                    <a:pt x="1" y="0"/>
                  </a:moveTo>
                  <a:cubicBezTo>
                    <a:pt x="30" y="2"/>
                    <a:pt x="30" y="2"/>
                    <a:pt x="30" y="2"/>
                  </a:cubicBezTo>
                  <a:cubicBezTo>
                    <a:pt x="30" y="2"/>
                    <a:pt x="31" y="19"/>
                    <a:pt x="31" y="19"/>
                  </a:cubicBezTo>
                  <a:cubicBezTo>
                    <a:pt x="31" y="19"/>
                    <a:pt x="28" y="28"/>
                    <a:pt x="16" y="28"/>
                  </a:cubicBezTo>
                  <a:cubicBezTo>
                    <a:pt x="3" y="27"/>
                    <a:pt x="0" y="18"/>
                    <a:pt x="0" y="18"/>
                  </a:cubicBezTo>
                  <a:cubicBezTo>
                    <a:pt x="0" y="18"/>
                    <a:pt x="1" y="0"/>
                    <a:pt x="1" y="0"/>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97" name="iṡ1ídé">
              <a:extLst>
                <a:ext uri="{FF2B5EF4-FFF2-40B4-BE49-F238E27FC236}">
                  <a16:creationId xmlns:a16="http://schemas.microsoft.com/office/drawing/2014/main" xmlns="" id="{E001E73D-1481-45BA-9875-649977E2E44B}"/>
                </a:ext>
              </a:extLst>
            </p:cNvPr>
            <p:cNvSpPr/>
            <p:nvPr/>
          </p:nvSpPr>
          <p:spPr bwMode="auto">
            <a:xfrm>
              <a:off x="7442598" y="1153320"/>
              <a:ext cx="92869" cy="46435"/>
            </a:xfrm>
            <a:custGeom>
              <a:avLst/>
              <a:gdLst>
                <a:gd name="T0" fmla="*/ 1 w 30"/>
                <a:gd name="T1" fmla="*/ 0 h 15"/>
                <a:gd name="T2" fmla="*/ 30 w 30"/>
                <a:gd name="T3" fmla="*/ 1 h 15"/>
                <a:gd name="T4" fmla="*/ 30 w 30"/>
                <a:gd name="T5" fmla="*/ 12 h 15"/>
                <a:gd name="T6" fmla="*/ 21 w 30"/>
                <a:gd name="T7" fmla="*/ 14 h 15"/>
                <a:gd name="T8" fmla="*/ 0 w 30"/>
                <a:gd name="T9" fmla="*/ 11 h 15"/>
                <a:gd name="T10" fmla="*/ 1 w 30"/>
                <a:gd name="T11" fmla="*/ 0 h 15"/>
              </a:gdLst>
              <a:ahLst/>
              <a:cxnLst>
                <a:cxn ang="0">
                  <a:pos x="T0" y="T1"/>
                </a:cxn>
                <a:cxn ang="0">
                  <a:pos x="T2" y="T3"/>
                </a:cxn>
                <a:cxn ang="0">
                  <a:pos x="T4" y="T5"/>
                </a:cxn>
                <a:cxn ang="0">
                  <a:pos x="T6" y="T7"/>
                </a:cxn>
                <a:cxn ang="0">
                  <a:pos x="T8" y="T9"/>
                </a:cxn>
                <a:cxn ang="0">
                  <a:pos x="T10" y="T11"/>
                </a:cxn>
              </a:cxnLst>
              <a:rect l="0" t="0" r="r" b="b"/>
              <a:pathLst>
                <a:path w="30" h="15">
                  <a:moveTo>
                    <a:pt x="1" y="0"/>
                  </a:moveTo>
                  <a:cubicBezTo>
                    <a:pt x="30" y="1"/>
                    <a:pt x="30" y="1"/>
                    <a:pt x="30" y="1"/>
                  </a:cubicBezTo>
                  <a:cubicBezTo>
                    <a:pt x="30" y="1"/>
                    <a:pt x="30" y="7"/>
                    <a:pt x="30" y="12"/>
                  </a:cubicBezTo>
                  <a:cubicBezTo>
                    <a:pt x="30" y="13"/>
                    <a:pt x="22" y="14"/>
                    <a:pt x="21" y="14"/>
                  </a:cubicBezTo>
                  <a:cubicBezTo>
                    <a:pt x="14" y="15"/>
                    <a:pt x="7" y="13"/>
                    <a:pt x="0" y="11"/>
                  </a:cubicBezTo>
                  <a:cubicBezTo>
                    <a:pt x="0" y="6"/>
                    <a:pt x="1" y="0"/>
                    <a:pt x="1" y="0"/>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98" name="ïşliďè">
              <a:extLst>
                <a:ext uri="{FF2B5EF4-FFF2-40B4-BE49-F238E27FC236}">
                  <a16:creationId xmlns:a16="http://schemas.microsoft.com/office/drawing/2014/main" xmlns="" id="{3461C976-5007-48E7-96C2-C4572C17D219}"/>
                </a:ext>
              </a:extLst>
            </p:cNvPr>
            <p:cNvSpPr/>
            <p:nvPr/>
          </p:nvSpPr>
          <p:spPr bwMode="auto">
            <a:xfrm>
              <a:off x="7278292" y="741364"/>
              <a:ext cx="442912" cy="415529"/>
            </a:xfrm>
            <a:custGeom>
              <a:avLst/>
              <a:gdLst>
                <a:gd name="T0" fmla="*/ 1 w 143"/>
                <a:gd name="T1" fmla="*/ 64 h 134"/>
                <a:gd name="T2" fmla="*/ 68 w 143"/>
                <a:gd name="T3" fmla="*/ 133 h 134"/>
                <a:gd name="T4" fmla="*/ 141 w 143"/>
                <a:gd name="T5" fmla="*/ 70 h 134"/>
                <a:gd name="T6" fmla="*/ 74 w 143"/>
                <a:gd name="T7" fmla="*/ 2 h 134"/>
                <a:gd name="T8" fmla="*/ 1 w 143"/>
                <a:gd name="T9" fmla="*/ 64 h 134"/>
              </a:gdLst>
              <a:ahLst/>
              <a:cxnLst>
                <a:cxn ang="0">
                  <a:pos x="T0" y="T1"/>
                </a:cxn>
                <a:cxn ang="0">
                  <a:pos x="T2" y="T3"/>
                </a:cxn>
                <a:cxn ang="0">
                  <a:pos x="T4" y="T5"/>
                </a:cxn>
                <a:cxn ang="0">
                  <a:pos x="T6" y="T7"/>
                </a:cxn>
                <a:cxn ang="0">
                  <a:pos x="T8" y="T9"/>
                </a:cxn>
              </a:cxnLst>
              <a:rect l="0" t="0" r="r" b="b"/>
              <a:pathLst>
                <a:path w="143" h="134">
                  <a:moveTo>
                    <a:pt x="1" y="64"/>
                  </a:moveTo>
                  <a:cubicBezTo>
                    <a:pt x="0" y="101"/>
                    <a:pt x="30" y="131"/>
                    <a:pt x="68" y="133"/>
                  </a:cubicBezTo>
                  <a:cubicBezTo>
                    <a:pt x="107" y="134"/>
                    <a:pt x="140" y="106"/>
                    <a:pt x="141" y="70"/>
                  </a:cubicBezTo>
                  <a:cubicBezTo>
                    <a:pt x="143" y="34"/>
                    <a:pt x="112" y="3"/>
                    <a:pt x="74" y="2"/>
                  </a:cubicBezTo>
                  <a:cubicBezTo>
                    <a:pt x="35" y="0"/>
                    <a:pt x="2" y="28"/>
                    <a:pt x="1" y="64"/>
                  </a:cubicBezTo>
                  <a:close/>
                </a:path>
              </a:pathLst>
            </a:custGeom>
            <a:solidFill>
              <a:srgbClr val="68330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99" name="íşlîḑé">
              <a:extLst>
                <a:ext uri="{FF2B5EF4-FFF2-40B4-BE49-F238E27FC236}">
                  <a16:creationId xmlns:a16="http://schemas.microsoft.com/office/drawing/2014/main" xmlns="" id="{247FA7D7-E750-4CCC-870F-DCE5FEC7214A}"/>
                </a:ext>
              </a:extLst>
            </p:cNvPr>
            <p:cNvSpPr/>
            <p:nvPr/>
          </p:nvSpPr>
          <p:spPr bwMode="auto">
            <a:xfrm>
              <a:off x="7302104" y="784227"/>
              <a:ext cx="384572" cy="419100"/>
            </a:xfrm>
            <a:custGeom>
              <a:avLst/>
              <a:gdLst>
                <a:gd name="T0" fmla="*/ 0 w 124"/>
                <a:gd name="T1" fmla="*/ 50 h 135"/>
                <a:gd name="T2" fmla="*/ 32 w 124"/>
                <a:gd name="T3" fmla="*/ 4 h 135"/>
                <a:gd name="T4" fmla="*/ 64 w 124"/>
                <a:gd name="T5" fmla="*/ 0 h 135"/>
                <a:gd name="T6" fmla="*/ 96 w 124"/>
                <a:gd name="T7" fmla="*/ 7 h 135"/>
                <a:gd name="T8" fmla="*/ 112 w 124"/>
                <a:gd name="T9" fmla="*/ 42 h 135"/>
                <a:gd name="T10" fmla="*/ 123 w 124"/>
                <a:gd name="T11" fmla="*/ 55 h 135"/>
                <a:gd name="T12" fmla="*/ 123 w 124"/>
                <a:gd name="T13" fmla="*/ 67 h 135"/>
                <a:gd name="T14" fmla="*/ 117 w 124"/>
                <a:gd name="T15" fmla="*/ 95 h 135"/>
                <a:gd name="T16" fmla="*/ 97 w 124"/>
                <a:gd name="T17" fmla="*/ 122 h 135"/>
                <a:gd name="T18" fmla="*/ 80 w 124"/>
                <a:gd name="T19" fmla="*/ 131 h 135"/>
                <a:gd name="T20" fmla="*/ 49 w 124"/>
                <a:gd name="T21" fmla="*/ 132 h 135"/>
                <a:gd name="T22" fmla="*/ 28 w 124"/>
                <a:gd name="T23" fmla="*/ 124 h 135"/>
                <a:gd name="T24" fmla="*/ 6 w 124"/>
                <a:gd name="T25" fmla="*/ 97 h 135"/>
                <a:gd name="T26" fmla="*/ 0 w 124"/>
                <a:gd name="T27" fmla="*/ 67 h 135"/>
                <a:gd name="T28" fmla="*/ 0 w 124"/>
                <a:gd name="T29" fmla="*/ 50 h 135"/>
                <a:gd name="T30" fmla="*/ 0 w 124"/>
                <a:gd name="T31" fmla="*/ 5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 h="135">
                  <a:moveTo>
                    <a:pt x="0" y="50"/>
                  </a:moveTo>
                  <a:cubicBezTo>
                    <a:pt x="2" y="30"/>
                    <a:pt x="11" y="11"/>
                    <a:pt x="32" y="4"/>
                  </a:cubicBezTo>
                  <a:cubicBezTo>
                    <a:pt x="42" y="1"/>
                    <a:pt x="53" y="0"/>
                    <a:pt x="64" y="0"/>
                  </a:cubicBezTo>
                  <a:cubicBezTo>
                    <a:pt x="75" y="1"/>
                    <a:pt x="86" y="2"/>
                    <a:pt x="96" y="7"/>
                  </a:cubicBezTo>
                  <a:cubicBezTo>
                    <a:pt x="114" y="14"/>
                    <a:pt x="111" y="23"/>
                    <a:pt x="112" y="42"/>
                  </a:cubicBezTo>
                  <a:cubicBezTo>
                    <a:pt x="112" y="44"/>
                    <a:pt x="123" y="53"/>
                    <a:pt x="123" y="55"/>
                  </a:cubicBezTo>
                  <a:cubicBezTo>
                    <a:pt x="123" y="59"/>
                    <a:pt x="124" y="63"/>
                    <a:pt x="123" y="67"/>
                  </a:cubicBezTo>
                  <a:cubicBezTo>
                    <a:pt x="123" y="77"/>
                    <a:pt x="121" y="86"/>
                    <a:pt x="117" y="95"/>
                  </a:cubicBezTo>
                  <a:cubicBezTo>
                    <a:pt x="113" y="105"/>
                    <a:pt x="107" y="115"/>
                    <a:pt x="97" y="122"/>
                  </a:cubicBezTo>
                  <a:cubicBezTo>
                    <a:pt x="92" y="126"/>
                    <a:pt x="86" y="129"/>
                    <a:pt x="80" y="131"/>
                  </a:cubicBezTo>
                  <a:cubicBezTo>
                    <a:pt x="69" y="134"/>
                    <a:pt x="59" y="135"/>
                    <a:pt x="49" y="132"/>
                  </a:cubicBezTo>
                  <a:cubicBezTo>
                    <a:pt x="41" y="131"/>
                    <a:pt x="34" y="128"/>
                    <a:pt x="28" y="124"/>
                  </a:cubicBezTo>
                  <a:cubicBezTo>
                    <a:pt x="18" y="118"/>
                    <a:pt x="10" y="108"/>
                    <a:pt x="6" y="97"/>
                  </a:cubicBezTo>
                  <a:cubicBezTo>
                    <a:pt x="2" y="87"/>
                    <a:pt x="0" y="77"/>
                    <a:pt x="0" y="67"/>
                  </a:cubicBezTo>
                  <a:cubicBezTo>
                    <a:pt x="0" y="61"/>
                    <a:pt x="0" y="56"/>
                    <a:pt x="0" y="50"/>
                  </a:cubicBezTo>
                  <a:cubicBezTo>
                    <a:pt x="0" y="50"/>
                    <a:pt x="0" y="50"/>
                    <a:pt x="0" y="50"/>
                  </a:cubicBezTo>
                  <a:close/>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00" name="iṡļîḋé">
              <a:extLst>
                <a:ext uri="{FF2B5EF4-FFF2-40B4-BE49-F238E27FC236}">
                  <a16:creationId xmlns:a16="http://schemas.microsoft.com/office/drawing/2014/main" xmlns="" id="{D6115252-62EA-444F-A809-0C1FA745BFE7}"/>
                </a:ext>
              </a:extLst>
            </p:cNvPr>
            <p:cNvSpPr/>
            <p:nvPr/>
          </p:nvSpPr>
          <p:spPr bwMode="auto">
            <a:xfrm>
              <a:off x="7386638" y="967583"/>
              <a:ext cx="58341" cy="65485"/>
            </a:xfrm>
            <a:custGeom>
              <a:avLst/>
              <a:gdLst>
                <a:gd name="T0" fmla="*/ 19 w 19"/>
                <a:gd name="T1" fmla="*/ 11 h 21"/>
                <a:gd name="T2" fmla="*/ 10 w 19"/>
                <a:gd name="T3" fmla="*/ 21 h 21"/>
                <a:gd name="T4" fmla="*/ 0 w 19"/>
                <a:gd name="T5" fmla="*/ 11 h 21"/>
                <a:gd name="T6" fmla="*/ 10 w 19"/>
                <a:gd name="T7" fmla="*/ 0 h 21"/>
                <a:gd name="T8" fmla="*/ 19 w 19"/>
                <a:gd name="T9" fmla="*/ 11 h 21"/>
              </a:gdLst>
              <a:ahLst/>
              <a:cxnLst>
                <a:cxn ang="0">
                  <a:pos x="T0" y="T1"/>
                </a:cxn>
                <a:cxn ang="0">
                  <a:pos x="T2" y="T3"/>
                </a:cxn>
                <a:cxn ang="0">
                  <a:pos x="T4" y="T5"/>
                </a:cxn>
                <a:cxn ang="0">
                  <a:pos x="T6" y="T7"/>
                </a:cxn>
                <a:cxn ang="0">
                  <a:pos x="T8" y="T9"/>
                </a:cxn>
              </a:cxnLst>
              <a:rect l="0" t="0" r="r" b="b"/>
              <a:pathLst>
                <a:path w="19" h="21">
                  <a:moveTo>
                    <a:pt x="19" y="11"/>
                  </a:moveTo>
                  <a:cubicBezTo>
                    <a:pt x="19" y="17"/>
                    <a:pt x="15" y="21"/>
                    <a:pt x="10" y="21"/>
                  </a:cubicBezTo>
                  <a:cubicBezTo>
                    <a:pt x="4" y="21"/>
                    <a:pt x="0" y="17"/>
                    <a:pt x="0" y="11"/>
                  </a:cubicBezTo>
                  <a:cubicBezTo>
                    <a:pt x="0" y="5"/>
                    <a:pt x="4" y="0"/>
                    <a:pt x="10" y="0"/>
                  </a:cubicBezTo>
                  <a:cubicBezTo>
                    <a:pt x="15" y="1"/>
                    <a:pt x="19" y="5"/>
                    <a:pt x="19" y="11"/>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01" name="íṩľiḋè">
              <a:extLst>
                <a:ext uri="{FF2B5EF4-FFF2-40B4-BE49-F238E27FC236}">
                  <a16:creationId xmlns:a16="http://schemas.microsoft.com/office/drawing/2014/main" xmlns="" id="{10291D2E-B954-46A1-B4D0-B649984B555F}"/>
                </a:ext>
              </a:extLst>
            </p:cNvPr>
            <p:cNvSpPr/>
            <p:nvPr/>
          </p:nvSpPr>
          <p:spPr bwMode="auto">
            <a:xfrm>
              <a:off x="7386638" y="961629"/>
              <a:ext cx="58341" cy="6429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02" name="íšľíḓè">
              <a:extLst>
                <a:ext uri="{FF2B5EF4-FFF2-40B4-BE49-F238E27FC236}">
                  <a16:creationId xmlns:a16="http://schemas.microsoft.com/office/drawing/2014/main" xmlns="" id="{79E3AF84-A8E1-47E5-B086-7469F753A622}"/>
                </a:ext>
              </a:extLst>
            </p:cNvPr>
            <p:cNvSpPr/>
            <p:nvPr/>
          </p:nvSpPr>
          <p:spPr bwMode="auto">
            <a:xfrm>
              <a:off x="7411642" y="973536"/>
              <a:ext cx="23812" cy="21431"/>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03" name="îṩḻîḑé">
              <a:extLst>
                <a:ext uri="{FF2B5EF4-FFF2-40B4-BE49-F238E27FC236}">
                  <a16:creationId xmlns:a16="http://schemas.microsoft.com/office/drawing/2014/main" xmlns="" id="{0C146FBC-8661-420A-8077-9EE1BA5446F8}"/>
                </a:ext>
              </a:extLst>
            </p:cNvPr>
            <p:cNvSpPr/>
            <p:nvPr/>
          </p:nvSpPr>
          <p:spPr bwMode="auto">
            <a:xfrm>
              <a:off x="7562851" y="971154"/>
              <a:ext cx="59531" cy="64294"/>
            </a:xfrm>
            <a:prstGeom prst="ellipse">
              <a:avLst/>
            </a:pr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04" name="îSļïďé">
              <a:extLst>
                <a:ext uri="{FF2B5EF4-FFF2-40B4-BE49-F238E27FC236}">
                  <a16:creationId xmlns:a16="http://schemas.microsoft.com/office/drawing/2014/main" xmlns="" id="{AB831D0A-8CCC-4BE3-9E37-1579D385A344}"/>
                </a:ext>
              </a:extLst>
            </p:cNvPr>
            <p:cNvSpPr/>
            <p:nvPr/>
          </p:nvSpPr>
          <p:spPr bwMode="auto">
            <a:xfrm>
              <a:off x="7562851" y="964011"/>
              <a:ext cx="59531" cy="6191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05" name="îṩľîdê">
              <a:extLst>
                <a:ext uri="{FF2B5EF4-FFF2-40B4-BE49-F238E27FC236}">
                  <a16:creationId xmlns:a16="http://schemas.microsoft.com/office/drawing/2014/main" xmlns="" id="{4A097A3A-2759-41BC-8EEC-F4E731066F28}"/>
                </a:ext>
              </a:extLst>
            </p:cNvPr>
            <p:cNvSpPr/>
            <p:nvPr/>
          </p:nvSpPr>
          <p:spPr bwMode="auto">
            <a:xfrm>
              <a:off x="7587854" y="977108"/>
              <a:ext cx="25003" cy="21431"/>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06" name="îṩ1íďé">
              <a:extLst>
                <a:ext uri="{FF2B5EF4-FFF2-40B4-BE49-F238E27FC236}">
                  <a16:creationId xmlns:a16="http://schemas.microsoft.com/office/drawing/2014/main" xmlns="" id="{44FCA224-6A4D-4316-8769-E426929A590D}"/>
                </a:ext>
              </a:extLst>
            </p:cNvPr>
            <p:cNvSpPr/>
            <p:nvPr/>
          </p:nvSpPr>
          <p:spPr bwMode="auto">
            <a:xfrm>
              <a:off x="7479507" y="983061"/>
              <a:ext cx="73819" cy="108347"/>
            </a:xfrm>
            <a:custGeom>
              <a:avLst/>
              <a:gdLst>
                <a:gd name="T0" fmla="*/ 9 w 24"/>
                <a:gd name="T1" fmla="*/ 0 h 35"/>
                <a:gd name="T2" fmla="*/ 13 w 24"/>
                <a:gd name="T3" fmla="*/ 11 h 35"/>
                <a:gd name="T4" fmla="*/ 6 w 24"/>
                <a:gd name="T5" fmla="*/ 25 h 35"/>
                <a:gd name="T6" fmla="*/ 3 w 24"/>
                <a:gd name="T7" fmla="*/ 0 h 35"/>
                <a:gd name="T8" fmla="*/ 9 w 24"/>
                <a:gd name="T9" fmla="*/ 0 h 35"/>
              </a:gdLst>
              <a:ahLst/>
              <a:cxnLst>
                <a:cxn ang="0">
                  <a:pos x="T0" y="T1"/>
                </a:cxn>
                <a:cxn ang="0">
                  <a:pos x="T2" y="T3"/>
                </a:cxn>
                <a:cxn ang="0">
                  <a:pos x="T4" y="T5"/>
                </a:cxn>
                <a:cxn ang="0">
                  <a:pos x="T6" y="T7"/>
                </a:cxn>
                <a:cxn ang="0">
                  <a:pos x="T8" y="T9"/>
                </a:cxn>
              </a:cxnLst>
              <a:rect l="0" t="0" r="r" b="b"/>
              <a:pathLst>
                <a:path w="24" h="35">
                  <a:moveTo>
                    <a:pt x="9" y="0"/>
                  </a:moveTo>
                  <a:cubicBezTo>
                    <a:pt x="9" y="0"/>
                    <a:pt x="7" y="12"/>
                    <a:pt x="13" y="11"/>
                  </a:cubicBezTo>
                  <a:cubicBezTo>
                    <a:pt x="24" y="10"/>
                    <a:pt x="23" y="35"/>
                    <a:pt x="6" y="25"/>
                  </a:cubicBezTo>
                  <a:cubicBezTo>
                    <a:pt x="0" y="21"/>
                    <a:pt x="3" y="0"/>
                    <a:pt x="3" y="0"/>
                  </a:cubicBezTo>
                  <a:lnTo>
                    <a:pt x="9" y="0"/>
                  </a:lnTo>
                  <a:close/>
                </a:path>
              </a:pathLst>
            </a:custGeom>
            <a:solidFill>
              <a:srgbClr val="F4847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07" name="išļïḓe">
              <a:extLst>
                <a:ext uri="{FF2B5EF4-FFF2-40B4-BE49-F238E27FC236}">
                  <a16:creationId xmlns:a16="http://schemas.microsoft.com/office/drawing/2014/main" xmlns="" id="{ED002B33-690D-4E61-AD42-C8A4314EF703}"/>
                </a:ext>
              </a:extLst>
            </p:cNvPr>
            <p:cNvSpPr/>
            <p:nvPr/>
          </p:nvSpPr>
          <p:spPr bwMode="auto">
            <a:xfrm>
              <a:off x="7402117" y="1060452"/>
              <a:ext cx="135731" cy="98822"/>
            </a:xfrm>
            <a:custGeom>
              <a:avLst/>
              <a:gdLst>
                <a:gd name="T0" fmla="*/ 44 w 44"/>
                <a:gd name="T1" fmla="*/ 11 h 32"/>
                <a:gd name="T2" fmla="*/ 11 w 44"/>
                <a:gd name="T3" fmla="*/ 0 h 32"/>
                <a:gd name="T4" fmla="*/ 25 w 44"/>
                <a:gd name="T5" fmla="*/ 29 h 32"/>
                <a:gd name="T6" fmla="*/ 44 w 44"/>
                <a:gd name="T7" fmla="*/ 11 h 32"/>
              </a:gdLst>
              <a:ahLst/>
              <a:cxnLst>
                <a:cxn ang="0">
                  <a:pos x="T0" y="T1"/>
                </a:cxn>
                <a:cxn ang="0">
                  <a:pos x="T2" y="T3"/>
                </a:cxn>
                <a:cxn ang="0">
                  <a:pos x="T4" y="T5"/>
                </a:cxn>
                <a:cxn ang="0">
                  <a:pos x="T6" y="T7"/>
                </a:cxn>
              </a:cxnLst>
              <a:rect l="0" t="0" r="r" b="b"/>
              <a:pathLst>
                <a:path w="44" h="32">
                  <a:moveTo>
                    <a:pt x="44" y="11"/>
                  </a:moveTo>
                  <a:cubicBezTo>
                    <a:pt x="44" y="11"/>
                    <a:pt x="21" y="14"/>
                    <a:pt x="11" y="0"/>
                  </a:cubicBezTo>
                  <a:cubicBezTo>
                    <a:pt x="11" y="0"/>
                    <a:pt x="0" y="24"/>
                    <a:pt x="25" y="29"/>
                  </a:cubicBezTo>
                  <a:cubicBezTo>
                    <a:pt x="40" y="32"/>
                    <a:pt x="44" y="11"/>
                    <a:pt x="44" y="11"/>
                  </a:cubicBezTo>
                  <a:close/>
                </a:path>
              </a:pathLst>
            </a:custGeom>
            <a:solidFill>
              <a:srgbClr val="B43128"/>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08" name="ïSlïde">
              <a:extLst>
                <a:ext uri="{FF2B5EF4-FFF2-40B4-BE49-F238E27FC236}">
                  <a16:creationId xmlns:a16="http://schemas.microsoft.com/office/drawing/2014/main" xmlns="" id="{649211EE-B370-46F8-95C8-1E6F76DBD64D}"/>
                </a:ext>
              </a:extLst>
            </p:cNvPr>
            <p:cNvSpPr/>
            <p:nvPr/>
          </p:nvSpPr>
          <p:spPr bwMode="auto">
            <a:xfrm>
              <a:off x="7427120" y="1089027"/>
              <a:ext cx="86916" cy="64294"/>
            </a:xfrm>
            <a:custGeom>
              <a:avLst/>
              <a:gdLst>
                <a:gd name="T0" fmla="*/ 28 w 28"/>
                <a:gd name="T1" fmla="*/ 18 h 21"/>
                <a:gd name="T2" fmla="*/ 17 w 28"/>
                <a:gd name="T3" fmla="*/ 20 h 21"/>
                <a:gd name="T4" fmla="*/ 5 w 28"/>
                <a:gd name="T5" fmla="*/ 14 h 21"/>
                <a:gd name="T6" fmla="*/ 3 w 28"/>
                <a:gd name="T7" fmla="*/ 12 h 21"/>
                <a:gd name="T8" fmla="*/ 3 w 28"/>
                <a:gd name="T9" fmla="*/ 12 h 21"/>
                <a:gd name="T10" fmla="*/ 3 w 28"/>
                <a:gd name="T11" fmla="*/ 12 h 21"/>
                <a:gd name="T12" fmla="*/ 0 w 28"/>
                <a:gd name="T13" fmla="*/ 3 h 21"/>
                <a:gd name="T14" fmla="*/ 28 w 28"/>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1">
                  <a:moveTo>
                    <a:pt x="28" y="18"/>
                  </a:moveTo>
                  <a:cubicBezTo>
                    <a:pt x="25" y="20"/>
                    <a:pt x="21" y="21"/>
                    <a:pt x="17" y="20"/>
                  </a:cubicBezTo>
                  <a:cubicBezTo>
                    <a:pt x="11" y="19"/>
                    <a:pt x="7" y="17"/>
                    <a:pt x="5" y="14"/>
                  </a:cubicBezTo>
                  <a:cubicBezTo>
                    <a:pt x="4" y="14"/>
                    <a:pt x="4" y="13"/>
                    <a:pt x="3" y="12"/>
                  </a:cubicBezTo>
                  <a:cubicBezTo>
                    <a:pt x="3" y="12"/>
                    <a:pt x="3" y="12"/>
                    <a:pt x="3" y="12"/>
                  </a:cubicBezTo>
                  <a:cubicBezTo>
                    <a:pt x="3" y="12"/>
                    <a:pt x="3" y="12"/>
                    <a:pt x="3" y="12"/>
                  </a:cubicBezTo>
                  <a:cubicBezTo>
                    <a:pt x="1" y="9"/>
                    <a:pt x="1" y="6"/>
                    <a:pt x="0" y="3"/>
                  </a:cubicBezTo>
                  <a:cubicBezTo>
                    <a:pt x="15" y="0"/>
                    <a:pt x="24" y="12"/>
                    <a:pt x="28" y="18"/>
                  </a:cubicBezTo>
                  <a:close/>
                </a:path>
              </a:pathLst>
            </a:custGeom>
            <a:solidFill>
              <a:srgbClr val="F0573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09" name="ïṣḻïďè">
              <a:extLst>
                <a:ext uri="{FF2B5EF4-FFF2-40B4-BE49-F238E27FC236}">
                  <a16:creationId xmlns:a16="http://schemas.microsoft.com/office/drawing/2014/main" xmlns="" id="{F508AFCB-81FA-436D-9065-33D974F350CF}"/>
                </a:ext>
              </a:extLst>
            </p:cNvPr>
            <p:cNvSpPr/>
            <p:nvPr/>
          </p:nvSpPr>
          <p:spPr bwMode="auto">
            <a:xfrm>
              <a:off x="7444979" y="1073548"/>
              <a:ext cx="92869" cy="39291"/>
            </a:xfrm>
            <a:custGeom>
              <a:avLst/>
              <a:gdLst>
                <a:gd name="T0" fmla="*/ 30 w 30"/>
                <a:gd name="T1" fmla="*/ 7 h 13"/>
                <a:gd name="T2" fmla="*/ 30 w 30"/>
                <a:gd name="T3" fmla="*/ 7 h 13"/>
                <a:gd name="T4" fmla="*/ 30 w 30"/>
                <a:gd name="T5" fmla="*/ 8 h 13"/>
                <a:gd name="T6" fmla="*/ 18 w 30"/>
                <a:gd name="T7" fmla="*/ 12 h 13"/>
                <a:gd name="T8" fmla="*/ 8 w 30"/>
                <a:gd name="T9" fmla="*/ 9 h 13"/>
                <a:gd name="T10" fmla="*/ 2 w 30"/>
                <a:gd name="T11" fmla="*/ 6 h 13"/>
                <a:gd name="T12" fmla="*/ 0 w 30"/>
                <a:gd name="T13" fmla="*/ 0 h 13"/>
                <a:gd name="T14" fmla="*/ 30 w 30"/>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3">
                  <a:moveTo>
                    <a:pt x="30" y="7"/>
                  </a:moveTo>
                  <a:cubicBezTo>
                    <a:pt x="30" y="7"/>
                    <a:pt x="30" y="7"/>
                    <a:pt x="30" y="7"/>
                  </a:cubicBezTo>
                  <a:cubicBezTo>
                    <a:pt x="30" y="7"/>
                    <a:pt x="30" y="8"/>
                    <a:pt x="30" y="8"/>
                  </a:cubicBezTo>
                  <a:cubicBezTo>
                    <a:pt x="28" y="8"/>
                    <a:pt x="23" y="13"/>
                    <a:pt x="18" y="12"/>
                  </a:cubicBezTo>
                  <a:cubicBezTo>
                    <a:pt x="14" y="12"/>
                    <a:pt x="11" y="11"/>
                    <a:pt x="8" y="9"/>
                  </a:cubicBezTo>
                  <a:cubicBezTo>
                    <a:pt x="6" y="8"/>
                    <a:pt x="4" y="7"/>
                    <a:pt x="2" y="6"/>
                  </a:cubicBezTo>
                  <a:cubicBezTo>
                    <a:pt x="1" y="5"/>
                    <a:pt x="0" y="2"/>
                    <a:pt x="0" y="0"/>
                  </a:cubicBezTo>
                  <a:cubicBezTo>
                    <a:pt x="11" y="10"/>
                    <a:pt x="30" y="7"/>
                    <a:pt x="30"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10" name="iṩļîḍê">
              <a:extLst>
                <a:ext uri="{FF2B5EF4-FFF2-40B4-BE49-F238E27FC236}">
                  <a16:creationId xmlns:a16="http://schemas.microsoft.com/office/drawing/2014/main" xmlns="" id="{70249F70-15A6-49EE-ADFB-E8B60172B9FB}"/>
                </a:ext>
              </a:extLst>
            </p:cNvPr>
            <p:cNvSpPr/>
            <p:nvPr/>
          </p:nvSpPr>
          <p:spPr bwMode="auto">
            <a:xfrm>
              <a:off x="7419976" y="1058070"/>
              <a:ext cx="127397" cy="98822"/>
            </a:xfrm>
            <a:custGeom>
              <a:avLst/>
              <a:gdLst>
                <a:gd name="T0" fmla="*/ 41 w 41"/>
                <a:gd name="T1" fmla="*/ 13 h 32"/>
                <a:gd name="T2" fmla="*/ 40 w 41"/>
                <a:gd name="T3" fmla="*/ 12 h 32"/>
                <a:gd name="T4" fmla="*/ 39 w 41"/>
                <a:gd name="T5" fmla="*/ 11 h 32"/>
                <a:gd name="T6" fmla="*/ 7 w 41"/>
                <a:gd name="T7" fmla="*/ 1 h 32"/>
                <a:gd name="T8" fmla="*/ 6 w 41"/>
                <a:gd name="T9" fmla="*/ 0 h 32"/>
                <a:gd name="T10" fmla="*/ 5 w 41"/>
                <a:gd name="T11" fmla="*/ 1 h 32"/>
                <a:gd name="T12" fmla="*/ 5 w 41"/>
                <a:gd name="T13" fmla="*/ 22 h 32"/>
                <a:gd name="T14" fmla="*/ 9 w 41"/>
                <a:gd name="T15" fmla="*/ 27 h 32"/>
                <a:gd name="T16" fmla="*/ 15 w 41"/>
                <a:gd name="T17" fmla="*/ 30 h 32"/>
                <a:gd name="T18" fmla="*/ 20 w 41"/>
                <a:gd name="T19" fmla="*/ 31 h 32"/>
                <a:gd name="T20" fmla="*/ 22 w 41"/>
                <a:gd name="T21" fmla="*/ 32 h 32"/>
                <a:gd name="T22" fmla="*/ 27 w 41"/>
                <a:gd name="T23" fmla="*/ 31 h 32"/>
                <a:gd name="T24" fmla="*/ 27 w 41"/>
                <a:gd name="T25" fmla="*/ 31 h 32"/>
                <a:gd name="T26" fmla="*/ 36 w 41"/>
                <a:gd name="T27" fmla="*/ 24 h 32"/>
                <a:gd name="T28" fmla="*/ 41 w 41"/>
                <a:gd name="T29" fmla="*/ 13 h 32"/>
                <a:gd name="T30" fmla="*/ 33 w 41"/>
                <a:gd name="T31" fmla="*/ 24 h 32"/>
                <a:gd name="T32" fmla="*/ 30 w 41"/>
                <a:gd name="T33" fmla="*/ 27 h 32"/>
                <a:gd name="T34" fmla="*/ 20 w 41"/>
                <a:gd name="T35" fmla="*/ 29 h 32"/>
                <a:gd name="T36" fmla="*/ 9 w 41"/>
                <a:gd name="T37" fmla="*/ 24 h 32"/>
                <a:gd name="T38" fmla="*/ 7 w 41"/>
                <a:gd name="T39" fmla="*/ 21 h 32"/>
                <a:gd name="T40" fmla="*/ 5 w 41"/>
                <a:gd name="T41" fmla="*/ 13 h 32"/>
                <a:gd name="T42" fmla="*/ 6 w 41"/>
                <a:gd name="T43" fmla="*/ 4 h 32"/>
                <a:gd name="T44" fmla="*/ 9 w 41"/>
                <a:gd name="T45" fmla="*/ 7 h 32"/>
                <a:gd name="T46" fmla="*/ 9 w 41"/>
                <a:gd name="T47" fmla="*/ 8 h 32"/>
                <a:gd name="T48" fmla="*/ 37 w 41"/>
                <a:gd name="T49" fmla="*/ 15 h 32"/>
                <a:gd name="T50" fmla="*/ 37 w 41"/>
                <a:gd name="T51" fmla="*/ 15 h 32"/>
                <a:gd name="T52" fmla="*/ 38 w 41"/>
                <a:gd name="T53" fmla="*/ 15 h 32"/>
                <a:gd name="T54" fmla="*/ 33 w 41"/>
                <a:gd name="T55" fmla="*/ 24 h 32"/>
                <a:gd name="T56" fmla="*/ 33 w 41"/>
                <a:gd name="T5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2">
                  <a:moveTo>
                    <a:pt x="41" y="13"/>
                  </a:moveTo>
                  <a:cubicBezTo>
                    <a:pt x="41" y="13"/>
                    <a:pt x="41" y="12"/>
                    <a:pt x="40" y="12"/>
                  </a:cubicBezTo>
                  <a:cubicBezTo>
                    <a:pt x="40" y="12"/>
                    <a:pt x="40" y="11"/>
                    <a:pt x="39" y="11"/>
                  </a:cubicBezTo>
                  <a:cubicBezTo>
                    <a:pt x="39" y="11"/>
                    <a:pt x="17" y="14"/>
                    <a:pt x="7" y="1"/>
                  </a:cubicBezTo>
                  <a:cubicBezTo>
                    <a:pt x="7" y="0"/>
                    <a:pt x="6" y="0"/>
                    <a:pt x="6" y="0"/>
                  </a:cubicBezTo>
                  <a:cubicBezTo>
                    <a:pt x="5" y="0"/>
                    <a:pt x="5" y="1"/>
                    <a:pt x="5" y="1"/>
                  </a:cubicBezTo>
                  <a:cubicBezTo>
                    <a:pt x="5" y="2"/>
                    <a:pt x="0" y="13"/>
                    <a:pt x="5" y="22"/>
                  </a:cubicBezTo>
                  <a:cubicBezTo>
                    <a:pt x="6" y="24"/>
                    <a:pt x="7" y="26"/>
                    <a:pt x="9" y="27"/>
                  </a:cubicBezTo>
                  <a:cubicBezTo>
                    <a:pt x="11" y="28"/>
                    <a:pt x="13" y="29"/>
                    <a:pt x="15" y="30"/>
                  </a:cubicBezTo>
                  <a:cubicBezTo>
                    <a:pt x="16" y="31"/>
                    <a:pt x="18" y="31"/>
                    <a:pt x="20" y="31"/>
                  </a:cubicBezTo>
                  <a:cubicBezTo>
                    <a:pt x="21" y="32"/>
                    <a:pt x="21" y="32"/>
                    <a:pt x="22" y="32"/>
                  </a:cubicBezTo>
                  <a:cubicBezTo>
                    <a:pt x="24" y="32"/>
                    <a:pt x="26" y="32"/>
                    <a:pt x="27" y="31"/>
                  </a:cubicBezTo>
                  <a:cubicBezTo>
                    <a:pt x="27" y="31"/>
                    <a:pt x="27" y="31"/>
                    <a:pt x="27" y="31"/>
                  </a:cubicBezTo>
                  <a:cubicBezTo>
                    <a:pt x="31" y="30"/>
                    <a:pt x="34" y="27"/>
                    <a:pt x="36" y="24"/>
                  </a:cubicBezTo>
                  <a:cubicBezTo>
                    <a:pt x="39" y="19"/>
                    <a:pt x="41" y="13"/>
                    <a:pt x="41" y="13"/>
                  </a:cubicBezTo>
                  <a:close/>
                  <a:moveTo>
                    <a:pt x="33" y="24"/>
                  </a:moveTo>
                  <a:cubicBezTo>
                    <a:pt x="32" y="25"/>
                    <a:pt x="31" y="26"/>
                    <a:pt x="30" y="27"/>
                  </a:cubicBezTo>
                  <a:cubicBezTo>
                    <a:pt x="28" y="29"/>
                    <a:pt x="24" y="30"/>
                    <a:pt x="20" y="29"/>
                  </a:cubicBezTo>
                  <a:cubicBezTo>
                    <a:pt x="15" y="28"/>
                    <a:pt x="12" y="26"/>
                    <a:pt x="9" y="24"/>
                  </a:cubicBezTo>
                  <a:cubicBezTo>
                    <a:pt x="8" y="23"/>
                    <a:pt x="7" y="22"/>
                    <a:pt x="7" y="21"/>
                  </a:cubicBezTo>
                  <a:cubicBezTo>
                    <a:pt x="5" y="18"/>
                    <a:pt x="5" y="16"/>
                    <a:pt x="5" y="13"/>
                  </a:cubicBezTo>
                  <a:cubicBezTo>
                    <a:pt x="5" y="10"/>
                    <a:pt x="6" y="6"/>
                    <a:pt x="6" y="4"/>
                  </a:cubicBezTo>
                  <a:cubicBezTo>
                    <a:pt x="7" y="5"/>
                    <a:pt x="8" y="6"/>
                    <a:pt x="9" y="7"/>
                  </a:cubicBezTo>
                  <a:cubicBezTo>
                    <a:pt x="9" y="7"/>
                    <a:pt x="9" y="8"/>
                    <a:pt x="9" y="8"/>
                  </a:cubicBezTo>
                  <a:cubicBezTo>
                    <a:pt x="18" y="14"/>
                    <a:pt x="32" y="14"/>
                    <a:pt x="37" y="15"/>
                  </a:cubicBezTo>
                  <a:cubicBezTo>
                    <a:pt x="37" y="15"/>
                    <a:pt x="37" y="15"/>
                    <a:pt x="37" y="15"/>
                  </a:cubicBezTo>
                  <a:cubicBezTo>
                    <a:pt x="37" y="15"/>
                    <a:pt x="38" y="15"/>
                    <a:pt x="38" y="15"/>
                  </a:cubicBezTo>
                  <a:cubicBezTo>
                    <a:pt x="37" y="17"/>
                    <a:pt x="36" y="21"/>
                    <a:pt x="33" y="24"/>
                  </a:cubicBezTo>
                  <a:cubicBezTo>
                    <a:pt x="33" y="24"/>
                    <a:pt x="33" y="24"/>
                    <a:pt x="33" y="24"/>
                  </a:cubicBezTo>
                  <a:close/>
                </a:path>
              </a:pathLst>
            </a:custGeom>
            <a:solidFill>
              <a:srgbClr val="F05B4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11" name="ïṣḷîḓe">
              <a:extLst>
                <a:ext uri="{FF2B5EF4-FFF2-40B4-BE49-F238E27FC236}">
                  <a16:creationId xmlns:a16="http://schemas.microsoft.com/office/drawing/2014/main" xmlns="" id="{FF0FB455-3946-4879-A36A-1430C25F4F82}"/>
                </a:ext>
              </a:extLst>
            </p:cNvPr>
            <p:cNvSpPr/>
            <p:nvPr/>
          </p:nvSpPr>
          <p:spPr bwMode="auto">
            <a:xfrm>
              <a:off x="7566423" y="1064023"/>
              <a:ext cx="61912" cy="61913"/>
            </a:xfrm>
            <a:custGeom>
              <a:avLst/>
              <a:gdLst>
                <a:gd name="T0" fmla="*/ 0 w 20"/>
                <a:gd name="T1" fmla="*/ 9 h 20"/>
                <a:gd name="T2" fmla="*/ 10 w 20"/>
                <a:gd name="T3" fmla="*/ 19 h 20"/>
                <a:gd name="T4" fmla="*/ 20 w 20"/>
                <a:gd name="T5" fmla="*/ 10 h 20"/>
                <a:gd name="T6" fmla="*/ 10 w 20"/>
                <a:gd name="T7" fmla="*/ 0 h 20"/>
                <a:gd name="T8" fmla="*/ 0 w 20"/>
                <a:gd name="T9" fmla="*/ 9 h 20"/>
              </a:gdLst>
              <a:ahLst/>
              <a:cxnLst>
                <a:cxn ang="0">
                  <a:pos x="T0" y="T1"/>
                </a:cxn>
                <a:cxn ang="0">
                  <a:pos x="T2" y="T3"/>
                </a:cxn>
                <a:cxn ang="0">
                  <a:pos x="T4" y="T5"/>
                </a:cxn>
                <a:cxn ang="0">
                  <a:pos x="T6" y="T7"/>
                </a:cxn>
                <a:cxn ang="0">
                  <a:pos x="T8" y="T9"/>
                </a:cxn>
              </a:cxnLst>
              <a:rect l="0" t="0" r="r" b="b"/>
              <a:pathLst>
                <a:path w="20" h="20">
                  <a:moveTo>
                    <a:pt x="0" y="9"/>
                  </a:moveTo>
                  <a:cubicBezTo>
                    <a:pt x="0" y="15"/>
                    <a:pt x="4" y="19"/>
                    <a:pt x="10" y="19"/>
                  </a:cubicBezTo>
                  <a:cubicBezTo>
                    <a:pt x="15" y="20"/>
                    <a:pt x="19" y="16"/>
                    <a:pt x="20" y="10"/>
                  </a:cubicBezTo>
                  <a:cubicBezTo>
                    <a:pt x="20" y="5"/>
                    <a:pt x="16" y="1"/>
                    <a:pt x="10" y="0"/>
                  </a:cubicBezTo>
                  <a:cubicBezTo>
                    <a:pt x="5" y="0"/>
                    <a:pt x="0" y="4"/>
                    <a:pt x="0" y="9"/>
                  </a:cubicBezTo>
                  <a:close/>
                </a:path>
              </a:pathLst>
            </a:custGeom>
            <a:solidFill>
              <a:srgbClr val="F49B77"/>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12" name="í$ļiḍé">
              <a:extLst>
                <a:ext uri="{FF2B5EF4-FFF2-40B4-BE49-F238E27FC236}">
                  <a16:creationId xmlns:a16="http://schemas.microsoft.com/office/drawing/2014/main" xmlns="" id="{9C714071-C99A-47B5-992F-991641F05270}"/>
                </a:ext>
              </a:extLst>
            </p:cNvPr>
            <p:cNvSpPr/>
            <p:nvPr/>
          </p:nvSpPr>
          <p:spPr bwMode="auto">
            <a:xfrm>
              <a:off x="7352111" y="1035448"/>
              <a:ext cx="59531" cy="61913"/>
            </a:xfrm>
            <a:custGeom>
              <a:avLst/>
              <a:gdLst>
                <a:gd name="T0" fmla="*/ 0 w 19"/>
                <a:gd name="T1" fmla="*/ 10 h 20"/>
                <a:gd name="T2" fmla="*/ 9 w 19"/>
                <a:gd name="T3" fmla="*/ 19 h 20"/>
                <a:gd name="T4" fmla="*/ 19 w 19"/>
                <a:gd name="T5" fmla="*/ 10 h 20"/>
                <a:gd name="T6" fmla="*/ 10 w 19"/>
                <a:gd name="T7" fmla="*/ 0 h 20"/>
                <a:gd name="T8" fmla="*/ 0 w 19"/>
                <a:gd name="T9" fmla="*/ 10 h 20"/>
              </a:gdLst>
              <a:ahLst/>
              <a:cxnLst>
                <a:cxn ang="0">
                  <a:pos x="T0" y="T1"/>
                </a:cxn>
                <a:cxn ang="0">
                  <a:pos x="T2" y="T3"/>
                </a:cxn>
                <a:cxn ang="0">
                  <a:pos x="T4" y="T5"/>
                </a:cxn>
                <a:cxn ang="0">
                  <a:pos x="T6" y="T7"/>
                </a:cxn>
                <a:cxn ang="0">
                  <a:pos x="T8" y="T9"/>
                </a:cxn>
              </a:cxnLst>
              <a:rect l="0" t="0" r="r" b="b"/>
              <a:pathLst>
                <a:path w="19" h="20">
                  <a:moveTo>
                    <a:pt x="0" y="10"/>
                  </a:moveTo>
                  <a:cubicBezTo>
                    <a:pt x="0" y="15"/>
                    <a:pt x="4" y="19"/>
                    <a:pt x="9" y="19"/>
                  </a:cubicBezTo>
                  <a:cubicBezTo>
                    <a:pt x="14" y="20"/>
                    <a:pt x="19" y="16"/>
                    <a:pt x="19" y="10"/>
                  </a:cubicBezTo>
                  <a:cubicBezTo>
                    <a:pt x="19" y="5"/>
                    <a:pt x="15" y="1"/>
                    <a:pt x="10" y="0"/>
                  </a:cubicBezTo>
                  <a:cubicBezTo>
                    <a:pt x="5" y="0"/>
                    <a:pt x="0" y="4"/>
                    <a:pt x="0" y="10"/>
                  </a:cubicBezTo>
                  <a:close/>
                </a:path>
              </a:pathLst>
            </a:custGeom>
            <a:solidFill>
              <a:srgbClr val="F49B77"/>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13" name="iṧlídê">
              <a:extLst>
                <a:ext uri="{FF2B5EF4-FFF2-40B4-BE49-F238E27FC236}">
                  <a16:creationId xmlns:a16="http://schemas.microsoft.com/office/drawing/2014/main" xmlns="" id="{D23750E8-4D7B-4C63-9910-343918115B38}"/>
                </a:ext>
              </a:extLst>
            </p:cNvPr>
            <p:cNvSpPr/>
            <p:nvPr/>
          </p:nvSpPr>
          <p:spPr bwMode="auto">
            <a:xfrm>
              <a:off x="7550945" y="927102"/>
              <a:ext cx="83344" cy="28575"/>
            </a:xfrm>
            <a:custGeom>
              <a:avLst/>
              <a:gdLst>
                <a:gd name="T0" fmla="*/ 27 w 27"/>
                <a:gd name="T1" fmla="*/ 9 h 9"/>
                <a:gd name="T2" fmla="*/ 26 w 27"/>
                <a:gd name="T3" fmla="*/ 8 h 9"/>
                <a:gd name="T4" fmla="*/ 25 w 27"/>
                <a:gd name="T5" fmla="*/ 7 h 9"/>
                <a:gd name="T6" fmla="*/ 24 w 27"/>
                <a:gd name="T7" fmla="*/ 5 h 9"/>
                <a:gd name="T8" fmla="*/ 22 w 27"/>
                <a:gd name="T9" fmla="*/ 4 h 9"/>
                <a:gd name="T10" fmla="*/ 20 w 27"/>
                <a:gd name="T11" fmla="*/ 3 h 9"/>
                <a:gd name="T12" fmla="*/ 17 w 27"/>
                <a:gd name="T13" fmla="*/ 2 h 9"/>
                <a:gd name="T14" fmla="*/ 15 w 27"/>
                <a:gd name="T15" fmla="*/ 1 h 9"/>
                <a:gd name="T16" fmla="*/ 12 w 27"/>
                <a:gd name="T17" fmla="*/ 0 h 9"/>
                <a:gd name="T18" fmla="*/ 9 w 27"/>
                <a:gd name="T19" fmla="*/ 0 h 9"/>
                <a:gd name="T20" fmla="*/ 7 w 27"/>
                <a:gd name="T21" fmla="*/ 0 h 9"/>
                <a:gd name="T22" fmla="*/ 5 w 27"/>
                <a:gd name="T23" fmla="*/ 0 h 9"/>
                <a:gd name="T24" fmla="*/ 3 w 27"/>
                <a:gd name="T25" fmla="*/ 1 h 9"/>
                <a:gd name="T26" fmla="*/ 2 w 27"/>
                <a:gd name="T27" fmla="*/ 1 h 9"/>
                <a:gd name="T28" fmla="*/ 0 w 27"/>
                <a:gd name="T29" fmla="*/ 2 h 9"/>
                <a:gd name="T30" fmla="*/ 2 w 27"/>
                <a:gd name="T31" fmla="*/ 2 h 9"/>
                <a:gd name="T32" fmla="*/ 3 w 27"/>
                <a:gd name="T33" fmla="*/ 2 h 9"/>
                <a:gd name="T34" fmla="*/ 5 w 27"/>
                <a:gd name="T35" fmla="*/ 2 h 9"/>
                <a:gd name="T36" fmla="*/ 7 w 27"/>
                <a:gd name="T37" fmla="*/ 2 h 9"/>
                <a:gd name="T38" fmla="*/ 9 w 27"/>
                <a:gd name="T39" fmla="*/ 3 h 9"/>
                <a:gd name="T40" fmla="*/ 11 w 27"/>
                <a:gd name="T41" fmla="*/ 3 h 9"/>
                <a:gd name="T42" fmla="*/ 14 w 27"/>
                <a:gd name="T43" fmla="*/ 4 h 9"/>
                <a:gd name="T44" fmla="*/ 15 w 27"/>
                <a:gd name="T45" fmla="*/ 4 h 9"/>
                <a:gd name="T46" fmla="*/ 16 w 27"/>
                <a:gd name="T47" fmla="*/ 4 h 9"/>
                <a:gd name="T48" fmla="*/ 17 w 27"/>
                <a:gd name="T49" fmla="*/ 5 h 9"/>
                <a:gd name="T50" fmla="*/ 19 w 27"/>
                <a:gd name="T51" fmla="*/ 5 h 9"/>
                <a:gd name="T52" fmla="*/ 21 w 27"/>
                <a:gd name="T53" fmla="*/ 6 h 9"/>
                <a:gd name="T54" fmla="*/ 22 w 27"/>
                <a:gd name="T55" fmla="*/ 6 h 9"/>
                <a:gd name="T56" fmla="*/ 23 w 27"/>
                <a:gd name="T57" fmla="*/ 7 h 9"/>
                <a:gd name="T58" fmla="*/ 24 w 27"/>
                <a:gd name="T59" fmla="*/ 7 h 9"/>
                <a:gd name="T60" fmla="*/ 25 w 27"/>
                <a:gd name="T61" fmla="*/ 8 h 9"/>
                <a:gd name="T62" fmla="*/ 26 w 27"/>
                <a:gd name="T63" fmla="*/ 8 h 9"/>
                <a:gd name="T64" fmla="*/ 27 w 27"/>
                <a:gd name="T6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9">
                  <a:moveTo>
                    <a:pt x="27" y="9"/>
                  </a:moveTo>
                  <a:cubicBezTo>
                    <a:pt x="27" y="9"/>
                    <a:pt x="26" y="8"/>
                    <a:pt x="26" y="8"/>
                  </a:cubicBezTo>
                  <a:cubicBezTo>
                    <a:pt x="26" y="7"/>
                    <a:pt x="25" y="7"/>
                    <a:pt x="25" y="7"/>
                  </a:cubicBezTo>
                  <a:cubicBezTo>
                    <a:pt x="25" y="6"/>
                    <a:pt x="24" y="6"/>
                    <a:pt x="24" y="5"/>
                  </a:cubicBezTo>
                  <a:cubicBezTo>
                    <a:pt x="23" y="5"/>
                    <a:pt x="22" y="4"/>
                    <a:pt x="22" y="4"/>
                  </a:cubicBezTo>
                  <a:cubicBezTo>
                    <a:pt x="21" y="3"/>
                    <a:pt x="20" y="3"/>
                    <a:pt x="20" y="3"/>
                  </a:cubicBezTo>
                  <a:cubicBezTo>
                    <a:pt x="19" y="2"/>
                    <a:pt x="18" y="2"/>
                    <a:pt x="17" y="2"/>
                  </a:cubicBezTo>
                  <a:cubicBezTo>
                    <a:pt x="16" y="1"/>
                    <a:pt x="16" y="1"/>
                    <a:pt x="15" y="1"/>
                  </a:cubicBezTo>
                  <a:cubicBezTo>
                    <a:pt x="14" y="1"/>
                    <a:pt x="13" y="0"/>
                    <a:pt x="12" y="0"/>
                  </a:cubicBezTo>
                  <a:cubicBezTo>
                    <a:pt x="11" y="0"/>
                    <a:pt x="10" y="0"/>
                    <a:pt x="9" y="0"/>
                  </a:cubicBezTo>
                  <a:cubicBezTo>
                    <a:pt x="9" y="0"/>
                    <a:pt x="8" y="0"/>
                    <a:pt x="7" y="0"/>
                  </a:cubicBezTo>
                  <a:cubicBezTo>
                    <a:pt x="6" y="0"/>
                    <a:pt x="5" y="0"/>
                    <a:pt x="5" y="0"/>
                  </a:cubicBezTo>
                  <a:cubicBezTo>
                    <a:pt x="4" y="0"/>
                    <a:pt x="3" y="1"/>
                    <a:pt x="3" y="1"/>
                  </a:cubicBezTo>
                  <a:cubicBezTo>
                    <a:pt x="2" y="1"/>
                    <a:pt x="2" y="1"/>
                    <a:pt x="2" y="1"/>
                  </a:cubicBezTo>
                  <a:cubicBezTo>
                    <a:pt x="1" y="1"/>
                    <a:pt x="0" y="2"/>
                    <a:pt x="0" y="2"/>
                  </a:cubicBezTo>
                  <a:cubicBezTo>
                    <a:pt x="0" y="2"/>
                    <a:pt x="1" y="2"/>
                    <a:pt x="2" y="2"/>
                  </a:cubicBezTo>
                  <a:cubicBezTo>
                    <a:pt x="2" y="2"/>
                    <a:pt x="2" y="2"/>
                    <a:pt x="3" y="2"/>
                  </a:cubicBezTo>
                  <a:cubicBezTo>
                    <a:pt x="4" y="2"/>
                    <a:pt x="4" y="2"/>
                    <a:pt x="5" y="2"/>
                  </a:cubicBezTo>
                  <a:cubicBezTo>
                    <a:pt x="5" y="2"/>
                    <a:pt x="6" y="2"/>
                    <a:pt x="7" y="2"/>
                  </a:cubicBezTo>
                  <a:cubicBezTo>
                    <a:pt x="8" y="3"/>
                    <a:pt x="8" y="3"/>
                    <a:pt x="9" y="3"/>
                  </a:cubicBezTo>
                  <a:cubicBezTo>
                    <a:pt x="10" y="3"/>
                    <a:pt x="11" y="3"/>
                    <a:pt x="11" y="3"/>
                  </a:cubicBezTo>
                  <a:cubicBezTo>
                    <a:pt x="12" y="3"/>
                    <a:pt x="13" y="4"/>
                    <a:pt x="14" y="4"/>
                  </a:cubicBezTo>
                  <a:cubicBezTo>
                    <a:pt x="14" y="4"/>
                    <a:pt x="15" y="4"/>
                    <a:pt x="15" y="4"/>
                  </a:cubicBezTo>
                  <a:cubicBezTo>
                    <a:pt x="16" y="4"/>
                    <a:pt x="16" y="4"/>
                    <a:pt x="16" y="4"/>
                  </a:cubicBezTo>
                  <a:cubicBezTo>
                    <a:pt x="17" y="4"/>
                    <a:pt x="17" y="5"/>
                    <a:pt x="17" y="5"/>
                  </a:cubicBezTo>
                  <a:cubicBezTo>
                    <a:pt x="18" y="5"/>
                    <a:pt x="18" y="5"/>
                    <a:pt x="19" y="5"/>
                  </a:cubicBezTo>
                  <a:cubicBezTo>
                    <a:pt x="19" y="5"/>
                    <a:pt x="20" y="6"/>
                    <a:pt x="21" y="6"/>
                  </a:cubicBezTo>
                  <a:cubicBezTo>
                    <a:pt x="21" y="6"/>
                    <a:pt x="21" y="6"/>
                    <a:pt x="22" y="6"/>
                  </a:cubicBezTo>
                  <a:cubicBezTo>
                    <a:pt x="22" y="6"/>
                    <a:pt x="22" y="7"/>
                    <a:pt x="23" y="7"/>
                  </a:cubicBezTo>
                  <a:cubicBezTo>
                    <a:pt x="23" y="7"/>
                    <a:pt x="24" y="7"/>
                    <a:pt x="24" y="7"/>
                  </a:cubicBezTo>
                  <a:cubicBezTo>
                    <a:pt x="25" y="8"/>
                    <a:pt x="25" y="8"/>
                    <a:pt x="25" y="8"/>
                  </a:cubicBezTo>
                  <a:cubicBezTo>
                    <a:pt x="26" y="8"/>
                    <a:pt x="26" y="8"/>
                    <a:pt x="26" y="8"/>
                  </a:cubicBezTo>
                  <a:cubicBezTo>
                    <a:pt x="26" y="9"/>
                    <a:pt x="27" y="9"/>
                    <a:pt x="27" y="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14" name="íṧľíďè">
              <a:extLst>
                <a:ext uri="{FF2B5EF4-FFF2-40B4-BE49-F238E27FC236}">
                  <a16:creationId xmlns:a16="http://schemas.microsoft.com/office/drawing/2014/main" xmlns="" id="{1C2E993E-C392-4FE7-965A-4D0D6D7956AC}"/>
                </a:ext>
              </a:extLst>
            </p:cNvPr>
            <p:cNvSpPr/>
            <p:nvPr/>
          </p:nvSpPr>
          <p:spPr bwMode="auto">
            <a:xfrm>
              <a:off x="7377113" y="927102"/>
              <a:ext cx="80962" cy="21431"/>
            </a:xfrm>
            <a:custGeom>
              <a:avLst/>
              <a:gdLst>
                <a:gd name="T0" fmla="*/ 0 w 26"/>
                <a:gd name="T1" fmla="*/ 7 h 7"/>
                <a:gd name="T2" fmla="*/ 0 w 26"/>
                <a:gd name="T3" fmla="*/ 6 h 7"/>
                <a:gd name="T4" fmla="*/ 1 w 26"/>
                <a:gd name="T5" fmla="*/ 5 h 7"/>
                <a:gd name="T6" fmla="*/ 3 w 26"/>
                <a:gd name="T7" fmla="*/ 4 h 7"/>
                <a:gd name="T8" fmla="*/ 5 w 26"/>
                <a:gd name="T9" fmla="*/ 3 h 7"/>
                <a:gd name="T10" fmla="*/ 7 w 26"/>
                <a:gd name="T11" fmla="*/ 2 h 7"/>
                <a:gd name="T12" fmla="*/ 9 w 26"/>
                <a:gd name="T13" fmla="*/ 1 h 7"/>
                <a:gd name="T14" fmla="*/ 12 w 26"/>
                <a:gd name="T15" fmla="*/ 1 h 7"/>
                <a:gd name="T16" fmla="*/ 15 w 26"/>
                <a:gd name="T17" fmla="*/ 0 h 7"/>
                <a:gd name="T18" fmla="*/ 17 w 26"/>
                <a:gd name="T19" fmla="*/ 0 h 7"/>
                <a:gd name="T20" fmla="*/ 20 w 26"/>
                <a:gd name="T21" fmla="*/ 0 h 7"/>
                <a:gd name="T22" fmla="*/ 22 w 26"/>
                <a:gd name="T23" fmla="*/ 1 h 7"/>
                <a:gd name="T24" fmla="*/ 24 w 26"/>
                <a:gd name="T25" fmla="*/ 1 h 7"/>
                <a:gd name="T26" fmla="*/ 25 w 26"/>
                <a:gd name="T27" fmla="*/ 2 h 7"/>
                <a:gd name="T28" fmla="*/ 26 w 26"/>
                <a:gd name="T29" fmla="*/ 3 h 7"/>
                <a:gd name="T30" fmla="*/ 25 w 26"/>
                <a:gd name="T31" fmla="*/ 3 h 7"/>
                <a:gd name="T32" fmla="*/ 24 w 26"/>
                <a:gd name="T33" fmla="*/ 3 h 7"/>
                <a:gd name="T34" fmla="*/ 22 w 26"/>
                <a:gd name="T35" fmla="*/ 3 h 7"/>
                <a:gd name="T36" fmla="*/ 20 w 26"/>
                <a:gd name="T37" fmla="*/ 3 h 7"/>
                <a:gd name="T38" fmla="*/ 17 w 26"/>
                <a:gd name="T39" fmla="*/ 3 h 7"/>
                <a:gd name="T40" fmla="*/ 15 w 26"/>
                <a:gd name="T41" fmla="*/ 3 h 7"/>
                <a:gd name="T42" fmla="*/ 13 w 26"/>
                <a:gd name="T43" fmla="*/ 4 h 7"/>
                <a:gd name="T44" fmla="*/ 11 w 26"/>
                <a:gd name="T45" fmla="*/ 4 h 7"/>
                <a:gd name="T46" fmla="*/ 10 w 26"/>
                <a:gd name="T47" fmla="*/ 4 h 7"/>
                <a:gd name="T48" fmla="*/ 9 w 26"/>
                <a:gd name="T49" fmla="*/ 4 h 7"/>
                <a:gd name="T50" fmla="*/ 8 w 26"/>
                <a:gd name="T51" fmla="*/ 5 h 7"/>
                <a:gd name="T52" fmla="*/ 6 w 26"/>
                <a:gd name="T53" fmla="*/ 5 h 7"/>
                <a:gd name="T54" fmla="*/ 5 w 26"/>
                <a:gd name="T55" fmla="*/ 6 h 7"/>
                <a:gd name="T56" fmla="*/ 4 w 26"/>
                <a:gd name="T57" fmla="*/ 6 h 7"/>
                <a:gd name="T58" fmla="*/ 2 w 26"/>
                <a:gd name="T59" fmla="*/ 6 h 7"/>
                <a:gd name="T60" fmla="*/ 1 w 26"/>
                <a:gd name="T61" fmla="*/ 7 h 7"/>
                <a:gd name="T62" fmla="*/ 0 w 26"/>
                <a:gd name="T63" fmla="*/ 7 h 7"/>
                <a:gd name="T64" fmla="*/ 0 w 26"/>
                <a:gd name="T6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7">
                  <a:moveTo>
                    <a:pt x="0" y="7"/>
                  </a:moveTo>
                  <a:cubicBezTo>
                    <a:pt x="0" y="7"/>
                    <a:pt x="0" y="7"/>
                    <a:pt x="0" y="6"/>
                  </a:cubicBezTo>
                  <a:cubicBezTo>
                    <a:pt x="1" y="6"/>
                    <a:pt x="1" y="6"/>
                    <a:pt x="1" y="5"/>
                  </a:cubicBezTo>
                  <a:cubicBezTo>
                    <a:pt x="2" y="5"/>
                    <a:pt x="2" y="5"/>
                    <a:pt x="3" y="4"/>
                  </a:cubicBezTo>
                  <a:cubicBezTo>
                    <a:pt x="3" y="4"/>
                    <a:pt x="4" y="3"/>
                    <a:pt x="5" y="3"/>
                  </a:cubicBezTo>
                  <a:cubicBezTo>
                    <a:pt x="5" y="3"/>
                    <a:pt x="6" y="2"/>
                    <a:pt x="7" y="2"/>
                  </a:cubicBezTo>
                  <a:cubicBezTo>
                    <a:pt x="8" y="2"/>
                    <a:pt x="8" y="1"/>
                    <a:pt x="9" y="1"/>
                  </a:cubicBezTo>
                  <a:cubicBezTo>
                    <a:pt x="10" y="1"/>
                    <a:pt x="11" y="1"/>
                    <a:pt x="12" y="1"/>
                  </a:cubicBezTo>
                  <a:cubicBezTo>
                    <a:pt x="13" y="0"/>
                    <a:pt x="14" y="0"/>
                    <a:pt x="15" y="0"/>
                  </a:cubicBezTo>
                  <a:cubicBezTo>
                    <a:pt x="16" y="0"/>
                    <a:pt x="17" y="0"/>
                    <a:pt x="17" y="0"/>
                  </a:cubicBezTo>
                  <a:cubicBezTo>
                    <a:pt x="18" y="0"/>
                    <a:pt x="19" y="0"/>
                    <a:pt x="20" y="0"/>
                  </a:cubicBezTo>
                  <a:cubicBezTo>
                    <a:pt x="21" y="1"/>
                    <a:pt x="21" y="1"/>
                    <a:pt x="22" y="1"/>
                  </a:cubicBezTo>
                  <a:cubicBezTo>
                    <a:pt x="23" y="1"/>
                    <a:pt x="23" y="1"/>
                    <a:pt x="24" y="1"/>
                  </a:cubicBezTo>
                  <a:cubicBezTo>
                    <a:pt x="24" y="2"/>
                    <a:pt x="25" y="2"/>
                    <a:pt x="25" y="2"/>
                  </a:cubicBezTo>
                  <a:cubicBezTo>
                    <a:pt x="26" y="2"/>
                    <a:pt x="26" y="3"/>
                    <a:pt x="26" y="3"/>
                  </a:cubicBezTo>
                  <a:cubicBezTo>
                    <a:pt x="26" y="3"/>
                    <a:pt x="26" y="3"/>
                    <a:pt x="25" y="3"/>
                  </a:cubicBezTo>
                  <a:cubicBezTo>
                    <a:pt x="25" y="3"/>
                    <a:pt x="24" y="3"/>
                    <a:pt x="24" y="3"/>
                  </a:cubicBezTo>
                  <a:cubicBezTo>
                    <a:pt x="23" y="3"/>
                    <a:pt x="22" y="3"/>
                    <a:pt x="22" y="3"/>
                  </a:cubicBezTo>
                  <a:cubicBezTo>
                    <a:pt x="21" y="3"/>
                    <a:pt x="20" y="3"/>
                    <a:pt x="20" y="3"/>
                  </a:cubicBezTo>
                  <a:cubicBezTo>
                    <a:pt x="19" y="3"/>
                    <a:pt x="18" y="3"/>
                    <a:pt x="17" y="3"/>
                  </a:cubicBezTo>
                  <a:cubicBezTo>
                    <a:pt x="17" y="3"/>
                    <a:pt x="16" y="3"/>
                    <a:pt x="15" y="3"/>
                  </a:cubicBezTo>
                  <a:cubicBezTo>
                    <a:pt x="14" y="3"/>
                    <a:pt x="13" y="3"/>
                    <a:pt x="13" y="4"/>
                  </a:cubicBezTo>
                  <a:cubicBezTo>
                    <a:pt x="12" y="4"/>
                    <a:pt x="12" y="4"/>
                    <a:pt x="11" y="4"/>
                  </a:cubicBezTo>
                  <a:cubicBezTo>
                    <a:pt x="11" y="4"/>
                    <a:pt x="11" y="4"/>
                    <a:pt x="10" y="4"/>
                  </a:cubicBezTo>
                  <a:cubicBezTo>
                    <a:pt x="10" y="4"/>
                    <a:pt x="9" y="4"/>
                    <a:pt x="9" y="4"/>
                  </a:cubicBezTo>
                  <a:cubicBezTo>
                    <a:pt x="9" y="4"/>
                    <a:pt x="8" y="4"/>
                    <a:pt x="8" y="5"/>
                  </a:cubicBezTo>
                  <a:cubicBezTo>
                    <a:pt x="7" y="5"/>
                    <a:pt x="6" y="5"/>
                    <a:pt x="6" y="5"/>
                  </a:cubicBezTo>
                  <a:cubicBezTo>
                    <a:pt x="5" y="5"/>
                    <a:pt x="5" y="5"/>
                    <a:pt x="5" y="6"/>
                  </a:cubicBezTo>
                  <a:cubicBezTo>
                    <a:pt x="4" y="6"/>
                    <a:pt x="4" y="6"/>
                    <a:pt x="4" y="6"/>
                  </a:cubicBezTo>
                  <a:cubicBezTo>
                    <a:pt x="3" y="6"/>
                    <a:pt x="2" y="6"/>
                    <a:pt x="2" y="6"/>
                  </a:cubicBezTo>
                  <a:cubicBezTo>
                    <a:pt x="2" y="7"/>
                    <a:pt x="1" y="7"/>
                    <a:pt x="1" y="7"/>
                  </a:cubicBezTo>
                  <a:cubicBezTo>
                    <a:pt x="0" y="7"/>
                    <a:pt x="0" y="7"/>
                    <a:pt x="0" y="7"/>
                  </a:cubicBezTo>
                  <a:cubicBezTo>
                    <a:pt x="0" y="7"/>
                    <a:pt x="0" y="7"/>
                    <a:pt x="0" y="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15" name="iṧļîḋè">
              <a:extLst>
                <a:ext uri="{FF2B5EF4-FFF2-40B4-BE49-F238E27FC236}">
                  <a16:creationId xmlns:a16="http://schemas.microsoft.com/office/drawing/2014/main" xmlns="" id="{AF33BB64-137F-44A5-91FA-F6AEE022EDB1}"/>
                </a:ext>
              </a:extLst>
            </p:cNvPr>
            <p:cNvSpPr/>
            <p:nvPr/>
          </p:nvSpPr>
          <p:spPr bwMode="auto">
            <a:xfrm>
              <a:off x="7299723" y="886620"/>
              <a:ext cx="0" cy="53579"/>
            </a:xfrm>
            <a:custGeom>
              <a:avLst/>
              <a:gdLst>
                <a:gd name="T0" fmla="*/ 17 h 17"/>
                <a:gd name="T1" fmla="*/ 0 h 17"/>
                <a:gd name="T2" fmla="*/ 17 h 17"/>
              </a:gdLst>
              <a:ahLst/>
              <a:cxnLst>
                <a:cxn ang="0">
                  <a:pos x="0" y="T0"/>
                </a:cxn>
                <a:cxn ang="0">
                  <a:pos x="0" y="T1"/>
                </a:cxn>
                <a:cxn ang="0">
                  <a:pos x="0" y="T2"/>
                </a:cxn>
              </a:cxnLst>
              <a:rect l="0" t="0" r="r" b="b"/>
              <a:pathLst>
                <a:path h="17">
                  <a:moveTo>
                    <a:pt x="0" y="17"/>
                  </a:moveTo>
                  <a:cubicBezTo>
                    <a:pt x="0" y="17"/>
                    <a:pt x="0" y="10"/>
                    <a:pt x="0" y="0"/>
                  </a:cubicBezTo>
                  <a:cubicBezTo>
                    <a:pt x="0" y="10"/>
                    <a:pt x="0" y="17"/>
                    <a:pt x="0" y="17"/>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16" name="iśľïḓe">
              <a:extLst>
                <a:ext uri="{FF2B5EF4-FFF2-40B4-BE49-F238E27FC236}">
                  <a16:creationId xmlns:a16="http://schemas.microsoft.com/office/drawing/2014/main" xmlns="" id="{9B68A38E-6E94-4403-9F07-F1C40EA53259}"/>
                </a:ext>
              </a:extLst>
            </p:cNvPr>
            <p:cNvSpPr/>
            <p:nvPr/>
          </p:nvSpPr>
          <p:spPr bwMode="auto">
            <a:xfrm>
              <a:off x="7243763" y="728267"/>
              <a:ext cx="492919" cy="297656"/>
            </a:xfrm>
            <a:custGeom>
              <a:avLst/>
              <a:gdLst>
                <a:gd name="T0" fmla="*/ 19 w 159"/>
                <a:gd name="T1" fmla="*/ 96 h 96"/>
                <a:gd name="T2" fmla="*/ 4 w 159"/>
                <a:gd name="T3" fmla="*/ 75 h 96"/>
                <a:gd name="T4" fmla="*/ 19 w 159"/>
                <a:gd name="T5" fmla="*/ 20 h 96"/>
                <a:gd name="T6" fmla="*/ 31 w 159"/>
                <a:gd name="T7" fmla="*/ 15 h 96"/>
                <a:gd name="T8" fmla="*/ 137 w 159"/>
                <a:gd name="T9" fmla="*/ 18 h 96"/>
                <a:gd name="T10" fmla="*/ 87 w 159"/>
                <a:gd name="T11" fmla="*/ 40 h 96"/>
                <a:gd name="T12" fmla="*/ 38 w 159"/>
                <a:gd name="T13" fmla="*/ 45 h 96"/>
                <a:gd name="T14" fmla="*/ 34 w 159"/>
                <a:gd name="T15" fmla="*/ 65 h 96"/>
                <a:gd name="T16" fmla="*/ 18 w 159"/>
                <a:gd name="T17" fmla="*/ 90 h 96"/>
                <a:gd name="T18" fmla="*/ 19 w 159"/>
                <a:gd name="T1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96">
                  <a:moveTo>
                    <a:pt x="19" y="96"/>
                  </a:moveTo>
                  <a:cubicBezTo>
                    <a:pt x="19" y="96"/>
                    <a:pt x="10" y="94"/>
                    <a:pt x="4" y="75"/>
                  </a:cubicBezTo>
                  <a:cubicBezTo>
                    <a:pt x="0" y="62"/>
                    <a:pt x="3" y="34"/>
                    <a:pt x="19" y="20"/>
                  </a:cubicBezTo>
                  <a:cubicBezTo>
                    <a:pt x="28" y="11"/>
                    <a:pt x="31" y="15"/>
                    <a:pt x="31" y="15"/>
                  </a:cubicBezTo>
                  <a:cubicBezTo>
                    <a:pt x="31" y="15"/>
                    <a:pt x="126" y="0"/>
                    <a:pt x="137" y="18"/>
                  </a:cubicBezTo>
                  <a:cubicBezTo>
                    <a:pt x="146" y="35"/>
                    <a:pt x="159" y="45"/>
                    <a:pt x="87" y="40"/>
                  </a:cubicBezTo>
                  <a:cubicBezTo>
                    <a:pt x="61" y="38"/>
                    <a:pt x="38" y="45"/>
                    <a:pt x="38" y="45"/>
                  </a:cubicBezTo>
                  <a:cubicBezTo>
                    <a:pt x="38" y="45"/>
                    <a:pt x="39" y="53"/>
                    <a:pt x="34" y="65"/>
                  </a:cubicBezTo>
                  <a:cubicBezTo>
                    <a:pt x="30" y="77"/>
                    <a:pt x="18" y="90"/>
                    <a:pt x="18" y="90"/>
                  </a:cubicBezTo>
                  <a:lnTo>
                    <a:pt x="19" y="96"/>
                  </a:lnTo>
                  <a:close/>
                </a:path>
              </a:pathLst>
            </a:custGeom>
            <a:solidFill>
              <a:srgbClr val="68330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17" name="iśliḍê">
              <a:extLst>
                <a:ext uri="{FF2B5EF4-FFF2-40B4-BE49-F238E27FC236}">
                  <a16:creationId xmlns:a16="http://schemas.microsoft.com/office/drawing/2014/main" xmlns="" id="{BD2B6FC7-AF07-4D0C-A123-DBEDBD803641}"/>
                </a:ext>
              </a:extLst>
            </p:cNvPr>
            <p:cNvSpPr/>
            <p:nvPr/>
          </p:nvSpPr>
          <p:spPr bwMode="auto">
            <a:xfrm>
              <a:off x="6996113" y="1249761"/>
              <a:ext cx="305991" cy="421481"/>
            </a:xfrm>
            <a:custGeom>
              <a:avLst/>
              <a:gdLst>
                <a:gd name="T0" fmla="*/ 98 w 99"/>
                <a:gd name="T1" fmla="*/ 63 h 136"/>
                <a:gd name="T2" fmla="*/ 94 w 99"/>
                <a:gd name="T3" fmla="*/ 74 h 136"/>
                <a:gd name="T4" fmla="*/ 25 w 99"/>
                <a:gd name="T5" fmla="*/ 132 h 136"/>
                <a:gd name="T6" fmla="*/ 10 w 99"/>
                <a:gd name="T7" fmla="*/ 134 h 136"/>
                <a:gd name="T8" fmla="*/ 10 w 99"/>
                <a:gd name="T9" fmla="*/ 134 h 136"/>
                <a:gd name="T10" fmla="*/ 0 w 99"/>
                <a:gd name="T11" fmla="*/ 119 h 136"/>
                <a:gd name="T12" fmla="*/ 0 w 99"/>
                <a:gd name="T13" fmla="*/ 34 h 136"/>
                <a:gd name="T14" fmla="*/ 22 w 99"/>
                <a:gd name="T15" fmla="*/ 34 h 136"/>
                <a:gd name="T16" fmla="*/ 31 w 99"/>
                <a:gd name="T17" fmla="*/ 74 h 136"/>
                <a:gd name="T18" fmla="*/ 97 w 99"/>
                <a:gd name="T19" fmla="*/ 0 h 136"/>
                <a:gd name="T20" fmla="*/ 98 w 99"/>
                <a:gd name="T21" fmla="*/ 6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36">
                  <a:moveTo>
                    <a:pt x="98" y="63"/>
                  </a:moveTo>
                  <a:cubicBezTo>
                    <a:pt x="99" y="67"/>
                    <a:pt x="97" y="71"/>
                    <a:pt x="94" y="74"/>
                  </a:cubicBezTo>
                  <a:cubicBezTo>
                    <a:pt x="25" y="132"/>
                    <a:pt x="25" y="132"/>
                    <a:pt x="25" y="132"/>
                  </a:cubicBezTo>
                  <a:cubicBezTo>
                    <a:pt x="21" y="135"/>
                    <a:pt x="15" y="136"/>
                    <a:pt x="10" y="134"/>
                  </a:cubicBezTo>
                  <a:cubicBezTo>
                    <a:pt x="10" y="134"/>
                    <a:pt x="10" y="134"/>
                    <a:pt x="10" y="134"/>
                  </a:cubicBezTo>
                  <a:cubicBezTo>
                    <a:pt x="4" y="131"/>
                    <a:pt x="0" y="126"/>
                    <a:pt x="0" y="119"/>
                  </a:cubicBezTo>
                  <a:cubicBezTo>
                    <a:pt x="0" y="34"/>
                    <a:pt x="0" y="34"/>
                    <a:pt x="0" y="34"/>
                  </a:cubicBezTo>
                  <a:cubicBezTo>
                    <a:pt x="22" y="34"/>
                    <a:pt x="22" y="34"/>
                    <a:pt x="22" y="34"/>
                  </a:cubicBezTo>
                  <a:cubicBezTo>
                    <a:pt x="31" y="74"/>
                    <a:pt x="31" y="74"/>
                    <a:pt x="31" y="74"/>
                  </a:cubicBezTo>
                  <a:cubicBezTo>
                    <a:pt x="97" y="0"/>
                    <a:pt x="97" y="0"/>
                    <a:pt x="97" y="0"/>
                  </a:cubicBezTo>
                  <a:lnTo>
                    <a:pt x="98" y="63"/>
                  </a:lnTo>
                  <a:close/>
                </a:path>
              </a:pathLst>
            </a:custGeom>
            <a:solidFill>
              <a:srgbClr val="086B87"/>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18" name="íṥ1iďe">
              <a:extLst>
                <a:ext uri="{FF2B5EF4-FFF2-40B4-BE49-F238E27FC236}">
                  <a16:creationId xmlns:a16="http://schemas.microsoft.com/office/drawing/2014/main" xmlns="" id="{72678170-9496-4258-9E15-B051214BF3D8}"/>
                </a:ext>
              </a:extLst>
            </p:cNvPr>
            <p:cNvSpPr/>
            <p:nvPr/>
          </p:nvSpPr>
          <p:spPr bwMode="auto">
            <a:xfrm>
              <a:off x="7599761" y="1249761"/>
              <a:ext cx="347662" cy="409575"/>
            </a:xfrm>
            <a:custGeom>
              <a:avLst/>
              <a:gdLst>
                <a:gd name="T0" fmla="*/ 30 w 112"/>
                <a:gd name="T1" fmla="*/ 0 h 132"/>
                <a:gd name="T2" fmla="*/ 108 w 112"/>
                <a:gd name="T3" fmla="*/ 107 h 132"/>
                <a:gd name="T4" fmla="*/ 110 w 112"/>
                <a:gd name="T5" fmla="*/ 122 h 132"/>
                <a:gd name="T6" fmla="*/ 110 w 112"/>
                <a:gd name="T7" fmla="*/ 122 h 132"/>
                <a:gd name="T8" fmla="*/ 96 w 112"/>
                <a:gd name="T9" fmla="*/ 132 h 132"/>
                <a:gd name="T10" fmla="*/ 11 w 112"/>
                <a:gd name="T11" fmla="*/ 132 h 132"/>
                <a:gd name="T12" fmla="*/ 0 w 112"/>
                <a:gd name="T13" fmla="*/ 111 h 132"/>
                <a:gd name="T14" fmla="*/ 56 w 112"/>
                <a:gd name="T15" fmla="*/ 98 h 132"/>
                <a:gd name="T16" fmla="*/ 29 w 112"/>
                <a:gd name="T17" fmla="*/ 68 h 132"/>
                <a:gd name="T18" fmla="*/ 30 w 112"/>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32">
                  <a:moveTo>
                    <a:pt x="30" y="0"/>
                  </a:moveTo>
                  <a:cubicBezTo>
                    <a:pt x="108" y="107"/>
                    <a:pt x="108" y="107"/>
                    <a:pt x="108" y="107"/>
                  </a:cubicBezTo>
                  <a:cubicBezTo>
                    <a:pt x="111" y="111"/>
                    <a:pt x="112" y="117"/>
                    <a:pt x="110" y="122"/>
                  </a:cubicBezTo>
                  <a:cubicBezTo>
                    <a:pt x="110" y="122"/>
                    <a:pt x="110" y="122"/>
                    <a:pt x="110" y="122"/>
                  </a:cubicBezTo>
                  <a:cubicBezTo>
                    <a:pt x="108" y="128"/>
                    <a:pt x="102" y="132"/>
                    <a:pt x="96" y="132"/>
                  </a:cubicBezTo>
                  <a:cubicBezTo>
                    <a:pt x="11" y="132"/>
                    <a:pt x="11" y="132"/>
                    <a:pt x="11" y="132"/>
                  </a:cubicBezTo>
                  <a:cubicBezTo>
                    <a:pt x="0" y="111"/>
                    <a:pt x="0" y="111"/>
                    <a:pt x="0" y="111"/>
                  </a:cubicBezTo>
                  <a:cubicBezTo>
                    <a:pt x="56" y="98"/>
                    <a:pt x="56" y="98"/>
                    <a:pt x="56" y="98"/>
                  </a:cubicBezTo>
                  <a:cubicBezTo>
                    <a:pt x="29" y="68"/>
                    <a:pt x="29" y="68"/>
                    <a:pt x="29" y="68"/>
                  </a:cubicBezTo>
                  <a:lnTo>
                    <a:pt x="30" y="0"/>
                  </a:lnTo>
                  <a:close/>
                </a:path>
              </a:pathLst>
            </a:custGeom>
            <a:solidFill>
              <a:srgbClr val="086B87"/>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19" name="iŝľïḋé">
              <a:extLst>
                <a:ext uri="{FF2B5EF4-FFF2-40B4-BE49-F238E27FC236}">
                  <a16:creationId xmlns:a16="http://schemas.microsoft.com/office/drawing/2014/main" xmlns="" id="{7FDB6F93-9068-481B-9B1F-32C216EB8A91}"/>
                </a:ext>
              </a:extLst>
            </p:cNvPr>
            <p:cNvSpPr/>
            <p:nvPr/>
          </p:nvSpPr>
          <p:spPr bwMode="auto">
            <a:xfrm>
              <a:off x="7249717" y="633017"/>
              <a:ext cx="486966" cy="297656"/>
            </a:xfrm>
            <a:custGeom>
              <a:avLst/>
              <a:gdLst>
                <a:gd name="T0" fmla="*/ 0 w 157"/>
                <a:gd name="T1" fmla="*/ 92 h 96"/>
                <a:gd name="T2" fmla="*/ 32 w 157"/>
                <a:gd name="T3" fmla="*/ 18 h 96"/>
                <a:gd name="T4" fmla="*/ 42 w 157"/>
                <a:gd name="T5" fmla="*/ 22 h 96"/>
                <a:gd name="T6" fmla="*/ 42 w 157"/>
                <a:gd name="T7" fmla="*/ 22 h 96"/>
                <a:gd name="T8" fmla="*/ 52 w 157"/>
                <a:gd name="T9" fmla="*/ 25 h 96"/>
                <a:gd name="T10" fmla="*/ 56 w 157"/>
                <a:gd name="T11" fmla="*/ 18 h 96"/>
                <a:gd name="T12" fmla="*/ 58 w 157"/>
                <a:gd name="T13" fmla="*/ 13 h 96"/>
                <a:gd name="T14" fmla="*/ 76 w 157"/>
                <a:gd name="T15" fmla="*/ 20 h 96"/>
                <a:gd name="T16" fmla="*/ 76 w 157"/>
                <a:gd name="T17" fmla="*/ 20 h 96"/>
                <a:gd name="T18" fmla="*/ 77 w 157"/>
                <a:gd name="T19" fmla="*/ 25 h 96"/>
                <a:gd name="T20" fmla="*/ 85 w 157"/>
                <a:gd name="T21" fmla="*/ 20 h 96"/>
                <a:gd name="T22" fmla="*/ 106 w 157"/>
                <a:gd name="T23" fmla="*/ 1 h 96"/>
                <a:gd name="T24" fmla="*/ 110 w 157"/>
                <a:gd name="T25" fmla="*/ 0 h 96"/>
                <a:gd name="T26" fmla="*/ 112 w 157"/>
                <a:gd name="T27" fmla="*/ 7 h 96"/>
                <a:gd name="T28" fmla="*/ 112 w 157"/>
                <a:gd name="T29" fmla="*/ 7 h 96"/>
                <a:gd name="T30" fmla="*/ 117 w 157"/>
                <a:gd name="T31" fmla="*/ 24 h 96"/>
                <a:gd name="T32" fmla="*/ 130 w 157"/>
                <a:gd name="T33" fmla="*/ 11 h 96"/>
                <a:gd name="T34" fmla="*/ 141 w 157"/>
                <a:gd name="T35" fmla="*/ 20 h 96"/>
                <a:gd name="T36" fmla="*/ 140 w 157"/>
                <a:gd name="T37" fmla="*/ 22 h 96"/>
                <a:gd name="T38" fmla="*/ 135 w 157"/>
                <a:gd name="T39" fmla="*/ 37 h 96"/>
                <a:gd name="T40" fmla="*/ 145 w 157"/>
                <a:gd name="T41" fmla="*/ 26 h 96"/>
                <a:gd name="T42" fmla="*/ 156 w 157"/>
                <a:gd name="T43" fmla="*/ 36 h 96"/>
                <a:gd name="T44" fmla="*/ 147 w 157"/>
                <a:gd name="T45" fmla="*/ 96 h 96"/>
                <a:gd name="T46" fmla="*/ 135 w 157"/>
                <a:gd name="T47" fmla="*/ 80 h 96"/>
                <a:gd name="T48" fmla="*/ 130 w 157"/>
                <a:gd name="T49" fmla="*/ 84 h 96"/>
                <a:gd name="T50" fmla="*/ 27 w 157"/>
                <a:gd name="T51" fmla="*/ 80 h 96"/>
                <a:gd name="T52" fmla="*/ 5 w 157"/>
                <a:gd name="T53"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 h="96">
                  <a:moveTo>
                    <a:pt x="0" y="92"/>
                  </a:moveTo>
                  <a:cubicBezTo>
                    <a:pt x="1" y="65"/>
                    <a:pt x="13" y="38"/>
                    <a:pt x="32" y="18"/>
                  </a:cubicBezTo>
                  <a:cubicBezTo>
                    <a:pt x="36" y="14"/>
                    <a:pt x="42" y="17"/>
                    <a:pt x="42" y="22"/>
                  </a:cubicBezTo>
                  <a:cubicBezTo>
                    <a:pt x="42" y="22"/>
                    <a:pt x="42" y="22"/>
                    <a:pt x="42" y="22"/>
                  </a:cubicBezTo>
                  <a:cubicBezTo>
                    <a:pt x="42" y="27"/>
                    <a:pt x="49" y="29"/>
                    <a:pt x="52" y="25"/>
                  </a:cubicBezTo>
                  <a:cubicBezTo>
                    <a:pt x="53" y="23"/>
                    <a:pt x="54" y="21"/>
                    <a:pt x="56" y="18"/>
                  </a:cubicBezTo>
                  <a:cubicBezTo>
                    <a:pt x="56" y="17"/>
                    <a:pt x="57" y="15"/>
                    <a:pt x="58" y="13"/>
                  </a:cubicBezTo>
                  <a:cubicBezTo>
                    <a:pt x="64" y="5"/>
                    <a:pt x="78" y="10"/>
                    <a:pt x="76" y="20"/>
                  </a:cubicBezTo>
                  <a:cubicBezTo>
                    <a:pt x="76" y="20"/>
                    <a:pt x="76" y="20"/>
                    <a:pt x="76" y="20"/>
                  </a:cubicBezTo>
                  <a:cubicBezTo>
                    <a:pt x="76" y="22"/>
                    <a:pt x="76" y="23"/>
                    <a:pt x="77" y="25"/>
                  </a:cubicBezTo>
                  <a:cubicBezTo>
                    <a:pt x="79" y="27"/>
                    <a:pt x="83" y="24"/>
                    <a:pt x="85" y="20"/>
                  </a:cubicBezTo>
                  <a:cubicBezTo>
                    <a:pt x="90" y="12"/>
                    <a:pt x="97" y="5"/>
                    <a:pt x="106" y="1"/>
                  </a:cubicBezTo>
                  <a:cubicBezTo>
                    <a:pt x="107" y="1"/>
                    <a:pt x="109" y="0"/>
                    <a:pt x="110" y="0"/>
                  </a:cubicBezTo>
                  <a:cubicBezTo>
                    <a:pt x="112" y="1"/>
                    <a:pt x="112" y="4"/>
                    <a:pt x="112" y="7"/>
                  </a:cubicBezTo>
                  <a:cubicBezTo>
                    <a:pt x="112" y="7"/>
                    <a:pt x="112" y="7"/>
                    <a:pt x="112" y="7"/>
                  </a:cubicBezTo>
                  <a:cubicBezTo>
                    <a:pt x="111" y="14"/>
                    <a:pt x="111" y="28"/>
                    <a:pt x="117" y="24"/>
                  </a:cubicBezTo>
                  <a:cubicBezTo>
                    <a:pt x="119" y="23"/>
                    <a:pt x="128" y="12"/>
                    <a:pt x="130" y="11"/>
                  </a:cubicBezTo>
                  <a:cubicBezTo>
                    <a:pt x="136" y="8"/>
                    <a:pt x="143" y="13"/>
                    <a:pt x="141" y="20"/>
                  </a:cubicBezTo>
                  <a:cubicBezTo>
                    <a:pt x="140" y="20"/>
                    <a:pt x="140" y="21"/>
                    <a:pt x="140" y="22"/>
                  </a:cubicBezTo>
                  <a:cubicBezTo>
                    <a:pt x="139" y="25"/>
                    <a:pt x="128" y="34"/>
                    <a:pt x="135" y="37"/>
                  </a:cubicBezTo>
                  <a:cubicBezTo>
                    <a:pt x="135" y="37"/>
                    <a:pt x="145" y="27"/>
                    <a:pt x="145" y="26"/>
                  </a:cubicBezTo>
                  <a:cubicBezTo>
                    <a:pt x="151" y="24"/>
                    <a:pt x="157" y="29"/>
                    <a:pt x="156" y="36"/>
                  </a:cubicBezTo>
                  <a:cubicBezTo>
                    <a:pt x="147" y="96"/>
                    <a:pt x="147" y="96"/>
                    <a:pt x="147" y="96"/>
                  </a:cubicBezTo>
                  <a:cubicBezTo>
                    <a:pt x="141" y="93"/>
                    <a:pt x="139" y="85"/>
                    <a:pt x="135" y="80"/>
                  </a:cubicBezTo>
                  <a:cubicBezTo>
                    <a:pt x="131" y="74"/>
                    <a:pt x="136" y="88"/>
                    <a:pt x="130" y="84"/>
                  </a:cubicBezTo>
                  <a:cubicBezTo>
                    <a:pt x="100" y="58"/>
                    <a:pt x="56" y="67"/>
                    <a:pt x="27" y="80"/>
                  </a:cubicBezTo>
                  <a:cubicBezTo>
                    <a:pt x="20" y="83"/>
                    <a:pt x="11" y="85"/>
                    <a:pt x="5" y="90"/>
                  </a:cubicBezTo>
                </a:path>
              </a:pathLst>
            </a:custGeom>
            <a:solidFill>
              <a:srgbClr val="68330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20" name="ísļiḍè">
              <a:extLst>
                <a:ext uri="{FF2B5EF4-FFF2-40B4-BE49-F238E27FC236}">
                  <a16:creationId xmlns:a16="http://schemas.microsoft.com/office/drawing/2014/main" xmlns="" id="{F2C51EAC-CBC1-48A2-96BE-691AF333D735}"/>
                </a:ext>
              </a:extLst>
            </p:cNvPr>
            <p:cNvSpPr/>
            <p:nvPr/>
          </p:nvSpPr>
          <p:spPr bwMode="auto">
            <a:xfrm>
              <a:off x="7920038" y="1249761"/>
              <a:ext cx="425053" cy="409575"/>
            </a:xfrm>
            <a:custGeom>
              <a:avLst/>
              <a:gdLst>
                <a:gd name="T0" fmla="*/ 137 w 137"/>
                <a:gd name="T1" fmla="*/ 0 h 132"/>
                <a:gd name="T2" fmla="*/ 107 w 137"/>
                <a:gd name="T3" fmla="*/ 27 h 132"/>
                <a:gd name="T4" fmla="*/ 76 w 137"/>
                <a:gd name="T5" fmla="*/ 77 h 132"/>
                <a:gd name="T6" fmla="*/ 60 w 137"/>
                <a:gd name="T7" fmla="*/ 77 h 132"/>
                <a:gd name="T8" fmla="*/ 30 w 137"/>
                <a:gd name="T9" fmla="*/ 42 h 132"/>
                <a:gd name="T10" fmla="*/ 0 w 137"/>
                <a:gd name="T11" fmla="*/ 59 h 132"/>
                <a:gd name="T12" fmla="*/ 46 w 137"/>
                <a:gd name="T13" fmla="*/ 119 h 132"/>
                <a:gd name="T14" fmla="*/ 87 w 137"/>
                <a:gd name="T15" fmla="*/ 118 h 132"/>
                <a:gd name="T16" fmla="*/ 137 w 137"/>
                <a:gd name="T17" fmla="*/ 49 h 132"/>
                <a:gd name="T18" fmla="*/ 137 w 137"/>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2">
                  <a:moveTo>
                    <a:pt x="137" y="0"/>
                  </a:moveTo>
                  <a:cubicBezTo>
                    <a:pt x="137" y="0"/>
                    <a:pt x="125" y="0"/>
                    <a:pt x="107" y="27"/>
                  </a:cubicBezTo>
                  <a:cubicBezTo>
                    <a:pt x="96" y="43"/>
                    <a:pt x="84" y="63"/>
                    <a:pt x="76" y="77"/>
                  </a:cubicBezTo>
                  <a:cubicBezTo>
                    <a:pt x="73" y="83"/>
                    <a:pt x="64" y="83"/>
                    <a:pt x="60" y="77"/>
                  </a:cubicBezTo>
                  <a:cubicBezTo>
                    <a:pt x="30" y="42"/>
                    <a:pt x="30" y="42"/>
                    <a:pt x="30" y="42"/>
                  </a:cubicBezTo>
                  <a:cubicBezTo>
                    <a:pt x="0" y="59"/>
                    <a:pt x="0" y="59"/>
                    <a:pt x="0" y="59"/>
                  </a:cubicBezTo>
                  <a:cubicBezTo>
                    <a:pt x="46" y="119"/>
                    <a:pt x="46" y="119"/>
                    <a:pt x="46" y="119"/>
                  </a:cubicBezTo>
                  <a:cubicBezTo>
                    <a:pt x="57" y="132"/>
                    <a:pt x="77" y="132"/>
                    <a:pt x="87" y="118"/>
                  </a:cubicBezTo>
                  <a:cubicBezTo>
                    <a:pt x="137" y="49"/>
                    <a:pt x="137" y="49"/>
                    <a:pt x="137" y="49"/>
                  </a:cubicBezTo>
                  <a:lnTo>
                    <a:pt x="137" y="0"/>
                  </a:lnTo>
                  <a:close/>
                </a:path>
              </a:pathLst>
            </a:custGeom>
            <a:solidFill>
              <a:srgbClr val="990317"/>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21" name="îSlïḑe">
              <a:extLst>
                <a:ext uri="{FF2B5EF4-FFF2-40B4-BE49-F238E27FC236}">
                  <a16:creationId xmlns:a16="http://schemas.microsoft.com/office/drawing/2014/main" xmlns="" id="{9C33BD81-FE2F-40A3-9190-F4C93A1A2F29}"/>
                </a:ext>
              </a:extLst>
            </p:cNvPr>
            <p:cNvSpPr/>
            <p:nvPr/>
          </p:nvSpPr>
          <p:spPr bwMode="auto">
            <a:xfrm>
              <a:off x="7848601" y="1280717"/>
              <a:ext cx="145256" cy="145256"/>
            </a:xfrm>
            <a:custGeom>
              <a:avLst/>
              <a:gdLst>
                <a:gd name="T0" fmla="*/ 42 w 47"/>
                <a:gd name="T1" fmla="*/ 6 h 47"/>
                <a:gd name="T2" fmla="*/ 36 w 47"/>
                <a:gd name="T3" fmla="*/ 19 h 47"/>
                <a:gd name="T4" fmla="*/ 30 w 47"/>
                <a:gd name="T5" fmla="*/ 11 h 47"/>
                <a:gd name="T6" fmla="*/ 25 w 47"/>
                <a:gd name="T7" fmla="*/ 0 h 47"/>
                <a:gd name="T8" fmla="*/ 24 w 47"/>
                <a:gd name="T9" fmla="*/ 0 h 47"/>
                <a:gd name="T10" fmla="*/ 22 w 47"/>
                <a:gd name="T11" fmla="*/ 1 h 47"/>
                <a:gd name="T12" fmla="*/ 23 w 47"/>
                <a:gd name="T13" fmla="*/ 3 h 47"/>
                <a:gd name="T14" fmla="*/ 26 w 47"/>
                <a:gd name="T15" fmla="*/ 12 h 47"/>
                <a:gd name="T16" fmla="*/ 25 w 47"/>
                <a:gd name="T17" fmla="*/ 13 h 47"/>
                <a:gd name="T18" fmla="*/ 21 w 47"/>
                <a:gd name="T19" fmla="*/ 4 h 47"/>
                <a:gd name="T20" fmla="*/ 18 w 47"/>
                <a:gd name="T21" fmla="*/ 1 h 47"/>
                <a:gd name="T22" fmla="*/ 15 w 47"/>
                <a:gd name="T23" fmla="*/ 1 h 47"/>
                <a:gd name="T24" fmla="*/ 20 w 47"/>
                <a:gd name="T25" fmla="*/ 12 h 47"/>
                <a:gd name="T26" fmla="*/ 20 w 47"/>
                <a:gd name="T27" fmla="*/ 15 h 47"/>
                <a:gd name="T28" fmla="*/ 18 w 47"/>
                <a:gd name="T29" fmla="*/ 14 h 47"/>
                <a:gd name="T30" fmla="*/ 13 w 47"/>
                <a:gd name="T31" fmla="*/ 5 h 47"/>
                <a:gd name="T32" fmla="*/ 11 w 47"/>
                <a:gd name="T33" fmla="*/ 3 h 47"/>
                <a:gd name="T34" fmla="*/ 9 w 47"/>
                <a:gd name="T35" fmla="*/ 3 h 47"/>
                <a:gd name="T36" fmla="*/ 9 w 47"/>
                <a:gd name="T37" fmla="*/ 6 h 47"/>
                <a:gd name="T38" fmla="*/ 12 w 47"/>
                <a:gd name="T39" fmla="*/ 13 h 47"/>
                <a:gd name="T40" fmla="*/ 14 w 47"/>
                <a:gd name="T41" fmla="*/ 19 h 47"/>
                <a:gd name="T42" fmla="*/ 14 w 47"/>
                <a:gd name="T43" fmla="*/ 19 h 47"/>
                <a:gd name="T44" fmla="*/ 13 w 47"/>
                <a:gd name="T45" fmla="*/ 19 h 47"/>
                <a:gd name="T46" fmla="*/ 12 w 47"/>
                <a:gd name="T47" fmla="*/ 19 h 47"/>
                <a:gd name="T48" fmla="*/ 4 w 47"/>
                <a:gd name="T49" fmla="*/ 7 h 47"/>
                <a:gd name="T50" fmla="*/ 2 w 47"/>
                <a:gd name="T51" fmla="*/ 5 h 47"/>
                <a:gd name="T52" fmla="*/ 0 w 47"/>
                <a:gd name="T53" fmla="*/ 6 h 47"/>
                <a:gd name="T54" fmla="*/ 1 w 47"/>
                <a:gd name="T55" fmla="*/ 9 h 47"/>
                <a:gd name="T56" fmla="*/ 7 w 47"/>
                <a:gd name="T57" fmla="*/ 22 h 47"/>
                <a:gd name="T58" fmla="*/ 7 w 47"/>
                <a:gd name="T59" fmla="*/ 23 h 47"/>
                <a:gd name="T60" fmla="*/ 15 w 47"/>
                <a:gd name="T61" fmla="*/ 37 h 47"/>
                <a:gd name="T62" fmla="*/ 26 w 47"/>
                <a:gd name="T63" fmla="*/ 47 h 47"/>
                <a:gd name="T64" fmla="*/ 46 w 47"/>
                <a:gd name="T65" fmla="*/ 36 h 47"/>
                <a:gd name="T66" fmla="*/ 46 w 47"/>
                <a:gd name="T67" fmla="*/ 28 h 47"/>
                <a:gd name="T68" fmla="*/ 46 w 47"/>
                <a:gd name="T69" fmla="*/ 8 h 47"/>
                <a:gd name="T70" fmla="*/ 42 w 47"/>
                <a:gd name="T71"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7">
                  <a:moveTo>
                    <a:pt x="42" y="6"/>
                  </a:moveTo>
                  <a:cubicBezTo>
                    <a:pt x="39" y="8"/>
                    <a:pt x="39" y="18"/>
                    <a:pt x="36" y="19"/>
                  </a:cubicBezTo>
                  <a:cubicBezTo>
                    <a:pt x="34" y="19"/>
                    <a:pt x="31" y="13"/>
                    <a:pt x="30" y="11"/>
                  </a:cubicBezTo>
                  <a:cubicBezTo>
                    <a:pt x="29" y="7"/>
                    <a:pt x="28" y="3"/>
                    <a:pt x="25" y="0"/>
                  </a:cubicBezTo>
                  <a:cubicBezTo>
                    <a:pt x="24" y="0"/>
                    <a:pt x="24" y="0"/>
                    <a:pt x="24" y="0"/>
                  </a:cubicBezTo>
                  <a:cubicBezTo>
                    <a:pt x="23" y="0"/>
                    <a:pt x="23" y="0"/>
                    <a:pt x="22" y="1"/>
                  </a:cubicBezTo>
                  <a:cubicBezTo>
                    <a:pt x="22" y="2"/>
                    <a:pt x="22" y="2"/>
                    <a:pt x="23" y="3"/>
                  </a:cubicBezTo>
                  <a:cubicBezTo>
                    <a:pt x="24" y="6"/>
                    <a:pt x="26" y="9"/>
                    <a:pt x="26" y="12"/>
                  </a:cubicBezTo>
                  <a:cubicBezTo>
                    <a:pt x="25" y="13"/>
                    <a:pt x="25" y="13"/>
                    <a:pt x="25" y="13"/>
                  </a:cubicBezTo>
                  <a:cubicBezTo>
                    <a:pt x="24" y="9"/>
                    <a:pt x="22" y="7"/>
                    <a:pt x="21" y="4"/>
                  </a:cubicBezTo>
                  <a:cubicBezTo>
                    <a:pt x="20" y="3"/>
                    <a:pt x="19" y="2"/>
                    <a:pt x="18" y="1"/>
                  </a:cubicBezTo>
                  <a:cubicBezTo>
                    <a:pt x="18" y="0"/>
                    <a:pt x="16" y="0"/>
                    <a:pt x="15" y="1"/>
                  </a:cubicBezTo>
                  <a:cubicBezTo>
                    <a:pt x="15" y="5"/>
                    <a:pt x="19" y="8"/>
                    <a:pt x="20" y="12"/>
                  </a:cubicBezTo>
                  <a:cubicBezTo>
                    <a:pt x="21" y="13"/>
                    <a:pt x="21" y="15"/>
                    <a:pt x="20" y="15"/>
                  </a:cubicBezTo>
                  <a:cubicBezTo>
                    <a:pt x="19" y="15"/>
                    <a:pt x="19" y="15"/>
                    <a:pt x="18" y="14"/>
                  </a:cubicBezTo>
                  <a:cubicBezTo>
                    <a:pt x="16" y="11"/>
                    <a:pt x="14" y="8"/>
                    <a:pt x="13" y="5"/>
                  </a:cubicBezTo>
                  <a:cubicBezTo>
                    <a:pt x="12" y="4"/>
                    <a:pt x="12" y="4"/>
                    <a:pt x="11" y="3"/>
                  </a:cubicBezTo>
                  <a:cubicBezTo>
                    <a:pt x="10" y="3"/>
                    <a:pt x="9" y="3"/>
                    <a:pt x="9" y="3"/>
                  </a:cubicBezTo>
                  <a:cubicBezTo>
                    <a:pt x="8" y="4"/>
                    <a:pt x="9" y="5"/>
                    <a:pt x="9" y="6"/>
                  </a:cubicBezTo>
                  <a:cubicBezTo>
                    <a:pt x="10" y="8"/>
                    <a:pt x="11" y="11"/>
                    <a:pt x="12" y="13"/>
                  </a:cubicBezTo>
                  <a:cubicBezTo>
                    <a:pt x="13" y="15"/>
                    <a:pt x="14" y="17"/>
                    <a:pt x="14" y="19"/>
                  </a:cubicBezTo>
                  <a:cubicBezTo>
                    <a:pt x="14" y="19"/>
                    <a:pt x="14" y="19"/>
                    <a:pt x="14" y="19"/>
                  </a:cubicBezTo>
                  <a:cubicBezTo>
                    <a:pt x="13" y="19"/>
                    <a:pt x="13" y="19"/>
                    <a:pt x="13" y="19"/>
                  </a:cubicBezTo>
                  <a:cubicBezTo>
                    <a:pt x="13" y="19"/>
                    <a:pt x="12" y="19"/>
                    <a:pt x="12" y="19"/>
                  </a:cubicBezTo>
                  <a:cubicBezTo>
                    <a:pt x="9" y="15"/>
                    <a:pt x="6" y="11"/>
                    <a:pt x="4" y="7"/>
                  </a:cubicBezTo>
                  <a:cubicBezTo>
                    <a:pt x="4" y="6"/>
                    <a:pt x="3" y="5"/>
                    <a:pt x="2" y="5"/>
                  </a:cubicBezTo>
                  <a:cubicBezTo>
                    <a:pt x="2" y="4"/>
                    <a:pt x="1" y="5"/>
                    <a:pt x="0" y="6"/>
                  </a:cubicBezTo>
                  <a:cubicBezTo>
                    <a:pt x="0" y="7"/>
                    <a:pt x="0" y="8"/>
                    <a:pt x="1" y="9"/>
                  </a:cubicBezTo>
                  <a:cubicBezTo>
                    <a:pt x="2" y="14"/>
                    <a:pt x="7" y="22"/>
                    <a:pt x="7" y="22"/>
                  </a:cubicBezTo>
                  <a:cubicBezTo>
                    <a:pt x="7" y="23"/>
                    <a:pt x="7" y="23"/>
                    <a:pt x="7" y="23"/>
                  </a:cubicBezTo>
                  <a:cubicBezTo>
                    <a:pt x="9" y="26"/>
                    <a:pt x="12" y="34"/>
                    <a:pt x="15" y="37"/>
                  </a:cubicBezTo>
                  <a:cubicBezTo>
                    <a:pt x="19" y="41"/>
                    <a:pt x="26" y="47"/>
                    <a:pt x="26" y="47"/>
                  </a:cubicBezTo>
                  <a:cubicBezTo>
                    <a:pt x="46" y="36"/>
                    <a:pt x="46" y="36"/>
                    <a:pt x="46" y="36"/>
                  </a:cubicBezTo>
                  <a:cubicBezTo>
                    <a:pt x="46" y="36"/>
                    <a:pt x="44" y="33"/>
                    <a:pt x="46" y="28"/>
                  </a:cubicBezTo>
                  <a:cubicBezTo>
                    <a:pt x="47" y="22"/>
                    <a:pt x="44" y="17"/>
                    <a:pt x="46" y="8"/>
                  </a:cubicBezTo>
                  <a:cubicBezTo>
                    <a:pt x="47" y="5"/>
                    <a:pt x="43" y="5"/>
                    <a:pt x="42" y="6"/>
                  </a:cubicBezTo>
                  <a:close/>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22" name="îs1ïḓé">
              <a:extLst>
                <a:ext uri="{FF2B5EF4-FFF2-40B4-BE49-F238E27FC236}">
                  <a16:creationId xmlns:a16="http://schemas.microsoft.com/office/drawing/2014/main" xmlns="" id="{54541F1B-78B9-4B56-B03F-2B8F9ADBB6A3}"/>
                </a:ext>
              </a:extLst>
            </p:cNvPr>
            <p:cNvSpPr/>
            <p:nvPr/>
          </p:nvSpPr>
          <p:spPr bwMode="auto">
            <a:xfrm>
              <a:off x="8306992" y="1249761"/>
              <a:ext cx="353616" cy="558404"/>
            </a:xfrm>
            <a:custGeom>
              <a:avLst/>
              <a:gdLst>
                <a:gd name="T0" fmla="*/ 114 w 114"/>
                <a:gd name="T1" fmla="*/ 180 h 180"/>
                <a:gd name="T2" fmla="*/ 111 w 114"/>
                <a:gd name="T3" fmla="*/ 162 h 180"/>
                <a:gd name="T4" fmla="*/ 98 w 114"/>
                <a:gd name="T5" fmla="*/ 126 h 180"/>
                <a:gd name="T6" fmla="*/ 85 w 114"/>
                <a:gd name="T7" fmla="*/ 75 h 180"/>
                <a:gd name="T8" fmla="*/ 89 w 114"/>
                <a:gd name="T9" fmla="*/ 50 h 180"/>
                <a:gd name="T10" fmla="*/ 89 w 114"/>
                <a:gd name="T11" fmla="*/ 0 h 180"/>
                <a:gd name="T12" fmla="*/ 12 w 114"/>
                <a:gd name="T13" fmla="*/ 0 h 180"/>
                <a:gd name="T14" fmla="*/ 2 w 114"/>
                <a:gd name="T15" fmla="*/ 32 h 180"/>
                <a:gd name="T16" fmla="*/ 7 w 114"/>
                <a:gd name="T17" fmla="*/ 61 h 180"/>
                <a:gd name="T18" fmla="*/ 7 w 114"/>
                <a:gd name="T19" fmla="*/ 61 h 180"/>
                <a:gd name="T20" fmla="*/ 22 w 114"/>
                <a:gd name="T21" fmla="*/ 134 h 180"/>
                <a:gd name="T22" fmla="*/ 10 w 114"/>
                <a:gd name="T23" fmla="*/ 159 h 180"/>
                <a:gd name="T24" fmla="*/ 4 w 114"/>
                <a:gd name="T25" fmla="*/ 180 h 180"/>
                <a:gd name="T26" fmla="*/ 114 w 114"/>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80">
                  <a:moveTo>
                    <a:pt x="114" y="180"/>
                  </a:moveTo>
                  <a:cubicBezTo>
                    <a:pt x="111" y="162"/>
                    <a:pt x="111" y="162"/>
                    <a:pt x="111" y="162"/>
                  </a:cubicBezTo>
                  <a:cubicBezTo>
                    <a:pt x="108" y="149"/>
                    <a:pt x="104" y="137"/>
                    <a:pt x="98" y="126"/>
                  </a:cubicBezTo>
                  <a:cubicBezTo>
                    <a:pt x="90" y="110"/>
                    <a:pt x="83" y="89"/>
                    <a:pt x="85" y="75"/>
                  </a:cubicBezTo>
                  <a:cubicBezTo>
                    <a:pt x="89" y="50"/>
                    <a:pt x="89" y="50"/>
                    <a:pt x="89" y="50"/>
                  </a:cubicBezTo>
                  <a:cubicBezTo>
                    <a:pt x="89" y="0"/>
                    <a:pt x="89" y="0"/>
                    <a:pt x="89" y="0"/>
                  </a:cubicBezTo>
                  <a:cubicBezTo>
                    <a:pt x="12" y="0"/>
                    <a:pt x="12" y="0"/>
                    <a:pt x="12" y="0"/>
                  </a:cubicBezTo>
                  <a:cubicBezTo>
                    <a:pt x="2" y="32"/>
                    <a:pt x="2" y="32"/>
                    <a:pt x="2" y="32"/>
                  </a:cubicBezTo>
                  <a:cubicBezTo>
                    <a:pt x="0" y="42"/>
                    <a:pt x="1" y="53"/>
                    <a:pt x="7" y="61"/>
                  </a:cubicBezTo>
                  <a:cubicBezTo>
                    <a:pt x="7" y="61"/>
                    <a:pt x="7" y="61"/>
                    <a:pt x="7" y="61"/>
                  </a:cubicBezTo>
                  <a:cubicBezTo>
                    <a:pt x="14" y="71"/>
                    <a:pt x="35" y="106"/>
                    <a:pt x="22" y="134"/>
                  </a:cubicBezTo>
                  <a:cubicBezTo>
                    <a:pt x="17" y="142"/>
                    <a:pt x="13" y="151"/>
                    <a:pt x="10" y="159"/>
                  </a:cubicBezTo>
                  <a:cubicBezTo>
                    <a:pt x="4" y="180"/>
                    <a:pt x="4" y="180"/>
                    <a:pt x="4" y="180"/>
                  </a:cubicBezTo>
                  <a:lnTo>
                    <a:pt x="114" y="180"/>
                  </a:lnTo>
                  <a:close/>
                </a:path>
              </a:pathLst>
            </a:custGeom>
            <a:solidFill>
              <a:srgbClr val="F00524"/>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23" name="ísḻídé">
              <a:extLst>
                <a:ext uri="{FF2B5EF4-FFF2-40B4-BE49-F238E27FC236}">
                  <a16:creationId xmlns:a16="http://schemas.microsoft.com/office/drawing/2014/main" xmlns="" id="{D1213835-8035-4A63-9495-1F0933CF6154}"/>
                </a:ext>
              </a:extLst>
            </p:cNvPr>
            <p:cNvSpPr/>
            <p:nvPr/>
          </p:nvSpPr>
          <p:spPr bwMode="auto">
            <a:xfrm>
              <a:off x="8604648" y="933054"/>
              <a:ext cx="105966" cy="152400"/>
            </a:xfrm>
            <a:custGeom>
              <a:avLst/>
              <a:gdLst>
                <a:gd name="T0" fmla="*/ 1 w 34"/>
                <a:gd name="T1" fmla="*/ 15 h 49"/>
                <a:gd name="T2" fmla="*/ 23 w 34"/>
                <a:gd name="T3" fmla="*/ 9 h 49"/>
                <a:gd name="T4" fmla="*/ 0 w 34"/>
                <a:gd name="T5" fmla="*/ 43 h 49"/>
                <a:gd name="T6" fmla="*/ 1 w 34"/>
                <a:gd name="T7" fmla="*/ 15 h 49"/>
              </a:gdLst>
              <a:ahLst/>
              <a:cxnLst>
                <a:cxn ang="0">
                  <a:pos x="T0" y="T1"/>
                </a:cxn>
                <a:cxn ang="0">
                  <a:pos x="T2" y="T3"/>
                </a:cxn>
                <a:cxn ang="0">
                  <a:pos x="T4" y="T5"/>
                </a:cxn>
                <a:cxn ang="0">
                  <a:pos x="T6" y="T7"/>
                </a:cxn>
              </a:cxnLst>
              <a:rect l="0" t="0" r="r" b="b"/>
              <a:pathLst>
                <a:path w="34" h="49">
                  <a:moveTo>
                    <a:pt x="1" y="15"/>
                  </a:moveTo>
                  <a:cubicBezTo>
                    <a:pt x="1" y="15"/>
                    <a:pt x="12" y="0"/>
                    <a:pt x="23" y="9"/>
                  </a:cubicBezTo>
                  <a:cubicBezTo>
                    <a:pt x="34" y="18"/>
                    <a:pt x="21" y="49"/>
                    <a:pt x="0" y="43"/>
                  </a:cubicBezTo>
                  <a:lnTo>
                    <a:pt x="1" y="15"/>
                  </a:lnTo>
                  <a:close/>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24" name="iṧļíḓe">
              <a:extLst>
                <a:ext uri="{FF2B5EF4-FFF2-40B4-BE49-F238E27FC236}">
                  <a16:creationId xmlns:a16="http://schemas.microsoft.com/office/drawing/2014/main" xmlns="" id="{F35C9D4F-0A5C-41F3-92C4-9E2D53324D0B}"/>
                </a:ext>
              </a:extLst>
            </p:cNvPr>
            <p:cNvSpPr/>
            <p:nvPr/>
          </p:nvSpPr>
          <p:spPr bwMode="auto">
            <a:xfrm>
              <a:off x="8604648" y="971154"/>
              <a:ext cx="84535" cy="92869"/>
            </a:xfrm>
            <a:custGeom>
              <a:avLst/>
              <a:gdLst>
                <a:gd name="T0" fmla="*/ 1 w 27"/>
                <a:gd name="T1" fmla="*/ 14 h 30"/>
                <a:gd name="T2" fmla="*/ 0 w 27"/>
                <a:gd name="T3" fmla="*/ 28 h 30"/>
                <a:gd name="T4" fmla="*/ 18 w 27"/>
                <a:gd name="T5" fmla="*/ 2 h 30"/>
                <a:gd name="T6" fmla="*/ 1 w 27"/>
                <a:gd name="T7" fmla="*/ 14 h 30"/>
              </a:gdLst>
              <a:ahLst/>
              <a:cxnLst>
                <a:cxn ang="0">
                  <a:pos x="T0" y="T1"/>
                </a:cxn>
                <a:cxn ang="0">
                  <a:pos x="T2" y="T3"/>
                </a:cxn>
                <a:cxn ang="0">
                  <a:pos x="T4" y="T5"/>
                </a:cxn>
                <a:cxn ang="0">
                  <a:pos x="T6" y="T7"/>
                </a:cxn>
              </a:cxnLst>
              <a:rect l="0" t="0" r="r" b="b"/>
              <a:pathLst>
                <a:path w="27" h="30">
                  <a:moveTo>
                    <a:pt x="1" y="14"/>
                  </a:moveTo>
                  <a:cubicBezTo>
                    <a:pt x="0" y="28"/>
                    <a:pt x="0" y="28"/>
                    <a:pt x="0" y="28"/>
                  </a:cubicBezTo>
                  <a:cubicBezTo>
                    <a:pt x="18" y="30"/>
                    <a:pt x="27" y="5"/>
                    <a:pt x="18" y="2"/>
                  </a:cubicBezTo>
                  <a:cubicBezTo>
                    <a:pt x="12" y="0"/>
                    <a:pt x="4" y="9"/>
                    <a:pt x="1" y="14"/>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25" name="îS1iďê">
              <a:extLst>
                <a:ext uri="{FF2B5EF4-FFF2-40B4-BE49-F238E27FC236}">
                  <a16:creationId xmlns:a16="http://schemas.microsoft.com/office/drawing/2014/main" xmlns="" id="{36E779C1-B3ED-47E1-9EE7-D94D41CFA641}"/>
                </a:ext>
              </a:extLst>
            </p:cNvPr>
            <p:cNvSpPr/>
            <p:nvPr/>
          </p:nvSpPr>
          <p:spPr bwMode="auto">
            <a:xfrm>
              <a:off x="8608220" y="973536"/>
              <a:ext cx="61912" cy="40481"/>
            </a:xfrm>
            <a:custGeom>
              <a:avLst/>
              <a:gdLst>
                <a:gd name="T0" fmla="*/ 20 w 20"/>
                <a:gd name="T1" fmla="*/ 6 h 13"/>
                <a:gd name="T2" fmla="*/ 20 w 20"/>
                <a:gd name="T3" fmla="*/ 6 h 13"/>
                <a:gd name="T4" fmla="*/ 20 w 20"/>
                <a:gd name="T5" fmla="*/ 5 h 13"/>
                <a:gd name="T6" fmla="*/ 18 w 20"/>
                <a:gd name="T7" fmla="*/ 2 h 13"/>
                <a:gd name="T8" fmla="*/ 17 w 20"/>
                <a:gd name="T9" fmla="*/ 2 h 13"/>
                <a:gd name="T10" fmla="*/ 17 w 20"/>
                <a:gd name="T11" fmla="*/ 2 h 13"/>
                <a:gd name="T12" fmla="*/ 17 w 20"/>
                <a:gd name="T13" fmla="*/ 2 h 13"/>
                <a:gd name="T14" fmla="*/ 17 w 20"/>
                <a:gd name="T15" fmla="*/ 2 h 13"/>
                <a:gd name="T16" fmla="*/ 17 w 20"/>
                <a:gd name="T17" fmla="*/ 2 h 13"/>
                <a:gd name="T18" fmla="*/ 17 w 20"/>
                <a:gd name="T19" fmla="*/ 2 h 13"/>
                <a:gd name="T20" fmla="*/ 17 w 20"/>
                <a:gd name="T21" fmla="*/ 2 h 13"/>
                <a:gd name="T22" fmla="*/ 17 w 20"/>
                <a:gd name="T23" fmla="*/ 2 h 13"/>
                <a:gd name="T24" fmla="*/ 17 w 20"/>
                <a:gd name="T25" fmla="*/ 2 h 13"/>
                <a:gd name="T26" fmla="*/ 16 w 20"/>
                <a:gd name="T27" fmla="*/ 2 h 13"/>
                <a:gd name="T28" fmla="*/ 16 w 20"/>
                <a:gd name="T29" fmla="*/ 2 h 13"/>
                <a:gd name="T30" fmla="*/ 15 w 20"/>
                <a:gd name="T31" fmla="*/ 2 h 13"/>
                <a:gd name="T32" fmla="*/ 15 w 20"/>
                <a:gd name="T33" fmla="*/ 2 h 13"/>
                <a:gd name="T34" fmla="*/ 10 w 20"/>
                <a:gd name="T35" fmla="*/ 3 h 13"/>
                <a:gd name="T36" fmla="*/ 8 w 20"/>
                <a:gd name="T37" fmla="*/ 5 h 13"/>
                <a:gd name="T38" fmla="*/ 6 w 20"/>
                <a:gd name="T39" fmla="*/ 6 h 13"/>
                <a:gd name="T40" fmla="*/ 3 w 20"/>
                <a:gd name="T41" fmla="*/ 9 h 13"/>
                <a:gd name="T42" fmla="*/ 0 w 20"/>
                <a:gd name="T43" fmla="*/ 13 h 13"/>
                <a:gd name="T44" fmla="*/ 0 w 20"/>
                <a:gd name="T45" fmla="*/ 11 h 13"/>
                <a:gd name="T46" fmla="*/ 2 w 20"/>
                <a:gd name="T47" fmla="*/ 9 h 13"/>
                <a:gd name="T48" fmla="*/ 3 w 20"/>
                <a:gd name="T49" fmla="*/ 7 h 13"/>
                <a:gd name="T50" fmla="*/ 5 w 20"/>
                <a:gd name="T51" fmla="*/ 5 h 13"/>
                <a:gd name="T52" fmla="*/ 9 w 20"/>
                <a:gd name="T53" fmla="*/ 1 h 13"/>
                <a:gd name="T54" fmla="*/ 12 w 20"/>
                <a:gd name="T55" fmla="*/ 0 h 13"/>
                <a:gd name="T56" fmla="*/ 14 w 20"/>
                <a:gd name="T57" fmla="*/ 0 h 13"/>
                <a:gd name="T58" fmla="*/ 15 w 20"/>
                <a:gd name="T59" fmla="*/ 0 h 13"/>
                <a:gd name="T60" fmla="*/ 16 w 20"/>
                <a:gd name="T61" fmla="*/ 0 h 13"/>
                <a:gd name="T62" fmla="*/ 16 w 20"/>
                <a:gd name="T63" fmla="*/ 0 h 13"/>
                <a:gd name="T64" fmla="*/ 17 w 20"/>
                <a:gd name="T65" fmla="*/ 0 h 13"/>
                <a:gd name="T66" fmla="*/ 17 w 20"/>
                <a:gd name="T67" fmla="*/ 0 h 13"/>
                <a:gd name="T68" fmla="*/ 18 w 20"/>
                <a:gd name="T69" fmla="*/ 0 h 13"/>
                <a:gd name="T70" fmla="*/ 18 w 20"/>
                <a:gd name="T71" fmla="*/ 0 h 13"/>
                <a:gd name="T72" fmla="*/ 18 w 20"/>
                <a:gd name="T73" fmla="*/ 1 h 13"/>
                <a:gd name="T74" fmla="*/ 19 w 20"/>
                <a:gd name="T75" fmla="*/ 1 h 13"/>
                <a:gd name="T76" fmla="*/ 20 w 20"/>
                <a:gd name="T77" fmla="*/ 3 h 13"/>
                <a:gd name="T78" fmla="*/ 20 w 20"/>
                <a:gd name="T79" fmla="*/ 5 h 13"/>
                <a:gd name="T80" fmla="*/ 20 w 20"/>
                <a:gd name="T81" fmla="*/ 6 h 13"/>
                <a:gd name="T82" fmla="*/ 20 w 20"/>
                <a:gd name="T8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13">
                  <a:moveTo>
                    <a:pt x="20" y="6"/>
                  </a:moveTo>
                  <a:cubicBezTo>
                    <a:pt x="20" y="6"/>
                    <a:pt x="20" y="6"/>
                    <a:pt x="20" y="6"/>
                  </a:cubicBezTo>
                  <a:cubicBezTo>
                    <a:pt x="20" y="5"/>
                    <a:pt x="20" y="5"/>
                    <a:pt x="20" y="5"/>
                  </a:cubicBezTo>
                  <a:cubicBezTo>
                    <a:pt x="20" y="4"/>
                    <a:pt x="19" y="3"/>
                    <a:pt x="18" y="2"/>
                  </a:cubicBezTo>
                  <a:cubicBezTo>
                    <a:pt x="18" y="2"/>
                    <a:pt x="18"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6" y="2"/>
                    <a:pt x="16" y="2"/>
                    <a:pt x="16" y="2"/>
                  </a:cubicBezTo>
                  <a:cubicBezTo>
                    <a:pt x="16" y="2"/>
                    <a:pt x="16" y="2"/>
                    <a:pt x="16" y="2"/>
                  </a:cubicBezTo>
                  <a:cubicBezTo>
                    <a:pt x="15" y="2"/>
                    <a:pt x="15" y="2"/>
                    <a:pt x="15" y="2"/>
                  </a:cubicBezTo>
                  <a:cubicBezTo>
                    <a:pt x="15" y="2"/>
                    <a:pt x="15" y="2"/>
                    <a:pt x="15" y="2"/>
                  </a:cubicBezTo>
                  <a:cubicBezTo>
                    <a:pt x="13" y="2"/>
                    <a:pt x="12" y="3"/>
                    <a:pt x="10" y="3"/>
                  </a:cubicBezTo>
                  <a:cubicBezTo>
                    <a:pt x="9" y="4"/>
                    <a:pt x="9" y="4"/>
                    <a:pt x="8" y="5"/>
                  </a:cubicBezTo>
                  <a:cubicBezTo>
                    <a:pt x="7" y="5"/>
                    <a:pt x="7" y="6"/>
                    <a:pt x="6" y="6"/>
                  </a:cubicBezTo>
                  <a:cubicBezTo>
                    <a:pt x="5" y="7"/>
                    <a:pt x="4" y="8"/>
                    <a:pt x="3" y="9"/>
                  </a:cubicBezTo>
                  <a:cubicBezTo>
                    <a:pt x="1" y="11"/>
                    <a:pt x="0" y="13"/>
                    <a:pt x="0" y="13"/>
                  </a:cubicBezTo>
                  <a:cubicBezTo>
                    <a:pt x="0" y="13"/>
                    <a:pt x="0" y="12"/>
                    <a:pt x="0" y="11"/>
                  </a:cubicBezTo>
                  <a:cubicBezTo>
                    <a:pt x="0" y="11"/>
                    <a:pt x="1" y="10"/>
                    <a:pt x="2" y="9"/>
                  </a:cubicBezTo>
                  <a:cubicBezTo>
                    <a:pt x="2" y="8"/>
                    <a:pt x="3" y="7"/>
                    <a:pt x="3" y="7"/>
                  </a:cubicBezTo>
                  <a:cubicBezTo>
                    <a:pt x="4" y="6"/>
                    <a:pt x="4" y="5"/>
                    <a:pt x="5" y="5"/>
                  </a:cubicBezTo>
                  <a:cubicBezTo>
                    <a:pt x="6" y="4"/>
                    <a:pt x="7" y="2"/>
                    <a:pt x="9" y="1"/>
                  </a:cubicBezTo>
                  <a:cubicBezTo>
                    <a:pt x="10" y="1"/>
                    <a:pt x="11" y="0"/>
                    <a:pt x="12" y="0"/>
                  </a:cubicBezTo>
                  <a:cubicBezTo>
                    <a:pt x="12" y="0"/>
                    <a:pt x="13" y="0"/>
                    <a:pt x="14" y="0"/>
                  </a:cubicBezTo>
                  <a:cubicBezTo>
                    <a:pt x="15" y="0"/>
                    <a:pt x="15" y="0"/>
                    <a:pt x="15" y="0"/>
                  </a:cubicBezTo>
                  <a:cubicBezTo>
                    <a:pt x="15" y="0"/>
                    <a:pt x="16" y="0"/>
                    <a:pt x="16" y="0"/>
                  </a:cubicBezTo>
                  <a:cubicBezTo>
                    <a:pt x="16" y="0"/>
                    <a:pt x="16" y="0"/>
                    <a:pt x="16" y="0"/>
                  </a:cubicBezTo>
                  <a:cubicBezTo>
                    <a:pt x="17" y="0"/>
                    <a:pt x="17" y="0"/>
                    <a:pt x="17" y="0"/>
                  </a:cubicBezTo>
                  <a:cubicBezTo>
                    <a:pt x="17" y="0"/>
                    <a:pt x="17" y="0"/>
                    <a:pt x="17" y="0"/>
                  </a:cubicBezTo>
                  <a:cubicBezTo>
                    <a:pt x="18" y="0"/>
                    <a:pt x="18" y="0"/>
                    <a:pt x="18" y="0"/>
                  </a:cubicBezTo>
                  <a:cubicBezTo>
                    <a:pt x="18" y="0"/>
                    <a:pt x="18" y="0"/>
                    <a:pt x="18" y="0"/>
                  </a:cubicBezTo>
                  <a:cubicBezTo>
                    <a:pt x="18" y="0"/>
                    <a:pt x="18" y="1"/>
                    <a:pt x="18" y="1"/>
                  </a:cubicBezTo>
                  <a:cubicBezTo>
                    <a:pt x="19" y="1"/>
                    <a:pt x="19" y="1"/>
                    <a:pt x="19" y="1"/>
                  </a:cubicBezTo>
                  <a:cubicBezTo>
                    <a:pt x="20" y="2"/>
                    <a:pt x="20" y="3"/>
                    <a:pt x="20" y="3"/>
                  </a:cubicBezTo>
                  <a:cubicBezTo>
                    <a:pt x="20" y="4"/>
                    <a:pt x="20" y="4"/>
                    <a:pt x="20" y="5"/>
                  </a:cubicBezTo>
                  <a:cubicBezTo>
                    <a:pt x="20" y="5"/>
                    <a:pt x="20" y="5"/>
                    <a:pt x="20" y="6"/>
                  </a:cubicBezTo>
                  <a:cubicBezTo>
                    <a:pt x="20" y="6"/>
                    <a:pt x="20" y="6"/>
                    <a:pt x="20" y="6"/>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26" name="íṩľiḍè">
              <a:extLst>
                <a:ext uri="{FF2B5EF4-FFF2-40B4-BE49-F238E27FC236}">
                  <a16:creationId xmlns:a16="http://schemas.microsoft.com/office/drawing/2014/main" xmlns="" id="{19C24864-3C32-43B5-8F5E-1BFEF593A24E}"/>
                </a:ext>
              </a:extLst>
            </p:cNvPr>
            <p:cNvSpPr/>
            <p:nvPr/>
          </p:nvSpPr>
          <p:spPr bwMode="auto">
            <a:xfrm>
              <a:off x="8173642" y="948533"/>
              <a:ext cx="115491" cy="155972"/>
            </a:xfrm>
            <a:custGeom>
              <a:avLst/>
              <a:gdLst>
                <a:gd name="T0" fmla="*/ 33 w 37"/>
                <a:gd name="T1" fmla="*/ 14 h 50"/>
                <a:gd name="T2" fmla="*/ 11 w 37"/>
                <a:gd name="T3" fmla="*/ 10 h 50"/>
                <a:gd name="T4" fmla="*/ 37 w 37"/>
                <a:gd name="T5" fmla="*/ 42 h 50"/>
                <a:gd name="T6" fmla="*/ 33 w 37"/>
                <a:gd name="T7" fmla="*/ 14 h 50"/>
              </a:gdLst>
              <a:ahLst/>
              <a:cxnLst>
                <a:cxn ang="0">
                  <a:pos x="T0" y="T1"/>
                </a:cxn>
                <a:cxn ang="0">
                  <a:pos x="T2" y="T3"/>
                </a:cxn>
                <a:cxn ang="0">
                  <a:pos x="T4" y="T5"/>
                </a:cxn>
                <a:cxn ang="0">
                  <a:pos x="T6" y="T7"/>
                </a:cxn>
              </a:cxnLst>
              <a:rect l="0" t="0" r="r" b="b"/>
              <a:pathLst>
                <a:path w="37" h="50">
                  <a:moveTo>
                    <a:pt x="33" y="14"/>
                  </a:moveTo>
                  <a:cubicBezTo>
                    <a:pt x="33" y="14"/>
                    <a:pt x="21" y="0"/>
                    <a:pt x="11" y="10"/>
                  </a:cubicBezTo>
                  <a:cubicBezTo>
                    <a:pt x="0" y="20"/>
                    <a:pt x="17" y="50"/>
                    <a:pt x="37" y="42"/>
                  </a:cubicBezTo>
                  <a:lnTo>
                    <a:pt x="33" y="14"/>
                  </a:lnTo>
                  <a:close/>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27" name="iṥļîďè">
              <a:extLst>
                <a:ext uri="{FF2B5EF4-FFF2-40B4-BE49-F238E27FC236}">
                  <a16:creationId xmlns:a16="http://schemas.microsoft.com/office/drawing/2014/main" xmlns="" id="{4459EC38-488B-424E-8A09-4D3184EF673C}"/>
                </a:ext>
              </a:extLst>
            </p:cNvPr>
            <p:cNvSpPr/>
            <p:nvPr/>
          </p:nvSpPr>
          <p:spPr bwMode="auto">
            <a:xfrm>
              <a:off x="8198645" y="986633"/>
              <a:ext cx="86916" cy="95250"/>
            </a:xfrm>
            <a:custGeom>
              <a:avLst/>
              <a:gdLst>
                <a:gd name="T0" fmla="*/ 26 w 28"/>
                <a:gd name="T1" fmla="*/ 13 h 31"/>
                <a:gd name="T2" fmla="*/ 28 w 28"/>
                <a:gd name="T3" fmla="*/ 27 h 31"/>
                <a:gd name="T4" fmla="*/ 8 w 28"/>
                <a:gd name="T5" fmla="*/ 3 h 31"/>
                <a:gd name="T6" fmla="*/ 26 w 28"/>
                <a:gd name="T7" fmla="*/ 13 h 31"/>
              </a:gdLst>
              <a:ahLst/>
              <a:cxnLst>
                <a:cxn ang="0">
                  <a:pos x="T0" y="T1"/>
                </a:cxn>
                <a:cxn ang="0">
                  <a:pos x="T2" y="T3"/>
                </a:cxn>
                <a:cxn ang="0">
                  <a:pos x="T4" y="T5"/>
                </a:cxn>
                <a:cxn ang="0">
                  <a:pos x="T6" y="T7"/>
                </a:cxn>
              </a:cxnLst>
              <a:rect l="0" t="0" r="r" b="b"/>
              <a:pathLst>
                <a:path w="28" h="31">
                  <a:moveTo>
                    <a:pt x="26" y="13"/>
                  </a:moveTo>
                  <a:cubicBezTo>
                    <a:pt x="28" y="27"/>
                    <a:pt x="28" y="27"/>
                    <a:pt x="28" y="27"/>
                  </a:cubicBezTo>
                  <a:cubicBezTo>
                    <a:pt x="11" y="31"/>
                    <a:pt x="0" y="6"/>
                    <a:pt x="8" y="3"/>
                  </a:cubicBezTo>
                  <a:cubicBezTo>
                    <a:pt x="14" y="0"/>
                    <a:pt x="23" y="8"/>
                    <a:pt x="26" y="13"/>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28" name="ïšlíḍè">
              <a:extLst>
                <a:ext uri="{FF2B5EF4-FFF2-40B4-BE49-F238E27FC236}">
                  <a16:creationId xmlns:a16="http://schemas.microsoft.com/office/drawing/2014/main" xmlns="" id="{F29223BE-7EC7-4890-97D6-3C1E2399A5F1}"/>
                </a:ext>
              </a:extLst>
            </p:cNvPr>
            <p:cNvSpPr/>
            <p:nvPr/>
          </p:nvSpPr>
          <p:spPr bwMode="auto">
            <a:xfrm>
              <a:off x="8214123" y="989014"/>
              <a:ext cx="65485" cy="36910"/>
            </a:xfrm>
            <a:custGeom>
              <a:avLst/>
              <a:gdLst>
                <a:gd name="T0" fmla="*/ 0 w 21"/>
                <a:gd name="T1" fmla="*/ 7 h 12"/>
                <a:gd name="T2" fmla="*/ 0 w 21"/>
                <a:gd name="T3" fmla="*/ 7 h 12"/>
                <a:gd name="T4" fmla="*/ 1 w 21"/>
                <a:gd name="T5" fmla="*/ 6 h 12"/>
                <a:gd name="T6" fmla="*/ 2 w 21"/>
                <a:gd name="T7" fmla="*/ 3 h 12"/>
                <a:gd name="T8" fmla="*/ 3 w 21"/>
                <a:gd name="T9" fmla="*/ 3 h 12"/>
                <a:gd name="T10" fmla="*/ 3 w 21"/>
                <a:gd name="T11" fmla="*/ 3 h 12"/>
                <a:gd name="T12" fmla="*/ 3 w 21"/>
                <a:gd name="T13" fmla="*/ 3 h 12"/>
                <a:gd name="T14" fmla="*/ 3 w 21"/>
                <a:gd name="T15" fmla="*/ 3 h 12"/>
                <a:gd name="T16" fmla="*/ 3 w 21"/>
                <a:gd name="T17" fmla="*/ 3 h 12"/>
                <a:gd name="T18" fmla="*/ 3 w 21"/>
                <a:gd name="T19" fmla="*/ 3 h 12"/>
                <a:gd name="T20" fmla="*/ 3 w 21"/>
                <a:gd name="T21" fmla="*/ 3 h 12"/>
                <a:gd name="T22" fmla="*/ 3 w 21"/>
                <a:gd name="T23" fmla="*/ 2 h 12"/>
                <a:gd name="T24" fmla="*/ 4 w 21"/>
                <a:gd name="T25" fmla="*/ 2 h 12"/>
                <a:gd name="T26" fmla="*/ 4 w 21"/>
                <a:gd name="T27" fmla="*/ 2 h 12"/>
                <a:gd name="T28" fmla="*/ 5 w 21"/>
                <a:gd name="T29" fmla="*/ 2 h 12"/>
                <a:gd name="T30" fmla="*/ 5 w 21"/>
                <a:gd name="T31" fmla="*/ 2 h 12"/>
                <a:gd name="T32" fmla="*/ 6 w 21"/>
                <a:gd name="T33" fmla="*/ 2 h 12"/>
                <a:gd name="T34" fmla="*/ 10 w 21"/>
                <a:gd name="T35" fmla="*/ 3 h 12"/>
                <a:gd name="T36" fmla="*/ 12 w 21"/>
                <a:gd name="T37" fmla="*/ 5 h 12"/>
                <a:gd name="T38" fmla="*/ 14 w 21"/>
                <a:gd name="T39" fmla="*/ 6 h 12"/>
                <a:gd name="T40" fmla="*/ 18 w 21"/>
                <a:gd name="T41" fmla="*/ 9 h 12"/>
                <a:gd name="T42" fmla="*/ 21 w 21"/>
                <a:gd name="T43" fmla="*/ 12 h 12"/>
                <a:gd name="T44" fmla="*/ 21 w 21"/>
                <a:gd name="T45" fmla="*/ 11 h 12"/>
                <a:gd name="T46" fmla="*/ 19 w 21"/>
                <a:gd name="T47" fmla="*/ 8 h 12"/>
                <a:gd name="T48" fmla="*/ 18 w 21"/>
                <a:gd name="T49" fmla="*/ 6 h 12"/>
                <a:gd name="T50" fmla="*/ 16 w 21"/>
                <a:gd name="T51" fmla="*/ 4 h 12"/>
                <a:gd name="T52" fmla="*/ 11 w 21"/>
                <a:gd name="T53" fmla="*/ 1 h 12"/>
                <a:gd name="T54" fmla="*/ 9 w 21"/>
                <a:gd name="T55" fmla="*/ 0 h 12"/>
                <a:gd name="T56" fmla="*/ 6 w 21"/>
                <a:gd name="T57" fmla="*/ 0 h 12"/>
                <a:gd name="T58" fmla="*/ 5 w 21"/>
                <a:gd name="T59" fmla="*/ 0 h 12"/>
                <a:gd name="T60" fmla="*/ 4 w 21"/>
                <a:gd name="T61" fmla="*/ 0 h 12"/>
                <a:gd name="T62" fmla="*/ 4 w 21"/>
                <a:gd name="T63" fmla="*/ 0 h 12"/>
                <a:gd name="T64" fmla="*/ 3 w 21"/>
                <a:gd name="T65" fmla="*/ 1 h 12"/>
                <a:gd name="T66" fmla="*/ 3 w 21"/>
                <a:gd name="T67" fmla="*/ 1 h 12"/>
                <a:gd name="T68" fmla="*/ 3 w 21"/>
                <a:gd name="T69" fmla="*/ 1 h 12"/>
                <a:gd name="T70" fmla="*/ 2 w 21"/>
                <a:gd name="T71" fmla="*/ 1 h 12"/>
                <a:gd name="T72" fmla="*/ 2 w 21"/>
                <a:gd name="T73" fmla="*/ 1 h 12"/>
                <a:gd name="T74" fmla="*/ 1 w 21"/>
                <a:gd name="T75" fmla="*/ 2 h 12"/>
                <a:gd name="T76" fmla="*/ 0 w 21"/>
                <a:gd name="T77" fmla="*/ 4 h 12"/>
                <a:gd name="T78" fmla="*/ 0 w 21"/>
                <a:gd name="T79" fmla="*/ 6 h 12"/>
                <a:gd name="T80" fmla="*/ 0 w 21"/>
                <a:gd name="T81" fmla="*/ 7 h 12"/>
                <a:gd name="T82" fmla="*/ 0 w 21"/>
                <a:gd name="T83"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 h="12">
                  <a:moveTo>
                    <a:pt x="0" y="7"/>
                  </a:moveTo>
                  <a:cubicBezTo>
                    <a:pt x="0" y="7"/>
                    <a:pt x="0" y="7"/>
                    <a:pt x="0" y="7"/>
                  </a:cubicBezTo>
                  <a:cubicBezTo>
                    <a:pt x="0" y="6"/>
                    <a:pt x="1" y="6"/>
                    <a:pt x="1" y="6"/>
                  </a:cubicBezTo>
                  <a:cubicBezTo>
                    <a:pt x="1" y="5"/>
                    <a:pt x="1" y="4"/>
                    <a:pt x="2" y="3"/>
                  </a:cubicBezTo>
                  <a:cubicBezTo>
                    <a:pt x="2"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2"/>
                    <a:pt x="3" y="2"/>
                    <a:pt x="3" y="2"/>
                  </a:cubicBezTo>
                  <a:cubicBezTo>
                    <a:pt x="4" y="2"/>
                    <a:pt x="4" y="2"/>
                    <a:pt x="4" y="2"/>
                  </a:cubicBezTo>
                  <a:cubicBezTo>
                    <a:pt x="4" y="2"/>
                    <a:pt x="4" y="2"/>
                    <a:pt x="4" y="2"/>
                  </a:cubicBezTo>
                  <a:cubicBezTo>
                    <a:pt x="4" y="2"/>
                    <a:pt x="5" y="2"/>
                    <a:pt x="5" y="2"/>
                  </a:cubicBezTo>
                  <a:cubicBezTo>
                    <a:pt x="5" y="2"/>
                    <a:pt x="5" y="2"/>
                    <a:pt x="5" y="2"/>
                  </a:cubicBezTo>
                  <a:cubicBezTo>
                    <a:pt x="5" y="2"/>
                    <a:pt x="6" y="2"/>
                    <a:pt x="6" y="2"/>
                  </a:cubicBezTo>
                  <a:cubicBezTo>
                    <a:pt x="7" y="2"/>
                    <a:pt x="9" y="3"/>
                    <a:pt x="10" y="3"/>
                  </a:cubicBezTo>
                  <a:cubicBezTo>
                    <a:pt x="11" y="4"/>
                    <a:pt x="12" y="4"/>
                    <a:pt x="12" y="5"/>
                  </a:cubicBezTo>
                  <a:cubicBezTo>
                    <a:pt x="13" y="5"/>
                    <a:pt x="14" y="6"/>
                    <a:pt x="14" y="6"/>
                  </a:cubicBezTo>
                  <a:cubicBezTo>
                    <a:pt x="16" y="7"/>
                    <a:pt x="17" y="8"/>
                    <a:pt x="18" y="9"/>
                  </a:cubicBezTo>
                  <a:cubicBezTo>
                    <a:pt x="20" y="11"/>
                    <a:pt x="21" y="12"/>
                    <a:pt x="21" y="12"/>
                  </a:cubicBezTo>
                  <a:cubicBezTo>
                    <a:pt x="21" y="12"/>
                    <a:pt x="21" y="11"/>
                    <a:pt x="21" y="11"/>
                  </a:cubicBezTo>
                  <a:cubicBezTo>
                    <a:pt x="20" y="10"/>
                    <a:pt x="20" y="9"/>
                    <a:pt x="19" y="8"/>
                  </a:cubicBezTo>
                  <a:cubicBezTo>
                    <a:pt x="19" y="7"/>
                    <a:pt x="18" y="7"/>
                    <a:pt x="18" y="6"/>
                  </a:cubicBezTo>
                  <a:cubicBezTo>
                    <a:pt x="17" y="6"/>
                    <a:pt x="17" y="5"/>
                    <a:pt x="16" y="4"/>
                  </a:cubicBezTo>
                  <a:cubicBezTo>
                    <a:pt x="15" y="3"/>
                    <a:pt x="13" y="2"/>
                    <a:pt x="11" y="1"/>
                  </a:cubicBezTo>
                  <a:cubicBezTo>
                    <a:pt x="10" y="1"/>
                    <a:pt x="10" y="1"/>
                    <a:pt x="9" y="0"/>
                  </a:cubicBezTo>
                  <a:cubicBezTo>
                    <a:pt x="8" y="0"/>
                    <a:pt x="7" y="0"/>
                    <a:pt x="6" y="0"/>
                  </a:cubicBezTo>
                  <a:cubicBezTo>
                    <a:pt x="5" y="0"/>
                    <a:pt x="5" y="0"/>
                    <a:pt x="5" y="0"/>
                  </a:cubicBezTo>
                  <a:cubicBezTo>
                    <a:pt x="5" y="0"/>
                    <a:pt x="5" y="0"/>
                    <a:pt x="4" y="0"/>
                  </a:cubicBezTo>
                  <a:cubicBezTo>
                    <a:pt x="4" y="0"/>
                    <a:pt x="4" y="0"/>
                    <a:pt x="4" y="0"/>
                  </a:cubicBezTo>
                  <a:cubicBezTo>
                    <a:pt x="3" y="1"/>
                    <a:pt x="3" y="1"/>
                    <a:pt x="3" y="1"/>
                  </a:cubicBezTo>
                  <a:cubicBezTo>
                    <a:pt x="3" y="1"/>
                    <a:pt x="3" y="1"/>
                    <a:pt x="3" y="1"/>
                  </a:cubicBezTo>
                  <a:cubicBezTo>
                    <a:pt x="3" y="1"/>
                    <a:pt x="3" y="1"/>
                    <a:pt x="3" y="1"/>
                  </a:cubicBezTo>
                  <a:cubicBezTo>
                    <a:pt x="2" y="1"/>
                    <a:pt x="2" y="1"/>
                    <a:pt x="2" y="1"/>
                  </a:cubicBezTo>
                  <a:cubicBezTo>
                    <a:pt x="2" y="1"/>
                    <a:pt x="2" y="1"/>
                    <a:pt x="2" y="1"/>
                  </a:cubicBezTo>
                  <a:cubicBezTo>
                    <a:pt x="2" y="2"/>
                    <a:pt x="1" y="2"/>
                    <a:pt x="1" y="2"/>
                  </a:cubicBezTo>
                  <a:cubicBezTo>
                    <a:pt x="1" y="3"/>
                    <a:pt x="0" y="4"/>
                    <a:pt x="0" y="4"/>
                  </a:cubicBezTo>
                  <a:cubicBezTo>
                    <a:pt x="0" y="5"/>
                    <a:pt x="0" y="5"/>
                    <a:pt x="0" y="6"/>
                  </a:cubicBezTo>
                  <a:cubicBezTo>
                    <a:pt x="0" y="6"/>
                    <a:pt x="0" y="6"/>
                    <a:pt x="0" y="7"/>
                  </a:cubicBezTo>
                  <a:cubicBezTo>
                    <a:pt x="0" y="7"/>
                    <a:pt x="0" y="7"/>
                    <a:pt x="0" y="7"/>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29" name="ís1íḓê">
              <a:extLst>
                <a:ext uri="{FF2B5EF4-FFF2-40B4-BE49-F238E27FC236}">
                  <a16:creationId xmlns:a16="http://schemas.microsoft.com/office/drawing/2014/main" xmlns="" id="{B45D7FD0-0334-4E56-8712-9BF48348BE18}"/>
                </a:ext>
              </a:extLst>
            </p:cNvPr>
            <p:cNvSpPr/>
            <p:nvPr/>
          </p:nvSpPr>
          <p:spPr bwMode="auto">
            <a:xfrm>
              <a:off x="8397479" y="1128317"/>
              <a:ext cx="98822" cy="171450"/>
            </a:xfrm>
            <a:custGeom>
              <a:avLst/>
              <a:gdLst>
                <a:gd name="T0" fmla="*/ 29 w 32"/>
                <a:gd name="T1" fmla="*/ 0 h 55"/>
                <a:gd name="T2" fmla="*/ 0 w 32"/>
                <a:gd name="T3" fmla="*/ 1 h 55"/>
                <a:gd name="T4" fmla="*/ 1 w 32"/>
                <a:gd name="T5" fmla="*/ 46 h 55"/>
                <a:gd name="T6" fmla="*/ 16 w 32"/>
                <a:gd name="T7" fmla="*/ 55 h 55"/>
                <a:gd name="T8" fmla="*/ 32 w 32"/>
                <a:gd name="T9" fmla="*/ 45 h 55"/>
                <a:gd name="T10" fmla="*/ 29 w 32"/>
                <a:gd name="T11" fmla="*/ 0 h 55"/>
              </a:gdLst>
              <a:ahLst/>
              <a:cxnLst>
                <a:cxn ang="0">
                  <a:pos x="T0" y="T1"/>
                </a:cxn>
                <a:cxn ang="0">
                  <a:pos x="T2" y="T3"/>
                </a:cxn>
                <a:cxn ang="0">
                  <a:pos x="T4" y="T5"/>
                </a:cxn>
                <a:cxn ang="0">
                  <a:pos x="T6" y="T7"/>
                </a:cxn>
                <a:cxn ang="0">
                  <a:pos x="T8" y="T9"/>
                </a:cxn>
                <a:cxn ang="0">
                  <a:pos x="T10" y="T11"/>
                </a:cxn>
              </a:cxnLst>
              <a:rect l="0" t="0" r="r" b="b"/>
              <a:pathLst>
                <a:path w="32" h="55">
                  <a:moveTo>
                    <a:pt x="29" y="0"/>
                  </a:moveTo>
                  <a:cubicBezTo>
                    <a:pt x="0" y="1"/>
                    <a:pt x="0" y="1"/>
                    <a:pt x="0" y="1"/>
                  </a:cubicBezTo>
                  <a:cubicBezTo>
                    <a:pt x="0" y="1"/>
                    <a:pt x="1" y="46"/>
                    <a:pt x="1" y="46"/>
                  </a:cubicBezTo>
                  <a:cubicBezTo>
                    <a:pt x="1" y="46"/>
                    <a:pt x="3" y="55"/>
                    <a:pt x="16" y="55"/>
                  </a:cubicBezTo>
                  <a:cubicBezTo>
                    <a:pt x="29" y="55"/>
                    <a:pt x="32" y="45"/>
                    <a:pt x="32" y="45"/>
                  </a:cubicBezTo>
                  <a:cubicBezTo>
                    <a:pt x="32" y="45"/>
                    <a:pt x="29" y="0"/>
                    <a:pt x="29" y="0"/>
                  </a:cubicBezTo>
                  <a:close/>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30" name="isļídè">
              <a:extLst>
                <a:ext uri="{FF2B5EF4-FFF2-40B4-BE49-F238E27FC236}">
                  <a16:creationId xmlns:a16="http://schemas.microsoft.com/office/drawing/2014/main" xmlns="" id="{DDCC0AF6-14CA-4DDA-8580-04A3DAA2F967}"/>
                </a:ext>
              </a:extLst>
            </p:cNvPr>
            <p:cNvSpPr/>
            <p:nvPr/>
          </p:nvSpPr>
          <p:spPr bwMode="auto">
            <a:xfrm>
              <a:off x="8397479" y="1178323"/>
              <a:ext cx="96441" cy="86916"/>
            </a:xfrm>
            <a:custGeom>
              <a:avLst/>
              <a:gdLst>
                <a:gd name="T0" fmla="*/ 30 w 31"/>
                <a:gd name="T1" fmla="*/ 0 h 28"/>
                <a:gd name="T2" fmla="*/ 1 w 31"/>
                <a:gd name="T3" fmla="*/ 2 h 28"/>
                <a:gd name="T4" fmla="*/ 0 w 31"/>
                <a:gd name="T5" fmla="*/ 19 h 28"/>
                <a:gd name="T6" fmla="*/ 16 w 31"/>
                <a:gd name="T7" fmla="*/ 28 h 28"/>
                <a:gd name="T8" fmla="*/ 31 w 31"/>
                <a:gd name="T9" fmla="*/ 18 h 28"/>
                <a:gd name="T10" fmla="*/ 30 w 31"/>
                <a:gd name="T11" fmla="*/ 0 h 28"/>
              </a:gdLst>
              <a:ahLst/>
              <a:cxnLst>
                <a:cxn ang="0">
                  <a:pos x="T0" y="T1"/>
                </a:cxn>
                <a:cxn ang="0">
                  <a:pos x="T2" y="T3"/>
                </a:cxn>
                <a:cxn ang="0">
                  <a:pos x="T4" y="T5"/>
                </a:cxn>
                <a:cxn ang="0">
                  <a:pos x="T6" y="T7"/>
                </a:cxn>
                <a:cxn ang="0">
                  <a:pos x="T8" y="T9"/>
                </a:cxn>
                <a:cxn ang="0">
                  <a:pos x="T10" y="T11"/>
                </a:cxn>
              </a:cxnLst>
              <a:rect l="0" t="0" r="r" b="b"/>
              <a:pathLst>
                <a:path w="31" h="28">
                  <a:moveTo>
                    <a:pt x="30" y="0"/>
                  </a:moveTo>
                  <a:cubicBezTo>
                    <a:pt x="1" y="2"/>
                    <a:pt x="1" y="2"/>
                    <a:pt x="1" y="2"/>
                  </a:cubicBezTo>
                  <a:cubicBezTo>
                    <a:pt x="1" y="2"/>
                    <a:pt x="1" y="19"/>
                    <a:pt x="0" y="19"/>
                  </a:cubicBezTo>
                  <a:cubicBezTo>
                    <a:pt x="0" y="19"/>
                    <a:pt x="3" y="28"/>
                    <a:pt x="16" y="28"/>
                  </a:cubicBezTo>
                  <a:cubicBezTo>
                    <a:pt x="29" y="27"/>
                    <a:pt x="31" y="18"/>
                    <a:pt x="31" y="18"/>
                  </a:cubicBezTo>
                  <a:cubicBezTo>
                    <a:pt x="31" y="18"/>
                    <a:pt x="30" y="0"/>
                    <a:pt x="30" y="0"/>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31" name="ïś1íḍè">
              <a:extLst>
                <a:ext uri="{FF2B5EF4-FFF2-40B4-BE49-F238E27FC236}">
                  <a16:creationId xmlns:a16="http://schemas.microsoft.com/office/drawing/2014/main" xmlns="" id="{464CC1AC-5327-4A73-AEEE-7190F741F9AB}"/>
                </a:ext>
              </a:extLst>
            </p:cNvPr>
            <p:cNvSpPr/>
            <p:nvPr/>
          </p:nvSpPr>
          <p:spPr bwMode="auto">
            <a:xfrm>
              <a:off x="8397479" y="1153320"/>
              <a:ext cx="96441" cy="46435"/>
            </a:xfrm>
            <a:custGeom>
              <a:avLst/>
              <a:gdLst>
                <a:gd name="T0" fmla="*/ 30 w 31"/>
                <a:gd name="T1" fmla="*/ 0 h 15"/>
                <a:gd name="T2" fmla="*/ 1 w 31"/>
                <a:gd name="T3" fmla="*/ 1 h 15"/>
                <a:gd name="T4" fmla="*/ 0 w 31"/>
                <a:gd name="T5" fmla="*/ 12 h 15"/>
                <a:gd name="T6" fmla="*/ 10 w 31"/>
                <a:gd name="T7" fmla="*/ 14 h 15"/>
                <a:gd name="T8" fmla="*/ 31 w 31"/>
                <a:gd name="T9" fmla="*/ 11 h 15"/>
                <a:gd name="T10" fmla="*/ 30 w 31"/>
                <a:gd name="T11" fmla="*/ 0 h 15"/>
              </a:gdLst>
              <a:ahLst/>
              <a:cxnLst>
                <a:cxn ang="0">
                  <a:pos x="T0" y="T1"/>
                </a:cxn>
                <a:cxn ang="0">
                  <a:pos x="T2" y="T3"/>
                </a:cxn>
                <a:cxn ang="0">
                  <a:pos x="T4" y="T5"/>
                </a:cxn>
                <a:cxn ang="0">
                  <a:pos x="T6" y="T7"/>
                </a:cxn>
                <a:cxn ang="0">
                  <a:pos x="T8" y="T9"/>
                </a:cxn>
                <a:cxn ang="0">
                  <a:pos x="T10" y="T11"/>
                </a:cxn>
              </a:cxnLst>
              <a:rect l="0" t="0" r="r" b="b"/>
              <a:pathLst>
                <a:path w="31" h="15">
                  <a:moveTo>
                    <a:pt x="30" y="0"/>
                  </a:moveTo>
                  <a:cubicBezTo>
                    <a:pt x="1" y="1"/>
                    <a:pt x="1" y="1"/>
                    <a:pt x="1" y="1"/>
                  </a:cubicBezTo>
                  <a:cubicBezTo>
                    <a:pt x="1" y="1"/>
                    <a:pt x="0" y="7"/>
                    <a:pt x="0" y="12"/>
                  </a:cubicBezTo>
                  <a:cubicBezTo>
                    <a:pt x="0" y="13"/>
                    <a:pt x="9" y="14"/>
                    <a:pt x="10" y="14"/>
                  </a:cubicBezTo>
                  <a:cubicBezTo>
                    <a:pt x="17" y="15"/>
                    <a:pt x="24" y="13"/>
                    <a:pt x="31" y="11"/>
                  </a:cubicBezTo>
                  <a:cubicBezTo>
                    <a:pt x="30" y="6"/>
                    <a:pt x="30" y="0"/>
                    <a:pt x="30" y="0"/>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32" name="íṡḷíḋé">
              <a:extLst>
                <a:ext uri="{FF2B5EF4-FFF2-40B4-BE49-F238E27FC236}">
                  <a16:creationId xmlns:a16="http://schemas.microsoft.com/office/drawing/2014/main" xmlns="" id="{70E73438-2F36-4F92-BE80-91113917EA30}"/>
                </a:ext>
              </a:extLst>
            </p:cNvPr>
            <p:cNvSpPr/>
            <p:nvPr/>
          </p:nvSpPr>
          <p:spPr bwMode="auto">
            <a:xfrm>
              <a:off x="8214123" y="741364"/>
              <a:ext cx="444103" cy="415529"/>
            </a:xfrm>
            <a:custGeom>
              <a:avLst/>
              <a:gdLst>
                <a:gd name="T0" fmla="*/ 141 w 143"/>
                <a:gd name="T1" fmla="*/ 64 h 134"/>
                <a:gd name="T2" fmla="*/ 74 w 143"/>
                <a:gd name="T3" fmla="*/ 133 h 134"/>
                <a:gd name="T4" fmla="*/ 1 w 143"/>
                <a:gd name="T5" fmla="*/ 70 h 134"/>
                <a:gd name="T6" fmla="*/ 69 w 143"/>
                <a:gd name="T7" fmla="*/ 2 h 134"/>
                <a:gd name="T8" fmla="*/ 141 w 143"/>
                <a:gd name="T9" fmla="*/ 64 h 134"/>
              </a:gdLst>
              <a:ahLst/>
              <a:cxnLst>
                <a:cxn ang="0">
                  <a:pos x="T0" y="T1"/>
                </a:cxn>
                <a:cxn ang="0">
                  <a:pos x="T2" y="T3"/>
                </a:cxn>
                <a:cxn ang="0">
                  <a:pos x="T4" y="T5"/>
                </a:cxn>
                <a:cxn ang="0">
                  <a:pos x="T6" y="T7"/>
                </a:cxn>
                <a:cxn ang="0">
                  <a:pos x="T8" y="T9"/>
                </a:cxn>
              </a:cxnLst>
              <a:rect l="0" t="0" r="r" b="b"/>
              <a:pathLst>
                <a:path w="143" h="134">
                  <a:moveTo>
                    <a:pt x="141" y="64"/>
                  </a:moveTo>
                  <a:cubicBezTo>
                    <a:pt x="143" y="101"/>
                    <a:pt x="113" y="131"/>
                    <a:pt x="74" y="133"/>
                  </a:cubicBezTo>
                  <a:cubicBezTo>
                    <a:pt x="35" y="134"/>
                    <a:pt x="3" y="106"/>
                    <a:pt x="1" y="70"/>
                  </a:cubicBezTo>
                  <a:cubicBezTo>
                    <a:pt x="0" y="34"/>
                    <a:pt x="30" y="3"/>
                    <a:pt x="69" y="2"/>
                  </a:cubicBezTo>
                  <a:cubicBezTo>
                    <a:pt x="107" y="0"/>
                    <a:pt x="140" y="28"/>
                    <a:pt x="141" y="64"/>
                  </a:cubicBezTo>
                  <a:close/>
                </a:path>
              </a:pathLst>
            </a:custGeom>
            <a:solidFill>
              <a:srgbClr val="A87008"/>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33" name="iṣḻiḋê">
              <a:extLst>
                <a:ext uri="{FF2B5EF4-FFF2-40B4-BE49-F238E27FC236}">
                  <a16:creationId xmlns:a16="http://schemas.microsoft.com/office/drawing/2014/main" xmlns="" id="{7B2E0A3F-ACDE-4704-9896-D7238617FDF8}"/>
                </a:ext>
              </a:extLst>
            </p:cNvPr>
            <p:cNvSpPr/>
            <p:nvPr/>
          </p:nvSpPr>
          <p:spPr bwMode="auto">
            <a:xfrm>
              <a:off x="8248651" y="784227"/>
              <a:ext cx="384572" cy="419100"/>
            </a:xfrm>
            <a:custGeom>
              <a:avLst/>
              <a:gdLst>
                <a:gd name="T0" fmla="*/ 123 w 124"/>
                <a:gd name="T1" fmla="*/ 50 h 135"/>
                <a:gd name="T2" fmla="*/ 92 w 124"/>
                <a:gd name="T3" fmla="*/ 4 h 135"/>
                <a:gd name="T4" fmla="*/ 59 w 124"/>
                <a:gd name="T5" fmla="*/ 0 h 135"/>
                <a:gd name="T6" fmla="*/ 28 w 124"/>
                <a:gd name="T7" fmla="*/ 7 h 135"/>
                <a:gd name="T8" fmla="*/ 12 w 124"/>
                <a:gd name="T9" fmla="*/ 42 h 135"/>
                <a:gd name="T10" fmla="*/ 0 w 124"/>
                <a:gd name="T11" fmla="*/ 55 h 135"/>
                <a:gd name="T12" fmla="*/ 0 w 124"/>
                <a:gd name="T13" fmla="*/ 67 h 135"/>
                <a:gd name="T14" fmla="*/ 6 w 124"/>
                <a:gd name="T15" fmla="*/ 95 h 135"/>
                <a:gd name="T16" fmla="*/ 26 w 124"/>
                <a:gd name="T17" fmla="*/ 122 h 135"/>
                <a:gd name="T18" fmla="*/ 44 w 124"/>
                <a:gd name="T19" fmla="*/ 131 h 135"/>
                <a:gd name="T20" fmla="*/ 75 w 124"/>
                <a:gd name="T21" fmla="*/ 132 h 135"/>
                <a:gd name="T22" fmla="*/ 95 w 124"/>
                <a:gd name="T23" fmla="*/ 124 h 135"/>
                <a:gd name="T24" fmla="*/ 118 w 124"/>
                <a:gd name="T25" fmla="*/ 97 h 135"/>
                <a:gd name="T26" fmla="*/ 124 w 124"/>
                <a:gd name="T27" fmla="*/ 67 h 135"/>
                <a:gd name="T28" fmla="*/ 123 w 124"/>
                <a:gd name="T29" fmla="*/ 50 h 135"/>
                <a:gd name="T30" fmla="*/ 123 w 124"/>
                <a:gd name="T31" fmla="*/ 5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 h="135">
                  <a:moveTo>
                    <a:pt x="123" y="50"/>
                  </a:moveTo>
                  <a:cubicBezTo>
                    <a:pt x="121" y="30"/>
                    <a:pt x="112" y="11"/>
                    <a:pt x="92" y="4"/>
                  </a:cubicBezTo>
                  <a:cubicBezTo>
                    <a:pt x="81" y="1"/>
                    <a:pt x="70" y="0"/>
                    <a:pt x="59" y="0"/>
                  </a:cubicBezTo>
                  <a:cubicBezTo>
                    <a:pt x="49" y="1"/>
                    <a:pt x="37" y="2"/>
                    <a:pt x="28" y="7"/>
                  </a:cubicBezTo>
                  <a:cubicBezTo>
                    <a:pt x="10" y="14"/>
                    <a:pt x="13" y="23"/>
                    <a:pt x="12" y="42"/>
                  </a:cubicBezTo>
                  <a:cubicBezTo>
                    <a:pt x="12" y="44"/>
                    <a:pt x="0" y="53"/>
                    <a:pt x="0" y="55"/>
                  </a:cubicBezTo>
                  <a:cubicBezTo>
                    <a:pt x="0" y="59"/>
                    <a:pt x="0" y="63"/>
                    <a:pt x="0" y="67"/>
                  </a:cubicBezTo>
                  <a:cubicBezTo>
                    <a:pt x="1" y="77"/>
                    <a:pt x="3" y="86"/>
                    <a:pt x="6" y="95"/>
                  </a:cubicBezTo>
                  <a:cubicBezTo>
                    <a:pt x="10" y="105"/>
                    <a:pt x="17" y="115"/>
                    <a:pt x="26" y="122"/>
                  </a:cubicBezTo>
                  <a:cubicBezTo>
                    <a:pt x="31" y="126"/>
                    <a:pt x="37" y="129"/>
                    <a:pt x="44" y="131"/>
                  </a:cubicBezTo>
                  <a:cubicBezTo>
                    <a:pt x="54" y="134"/>
                    <a:pt x="64" y="135"/>
                    <a:pt x="75" y="132"/>
                  </a:cubicBezTo>
                  <a:cubicBezTo>
                    <a:pt x="82" y="131"/>
                    <a:pt x="89" y="128"/>
                    <a:pt x="95" y="124"/>
                  </a:cubicBezTo>
                  <a:cubicBezTo>
                    <a:pt x="105" y="118"/>
                    <a:pt x="113" y="108"/>
                    <a:pt x="118" y="97"/>
                  </a:cubicBezTo>
                  <a:cubicBezTo>
                    <a:pt x="121" y="87"/>
                    <a:pt x="123" y="77"/>
                    <a:pt x="124" y="67"/>
                  </a:cubicBezTo>
                  <a:cubicBezTo>
                    <a:pt x="124" y="61"/>
                    <a:pt x="124" y="56"/>
                    <a:pt x="123" y="50"/>
                  </a:cubicBezTo>
                  <a:cubicBezTo>
                    <a:pt x="123" y="50"/>
                    <a:pt x="123" y="50"/>
                    <a:pt x="123" y="50"/>
                  </a:cubicBezTo>
                  <a:close/>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34" name="iṡļîḓê">
              <a:extLst>
                <a:ext uri="{FF2B5EF4-FFF2-40B4-BE49-F238E27FC236}">
                  <a16:creationId xmlns:a16="http://schemas.microsoft.com/office/drawing/2014/main" xmlns="" id="{7035FBD9-6F12-4306-8748-7BD495D35959}"/>
                </a:ext>
              </a:extLst>
            </p:cNvPr>
            <p:cNvSpPr/>
            <p:nvPr/>
          </p:nvSpPr>
          <p:spPr bwMode="auto">
            <a:xfrm>
              <a:off x="8486776" y="967583"/>
              <a:ext cx="59531" cy="65485"/>
            </a:xfrm>
            <a:custGeom>
              <a:avLst/>
              <a:gdLst>
                <a:gd name="T0" fmla="*/ 0 w 19"/>
                <a:gd name="T1" fmla="*/ 11 h 21"/>
                <a:gd name="T2" fmla="*/ 10 w 19"/>
                <a:gd name="T3" fmla="*/ 21 h 21"/>
                <a:gd name="T4" fmla="*/ 19 w 19"/>
                <a:gd name="T5" fmla="*/ 11 h 21"/>
                <a:gd name="T6" fmla="*/ 10 w 19"/>
                <a:gd name="T7" fmla="*/ 0 h 21"/>
                <a:gd name="T8" fmla="*/ 0 w 19"/>
                <a:gd name="T9" fmla="*/ 11 h 21"/>
              </a:gdLst>
              <a:ahLst/>
              <a:cxnLst>
                <a:cxn ang="0">
                  <a:pos x="T0" y="T1"/>
                </a:cxn>
                <a:cxn ang="0">
                  <a:pos x="T2" y="T3"/>
                </a:cxn>
                <a:cxn ang="0">
                  <a:pos x="T4" y="T5"/>
                </a:cxn>
                <a:cxn ang="0">
                  <a:pos x="T6" y="T7"/>
                </a:cxn>
                <a:cxn ang="0">
                  <a:pos x="T8" y="T9"/>
                </a:cxn>
              </a:cxnLst>
              <a:rect l="0" t="0" r="r" b="b"/>
              <a:pathLst>
                <a:path w="19" h="21">
                  <a:moveTo>
                    <a:pt x="0" y="11"/>
                  </a:moveTo>
                  <a:cubicBezTo>
                    <a:pt x="0" y="17"/>
                    <a:pt x="4" y="21"/>
                    <a:pt x="10" y="21"/>
                  </a:cubicBezTo>
                  <a:cubicBezTo>
                    <a:pt x="15" y="21"/>
                    <a:pt x="19" y="17"/>
                    <a:pt x="19" y="11"/>
                  </a:cubicBezTo>
                  <a:cubicBezTo>
                    <a:pt x="19" y="5"/>
                    <a:pt x="15" y="0"/>
                    <a:pt x="10" y="0"/>
                  </a:cubicBezTo>
                  <a:cubicBezTo>
                    <a:pt x="4" y="1"/>
                    <a:pt x="0" y="5"/>
                    <a:pt x="0" y="11"/>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35" name="ïşḷîďè">
              <a:extLst>
                <a:ext uri="{FF2B5EF4-FFF2-40B4-BE49-F238E27FC236}">
                  <a16:creationId xmlns:a16="http://schemas.microsoft.com/office/drawing/2014/main" xmlns="" id="{E0011C49-13DE-4D2B-9583-6AB25E544893}"/>
                </a:ext>
              </a:extLst>
            </p:cNvPr>
            <p:cNvSpPr/>
            <p:nvPr/>
          </p:nvSpPr>
          <p:spPr bwMode="auto">
            <a:xfrm>
              <a:off x="8486776" y="961629"/>
              <a:ext cx="59531" cy="6429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36" name="ïšľiḑé">
              <a:extLst>
                <a:ext uri="{FF2B5EF4-FFF2-40B4-BE49-F238E27FC236}">
                  <a16:creationId xmlns:a16="http://schemas.microsoft.com/office/drawing/2014/main" xmlns="" id="{4EA95460-161C-4537-8892-7D735FE1DB26}"/>
                </a:ext>
              </a:extLst>
            </p:cNvPr>
            <p:cNvSpPr/>
            <p:nvPr/>
          </p:nvSpPr>
          <p:spPr bwMode="auto">
            <a:xfrm>
              <a:off x="8496301" y="973536"/>
              <a:ext cx="25003" cy="21431"/>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37" name="iṣľïďe">
              <a:extLst>
                <a:ext uri="{FF2B5EF4-FFF2-40B4-BE49-F238E27FC236}">
                  <a16:creationId xmlns:a16="http://schemas.microsoft.com/office/drawing/2014/main" xmlns="" id="{F3036754-6594-4EEC-A539-BBD919ACF75F}"/>
                </a:ext>
              </a:extLst>
            </p:cNvPr>
            <p:cNvSpPr/>
            <p:nvPr/>
          </p:nvSpPr>
          <p:spPr bwMode="auto">
            <a:xfrm>
              <a:off x="8310563" y="971154"/>
              <a:ext cx="58341" cy="64294"/>
            </a:xfrm>
            <a:prstGeom prst="ellipse">
              <a:avLst/>
            </a:pr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38" name="îşḻîḍe">
              <a:extLst>
                <a:ext uri="{FF2B5EF4-FFF2-40B4-BE49-F238E27FC236}">
                  <a16:creationId xmlns:a16="http://schemas.microsoft.com/office/drawing/2014/main" xmlns="" id="{33E05122-9FCA-4A9B-835B-530D4BD32F37}"/>
                </a:ext>
              </a:extLst>
            </p:cNvPr>
            <p:cNvSpPr/>
            <p:nvPr/>
          </p:nvSpPr>
          <p:spPr bwMode="auto">
            <a:xfrm>
              <a:off x="8310563" y="964011"/>
              <a:ext cx="58341" cy="6191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39" name="ïşḻîḋê">
              <a:extLst>
                <a:ext uri="{FF2B5EF4-FFF2-40B4-BE49-F238E27FC236}">
                  <a16:creationId xmlns:a16="http://schemas.microsoft.com/office/drawing/2014/main" xmlns="" id="{E1AC03D3-CEDC-4F2B-A3C1-CFEB9D15E668}"/>
                </a:ext>
              </a:extLst>
            </p:cNvPr>
            <p:cNvSpPr/>
            <p:nvPr/>
          </p:nvSpPr>
          <p:spPr bwMode="auto">
            <a:xfrm>
              <a:off x="8322470" y="977108"/>
              <a:ext cx="22622" cy="21431"/>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40" name="ïṡļiḑè">
              <a:extLst>
                <a:ext uri="{FF2B5EF4-FFF2-40B4-BE49-F238E27FC236}">
                  <a16:creationId xmlns:a16="http://schemas.microsoft.com/office/drawing/2014/main" xmlns="" id="{1E4231AF-2F79-46B3-BD26-2272EF20C822}"/>
                </a:ext>
              </a:extLst>
            </p:cNvPr>
            <p:cNvSpPr/>
            <p:nvPr/>
          </p:nvSpPr>
          <p:spPr bwMode="auto">
            <a:xfrm>
              <a:off x="8378429" y="983061"/>
              <a:ext cx="75010" cy="108347"/>
            </a:xfrm>
            <a:custGeom>
              <a:avLst/>
              <a:gdLst>
                <a:gd name="T0" fmla="*/ 15 w 24"/>
                <a:gd name="T1" fmla="*/ 0 h 35"/>
                <a:gd name="T2" fmla="*/ 11 w 24"/>
                <a:gd name="T3" fmla="*/ 11 h 35"/>
                <a:gd name="T4" fmla="*/ 18 w 24"/>
                <a:gd name="T5" fmla="*/ 25 h 35"/>
                <a:gd name="T6" fmla="*/ 21 w 24"/>
                <a:gd name="T7" fmla="*/ 0 h 35"/>
                <a:gd name="T8" fmla="*/ 15 w 24"/>
                <a:gd name="T9" fmla="*/ 0 h 35"/>
              </a:gdLst>
              <a:ahLst/>
              <a:cxnLst>
                <a:cxn ang="0">
                  <a:pos x="T0" y="T1"/>
                </a:cxn>
                <a:cxn ang="0">
                  <a:pos x="T2" y="T3"/>
                </a:cxn>
                <a:cxn ang="0">
                  <a:pos x="T4" y="T5"/>
                </a:cxn>
                <a:cxn ang="0">
                  <a:pos x="T6" y="T7"/>
                </a:cxn>
                <a:cxn ang="0">
                  <a:pos x="T8" y="T9"/>
                </a:cxn>
              </a:cxnLst>
              <a:rect l="0" t="0" r="r" b="b"/>
              <a:pathLst>
                <a:path w="24" h="35">
                  <a:moveTo>
                    <a:pt x="15" y="0"/>
                  </a:moveTo>
                  <a:cubicBezTo>
                    <a:pt x="15" y="0"/>
                    <a:pt x="17" y="12"/>
                    <a:pt x="11" y="11"/>
                  </a:cubicBezTo>
                  <a:cubicBezTo>
                    <a:pt x="0" y="10"/>
                    <a:pt x="1" y="35"/>
                    <a:pt x="18" y="25"/>
                  </a:cubicBezTo>
                  <a:cubicBezTo>
                    <a:pt x="24" y="21"/>
                    <a:pt x="21" y="0"/>
                    <a:pt x="21" y="0"/>
                  </a:cubicBezTo>
                  <a:lnTo>
                    <a:pt x="15" y="0"/>
                  </a:lnTo>
                  <a:close/>
                </a:path>
              </a:pathLst>
            </a:custGeom>
            <a:solidFill>
              <a:srgbClr val="F4847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41" name="îşľíḑè">
              <a:extLst>
                <a:ext uri="{FF2B5EF4-FFF2-40B4-BE49-F238E27FC236}">
                  <a16:creationId xmlns:a16="http://schemas.microsoft.com/office/drawing/2014/main" xmlns="" id="{7134D2AD-A38F-42EF-B559-3B0B181B4474}"/>
                </a:ext>
              </a:extLst>
            </p:cNvPr>
            <p:cNvSpPr/>
            <p:nvPr/>
          </p:nvSpPr>
          <p:spPr bwMode="auto">
            <a:xfrm>
              <a:off x="8393907" y="1060452"/>
              <a:ext cx="136922" cy="98822"/>
            </a:xfrm>
            <a:custGeom>
              <a:avLst/>
              <a:gdLst>
                <a:gd name="T0" fmla="*/ 0 w 44"/>
                <a:gd name="T1" fmla="*/ 11 h 32"/>
                <a:gd name="T2" fmla="*/ 34 w 44"/>
                <a:gd name="T3" fmla="*/ 0 h 32"/>
                <a:gd name="T4" fmla="*/ 20 w 44"/>
                <a:gd name="T5" fmla="*/ 29 h 32"/>
                <a:gd name="T6" fmla="*/ 0 w 44"/>
                <a:gd name="T7" fmla="*/ 11 h 32"/>
              </a:gdLst>
              <a:ahLst/>
              <a:cxnLst>
                <a:cxn ang="0">
                  <a:pos x="T0" y="T1"/>
                </a:cxn>
                <a:cxn ang="0">
                  <a:pos x="T2" y="T3"/>
                </a:cxn>
                <a:cxn ang="0">
                  <a:pos x="T4" y="T5"/>
                </a:cxn>
                <a:cxn ang="0">
                  <a:pos x="T6" y="T7"/>
                </a:cxn>
              </a:cxnLst>
              <a:rect l="0" t="0" r="r" b="b"/>
              <a:pathLst>
                <a:path w="44" h="32">
                  <a:moveTo>
                    <a:pt x="0" y="11"/>
                  </a:moveTo>
                  <a:cubicBezTo>
                    <a:pt x="0" y="11"/>
                    <a:pt x="23" y="14"/>
                    <a:pt x="34" y="0"/>
                  </a:cubicBezTo>
                  <a:cubicBezTo>
                    <a:pt x="34" y="0"/>
                    <a:pt x="44" y="24"/>
                    <a:pt x="20" y="29"/>
                  </a:cubicBezTo>
                  <a:cubicBezTo>
                    <a:pt x="4" y="32"/>
                    <a:pt x="0" y="11"/>
                    <a:pt x="0" y="11"/>
                  </a:cubicBezTo>
                  <a:close/>
                </a:path>
              </a:pathLst>
            </a:custGeom>
            <a:solidFill>
              <a:srgbClr val="B43128"/>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42" name="iS1ídé">
              <a:extLst>
                <a:ext uri="{FF2B5EF4-FFF2-40B4-BE49-F238E27FC236}">
                  <a16:creationId xmlns:a16="http://schemas.microsoft.com/office/drawing/2014/main" xmlns="" id="{96C164F4-943C-4061-813A-ABDB59081BCA}"/>
                </a:ext>
              </a:extLst>
            </p:cNvPr>
            <p:cNvSpPr/>
            <p:nvPr/>
          </p:nvSpPr>
          <p:spPr bwMode="auto">
            <a:xfrm>
              <a:off x="8422482" y="1089027"/>
              <a:ext cx="83344" cy="64294"/>
            </a:xfrm>
            <a:custGeom>
              <a:avLst/>
              <a:gdLst>
                <a:gd name="T0" fmla="*/ 0 w 27"/>
                <a:gd name="T1" fmla="*/ 18 h 21"/>
                <a:gd name="T2" fmla="*/ 11 w 27"/>
                <a:gd name="T3" fmla="*/ 20 h 21"/>
                <a:gd name="T4" fmla="*/ 22 w 27"/>
                <a:gd name="T5" fmla="*/ 14 h 21"/>
                <a:gd name="T6" fmla="*/ 24 w 27"/>
                <a:gd name="T7" fmla="*/ 12 h 21"/>
                <a:gd name="T8" fmla="*/ 24 w 27"/>
                <a:gd name="T9" fmla="*/ 12 h 21"/>
                <a:gd name="T10" fmla="*/ 24 w 27"/>
                <a:gd name="T11" fmla="*/ 12 h 21"/>
                <a:gd name="T12" fmla="*/ 27 w 27"/>
                <a:gd name="T13" fmla="*/ 3 h 21"/>
                <a:gd name="T14" fmla="*/ 0 w 27"/>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1">
                  <a:moveTo>
                    <a:pt x="0" y="18"/>
                  </a:moveTo>
                  <a:cubicBezTo>
                    <a:pt x="2" y="20"/>
                    <a:pt x="6" y="21"/>
                    <a:pt x="11" y="20"/>
                  </a:cubicBezTo>
                  <a:cubicBezTo>
                    <a:pt x="16" y="19"/>
                    <a:pt x="20" y="17"/>
                    <a:pt x="22" y="14"/>
                  </a:cubicBezTo>
                  <a:cubicBezTo>
                    <a:pt x="23" y="14"/>
                    <a:pt x="24" y="13"/>
                    <a:pt x="24" y="12"/>
                  </a:cubicBezTo>
                  <a:cubicBezTo>
                    <a:pt x="24" y="12"/>
                    <a:pt x="24" y="12"/>
                    <a:pt x="24" y="12"/>
                  </a:cubicBezTo>
                  <a:cubicBezTo>
                    <a:pt x="24" y="12"/>
                    <a:pt x="24" y="12"/>
                    <a:pt x="24" y="12"/>
                  </a:cubicBezTo>
                  <a:cubicBezTo>
                    <a:pt x="26" y="9"/>
                    <a:pt x="27" y="6"/>
                    <a:pt x="27" y="3"/>
                  </a:cubicBezTo>
                  <a:cubicBezTo>
                    <a:pt x="13" y="0"/>
                    <a:pt x="3" y="12"/>
                    <a:pt x="0" y="18"/>
                  </a:cubicBezTo>
                  <a:close/>
                </a:path>
              </a:pathLst>
            </a:custGeom>
            <a:solidFill>
              <a:srgbClr val="F0573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43" name="ísľîďê">
              <a:extLst>
                <a:ext uri="{FF2B5EF4-FFF2-40B4-BE49-F238E27FC236}">
                  <a16:creationId xmlns:a16="http://schemas.microsoft.com/office/drawing/2014/main" xmlns="" id="{0161C0D4-75E9-41A3-BC96-E137B262791C}"/>
                </a:ext>
              </a:extLst>
            </p:cNvPr>
            <p:cNvSpPr/>
            <p:nvPr/>
          </p:nvSpPr>
          <p:spPr bwMode="auto">
            <a:xfrm>
              <a:off x="8393907" y="1073548"/>
              <a:ext cx="96441" cy="39291"/>
            </a:xfrm>
            <a:custGeom>
              <a:avLst/>
              <a:gdLst>
                <a:gd name="T0" fmla="*/ 0 w 31"/>
                <a:gd name="T1" fmla="*/ 7 h 13"/>
                <a:gd name="T2" fmla="*/ 0 w 31"/>
                <a:gd name="T3" fmla="*/ 7 h 13"/>
                <a:gd name="T4" fmla="*/ 0 w 31"/>
                <a:gd name="T5" fmla="*/ 8 h 13"/>
                <a:gd name="T6" fmla="*/ 12 w 31"/>
                <a:gd name="T7" fmla="*/ 12 h 13"/>
                <a:gd name="T8" fmla="*/ 23 w 31"/>
                <a:gd name="T9" fmla="*/ 9 h 13"/>
                <a:gd name="T10" fmla="*/ 28 w 31"/>
                <a:gd name="T11" fmla="*/ 6 h 13"/>
                <a:gd name="T12" fmla="*/ 31 w 31"/>
                <a:gd name="T13" fmla="*/ 0 h 13"/>
                <a:gd name="T14" fmla="*/ 0 w 31"/>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3">
                  <a:moveTo>
                    <a:pt x="0" y="7"/>
                  </a:moveTo>
                  <a:cubicBezTo>
                    <a:pt x="0" y="7"/>
                    <a:pt x="0" y="7"/>
                    <a:pt x="0" y="7"/>
                  </a:cubicBezTo>
                  <a:cubicBezTo>
                    <a:pt x="0" y="7"/>
                    <a:pt x="0" y="8"/>
                    <a:pt x="0" y="8"/>
                  </a:cubicBezTo>
                  <a:cubicBezTo>
                    <a:pt x="2" y="8"/>
                    <a:pt x="7" y="13"/>
                    <a:pt x="12" y="12"/>
                  </a:cubicBezTo>
                  <a:cubicBezTo>
                    <a:pt x="16" y="12"/>
                    <a:pt x="19" y="11"/>
                    <a:pt x="23" y="9"/>
                  </a:cubicBezTo>
                  <a:cubicBezTo>
                    <a:pt x="24" y="8"/>
                    <a:pt x="26" y="7"/>
                    <a:pt x="28" y="6"/>
                  </a:cubicBezTo>
                  <a:cubicBezTo>
                    <a:pt x="29" y="5"/>
                    <a:pt x="30" y="2"/>
                    <a:pt x="31" y="0"/>
                  </a:cubicBezTo>
                  <a:cubicBezTo>
                    <a:pt x="19" y="10"/>
                    <a:pt x="0" y="7"/>
                    <a:pt x="0"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44" name="ïṡļîḑê">
              <a:extLst>
                <a:ext uri="{FF2B5EF4-FFF2-40B4-BE49-F238E27FC236}">
                  <a16:creationId xmlns:a16="http://schemas.microsoft.com/office/drawing/2014/main" xmlns="" id="{D2EBC16E-E671-4DAB-887C-75C8BF0AA6E7}"/>
                </a:ext>
              </a:extLst>
            </p:cNvPr>
            <p:cNvSpPr/>
            <p:nvPr/>
          </p:nvSpPr>
          <p:spPr bwMode="auto">
            <a:xfrm>
              <a:off x="8387954" y="1058070"/>
              <a:ext cx="127397" cy="98822"/>
            </a:xfrm>
            <a:custGeom>
              <a:avLst/>
              <a:gdLst>
                <a:gd name="T0" fmla="*/ 4 w 41"/>
                <a:gd name="T1" fmla="*/ 24 h 32"/>
                <a:gd name="T2" fmla="*/ 13 w 41"/>
                <a:gd name="T3" fmla="*/ 31 h 32"/>
                <a:gd name="T4" fmla="*/ 13 w 41"/>
                <a:gd name="T5" fmla="*/ 31 h 32"/>
                <a:gd name="T6" fmla="*/ 18 w 41"/>
                <a:gd name="T7" fmla="*/ 32 h 32"/>
                <a:gd name="T8" fmla="*/ 21 w 41"/>
                <a:gd name="T9" fmla="*/ 31 h 32"/>
                <a:gd name="T10" fmla="*/ 26 w 41"/>
                <a:gd name="T11" fmla="*/ 30 h 32"/>
                <a:gd name="T12" fmla="*/ 31 w 41"/>
                <a:gd name="T13" fmla="*/ 27 h 32"/>
                <a:gd name="T14" fmla="*/ 36 w 41"/>
                <a:gd name="T15" fmla="*/ 22 h 32"/>
                <a:gd name="T16" fmla="*/ 36 w 41"/>
                <a:gd name="T17" fmla="*/ 1 h 32"/>
                <a:gd name="T18" fmla="*/ 35 w 41"/>
                <a:gd name="T19" fmla="*/ 0 h 32"/>
                <a:gd name="T20" fmla="*/ 33 w 41"/>
                <a:gd name="T21" fmla="*/ 1 h 32"/>
                <a:gd name="T22" fmla="*/ 1 w 41"/>
                <a:gd name="T23" fmla="*/ 11 h 32"/>
                <a:gd name="T24" fmla="*/ 0 w 41"/>
                <a:gd name="T25" fmla="*/ 12 h 32"/>
                <a:gd name="T26" fmla="*/ 0 w 41"/>
                <a:gd name="T27" fmla="*/ 13 h 32"/>
                <a:gd name="T28" fmla="*/ 4 w 41"/>
                <a:gd name="T29" fmla="*/ 24 h 32"/>
                <a:gd name="T30" fmla="*/ 7 w 41"/>
                <a:gd name="T31" fmla="*/ 24 h 32"/>
                <a:gd name="T32" fmla="*/ 3 w 41"/>
                <a:gd name="T33" fmla="*/ 15 h 32"/>
                <a:gd name="T34" fmla="*/ 3 w 41"/>
                <a:gd name="T35" fmla="*/ 15 h 32"/>
                <a:gd name="T36" fmla="*/ 4 w 41"/>
                <a:gd name="T37" fmla="*/ 15 h 32"/>
                <a:gd name="T38" fmla="*/ 31 w 41"/>
                <a:gd name="T39" fmla="*/ 8 h 32"/>
                <a:gd name="T40" fmla="*/ 31 w 41"/>
                <a:gd name="T41" fmla="*/ 7 h 32"/>
                <a:gd name="T42" fmla="*/ 34 w 41"/>
                <a:gd name="T43" fmla="*/ 4 h 32"/>
                <a:gd name="T44" fmla="*/ 35 w 41"/>
                <a:gd name="T45" fmla="*/ 13 h 32"/>
                <a:gd name="T46" fmla="*/ 33 w 41"/>
                <a:gd name="T47" fmla="*/ 21 h 32"/>
                <a:gd name="T48" fmla="*/ 31 w 41"/>
                <a:gd name="T49" fmla="*/ 24 h 32"/>
                <a:gd name="T50" fmla="*/ 20 w 41"/>
                <a:gd name="T51" fmla="*/ 29 h 32"/>
                <a:gd name="T52" fmla="*/ 10 w 41"/>
                <a:gd name="T53" fmla="*/ 27 h 32"/>
                <a:gd name="T54" fmla="*/ 7 w 41"/>
                <a:gd name="T55" fmla="*/ 24 h 32"/>
                <a:gd name="T56" fmla="*/ 7 w 41"/>
                <a:gd name="T5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2">
                  <a:moveTo>
                    <a:pt x="4" y="24"/>
                  </a:moveTo>
                  <a:cubicBezTo>
                    <a:pt x="6" y="27"/>
                    <a:pt x="9" y="30"/>
                    <a:pt x="13" y="31"/>
                  </a:cubicBezTo>
                  <a:cubicBezTo>
                    <a:pt x="13" y="31"/>
                    <a:pt x="13" y="31"/>
                    <a:pt x="13" y="31"/>
                  </a:cubicBezTo>
                  <a:cubicBezTo>
                    <a:pt x="15" y="32"/>
                    <a:pt x="16" y="32"/>
                    <a:pt x="18" y="32"/>
                  </a:cubicBezTo>
                  <a:cubicBezTo>
                    <a:pt x="19" y="32"/>
                    <a:pt x="20" y="32"/>
                    <a:pt x="21" y="31"/>
                  </a:cubicBezTo>
                  <a:cubicBezTo>
                    <a:pt x="22" y="31"/>
                    <a:pt x="24" y="31"/>
                    <a:pt x="26" y="30"/>
                  </a:cubicBezTo>
                  <a:cubicBezTo>
                    <a:pt x="28" y="29"/>
                    <a:pt x="30" y="28"/>
                    <a:pt x="31" y="27"/>
                  </a:cubicBezTo>
                  <a:cubicBezTo>
                    <a:pt x="33" y="26"/>
                    <a:pt x="35" y="24"/>
                    <a:pt x="36" y="22"/>
                  </a:cubicBezTo>
                  <a:cubicBezTo>
                    <a:pt x="41" y="13"/>
                    <a:pt x="36" y="2"/>
                    <a:pt x="36" y="1"/>
                  </a:cubicBezTo>
                  <a:cubicBezTo>
                    <a:pt x="35" y="1"/>
                    <a:pt x="35" y="0"/>
                    <a:pt x="35" y="0"/>
                  </a:cubicBezTo>
                  <a:cubicBezTo>
                    <a:pt x="34" y="0"/>
                    <a:pt x="34" y="0"/>
                    <a:pt x="33" y="1"/>
                  </a:cubicBezTo>
                  <a:cubicBezTo>
                    <a:pt x="24" y="14"/>
                    <a:pt x="1" y="11"/>
                    <a:pt x="1" y="11"/>
                  </a:cubicBezTo>
                  <a:cubicBezTo>
                    <a:pt x="1" y="11"/>
                    <a:pt x="0" y="12"/>
                    <a:pt x="0" y="12"/>
                  </a:cubicBezTo>
                  <a:cubicBezTo>
                    <a:pt x="0" y="12"/>
                    <a:pt x="0" y="13"/>
                    <a:pt x="0" y="13"/>
                  </a:cubicBezTo>
                  <a:cubicBezTo>
                    <a:pt x="0" y="13"/>
                    <a:pt x="1" y="19"/>
                    <a:pt x="4" y="24"/>
                  </a:cubicBezTo>
                  <a:close/>
                  <a:moveTo>
                    <a:pt x="7" y="24"/>
                  </a:moveTo>
                  <a:cubicBezTo>
                    <a:pt x="5" y="21"/>
                    <a:pt x="3" y="17"/>
                    <a:pt x="3" y="15"/>
                  </a:cubicBezTo>
                  <a:cubicBezTo>
                    <a:pt x="3" y="15"/>
                    <a:pt x="3" y="15"/>
                    <a:pt x="3" y="15"/>
                  </a:cubicBezTo>
                  <a:cubicBezTo>
                    <a:pt x="4" y="15"/>
                    <a:pt x="4" y="15"/>
                    <a:pt x="4" y="15"/>
                  </a:cubicBezTo>
                  <a:cubicBezTo>
                    <a:pt x="9" y="14"/>
                    <a:pt x="22" y="14"/>
                    <a:pt x="31" y="8"/>
                  </a:cubicBezTo>
                  <a:cubicBezTo>
                    <a:pt x="31" y="8"/>
                    <a:pt x="31" y="7"/>
                    <a:pt x="31" y="7"/>
                  </a:cubicBezTo>
                  <a:cubicBezTo>
                    <a:pt x="32" y="6"/>
                    <a:pt x="33" y="5"/>
                    <a:pt x="34" y="4"/>
                  </a:cubicBezTo>
                  <a:cubicBezTo>
                    <a:pt x="35" y="6"/>
                    <a:pt x="35" y="10"/>
                    <a:pt x="35" y="13"/>
                  </a:cubicBezTo>
                  <a:cubicBezTo>
                    <a:pt x="35" y="16"/>
                    <a:pt x="35" y="18"/>
                    <a:pt x="33" y="21"/>
                  </a:cubicBezTo>
                  <a:cubicBezTo>
                    <a:pt x="33" y="22"/>
                    <a:pt x="32" y="23"/>
                    <a:pt x="31" y="24"/>
                  </a:cubicBezTo>
                  <a:cubicBezTo>
                    <a:pt x="29" y="26"/>
                    <a:pt x="25" y="28"/>
                    <a:pt x="20" y="29"/>
                  </a:cubicBezTo>
                  <a:cubicBezTo>
                    <a:pt x="16" y="30"/>
                    <a:pt x="13" y="29"/>
                    <a:pt x="10" y="27"/>
                  </a:cubicBezTo>
                  <a:cubicBezTo>
                    <a:pt x="9" y="26"/>
                    <a:pt x="8" y="25"/>
                    <a:pt x="7" y="24"/>
                  </a:cubicBezTo>
                  <a:cubicBezTo>
                    <a:pt x="7" y="24"/>
                    <a:pt x="7" y="24"/>
                    <a:pt x="7" y="24"/>
                  </a:cubicBezTo>
                  <a:close/>
                </a:path>
              </a:pathLst>
            </a:custGeom>
            <a:solidFill>
              <a:srgbClr val="F05B4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45" name="í$ļîḋe">
              <a:extLst>
                <a:ext uri="{FF2B5EF4-FFF2-40B4-BE49-F238E27FC236}">
                  <a16:creationId xmlns:a16="http://schemas.microsoft.com/office/drawing/2014/main" xmlns="" id="{8917FF80-8569-4577-A379-F5A35CAACA92}"/>
                </a:ext>
              </a:extLst>
            </p:cNvPr>
            <p:cNvSpPr/>
            <p:nvPr/>
          </p:nvSpPr>
          <p:spPr bwMode="auto">
            <a:xfrm>
              <a:off x="8304611" y="1064023"/>
              <a:ext cx="61912" cy="61913"/>
            </a:xfrm>
            <a:custGeom>
              <a:avLst/>
              <a:gdLst>
                <a:gd name="T0" fmla="*/ 20 w 20"/>
                <a:gd name="T1" fmla="*/ 9 h 20"/>
                <a:gd name="T2" fmla="*/ 11 w 20"/>
                <a:gd name="T3" fmla="*/ 19 h 20"/>
                <a:gd name="T4" fmla="*/ 1 w 20"/>
                <a:gd name="T5" fmla="*/ 10 h 20"/>
                <a:gd name="T6" fmla="*/ 10 w 20"/>
                <a:gd name="T7" fmla="*/ 0 h 20"/>
                <a:gd name="T8" fmla="*/ 20 w 20"/>
                <a:gd name="T9" fmla="*/ 9 h 20"/>
              </a:gdLst>
              <a:ahLst/>
              <a:cxnLst>
                <a:cxn ang="0">
                  <a:pos x="T0" y="T1"/>
                </a:cxn>
                <a:cxn ang="0">
                  <a:pos x="T2" y="T3"/>
                </a:cxn>
                <a:cxn ang="0">
                  <a:pos x="T4" y="T5"/>
                </a:cxn>
                <a:cxn ang="0">
                  <a:pos x="T6" y="T7"/>
                </a:cxn>
                <a:cxn ang="0">
                  <a:pos x="T8" y="T9"/>
                </a:cxn>
              </a:cxnLst>
              <a:rect l="0" t="0" r="r" b="b"/>
              <a:pathLst>
                <a:path w="20" h="20">
                  <a:moveTo>
                    <a:pt x="20" y="9"/>
                  </a:moveTo>
                  <a:cubicBezTo>
                    <a:pt x="20" y="15"/>
                    <a:pt x="16" y="19"/>
                    <a:pt x="11" y="19"/>
                  </a:cubicBezTo>
                  <a:cubicBezTo>
                    <a:pt x="5" y="20"/>
                    <a:pt x="1" y="16"/>
                    <a:pt x="1" y="10"/>
                  </a:cubicBezTo>
                  <a:cubicBezTo>
                    <a:pt x="0" y="5"/>
                    <a:pt x="5" y="1"/>
                    <a:pt x="10" y="0"/>
                  </a:cubicBezTo>
                  <a:cubicBezTo>
                    <a:pt x="15" y="0"/>
                    <a:pt x="20" y="4"/>
                    <a:pt x="20" y="9"/>
                  </a:cubicBezTo>
                  <a:close/>
                </a:path>
              </a:pathLst>
            </a:custGeom>
            <a:solidFill>
              <a:srgbClr val="F49B77"/>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46" name="ïş1ïḍê">
              <a:extLst>
                <a:ext uri="{FF2B5EF4-FFF2-40B4-BE49-F238E27FC236}">
                  <a16:creationId xmlns:a16="http://schemas.microsoft.com/office/drawing/2014/main" xmlns="" id="{6240065D-5D94-4C0D-B29D-1071F55BE5B2}"/>
                </a:ext>
              </a:extLst>
            </p:cNvPr>
            <p:cNvSpPr/>
            <p:nvPr/>
          </p:nvSpPr>
          <p:spPr bwMode="auto">
            <a:xfrm>
              <a:off x="8521304" y="1035448"/>
              <a:ext cx="61912" cy="61913"/>
            </a:xfrm>
            <a:custGeom>
              <a:avLst/>
              <a:gdLst>
                <a:gd name="T0" fmla="*/ 20 w 20"/>
                <a:gd name="T1" fmla="*/ 10 h 20"/>
                <a:gd name="T2" fmla="*/ 10 w 20"/>
                <a:gd name="T3" fmla="*/ 19 h 20"/>
                <a:gd name="T4" fmla="*/ 0 w 20"/>
                <a:gd name="T5" fmla="*/ 10 h 20"/>
                <a:gd name="T6" fmla="*/ 9 w 20"/>
                <a:gd name="T7" fmla="*/ 0 h 20"/>
                <a:gd name="T8" fmla="*/ 20 w 20"/>
                <a:gd name="T9" fmla="*/ 10 h 20"/>
              </a:gdLst>
              <a:ahLst/>
              <a:cxnLst>
                <a:cxn ang="0">
                  <a:pos x="T0" y="T1"/>
                </a:cxn>
                <a:cxn ang="0">
                  <a:pos x="T2" y="T3"/>
                </a:cxn>
                <a:cxn ang="0">
                  <a:pos x="T4" y="T5"/>
                </a:cxn>
                <a:cxn ang="0">
                  <a:pos x="T6" y="T7"/>
                </a:cxn>
                <a:cxn ang="0">
                  <a:pos x="T8" y="T9"/>
                </a:cxn>
              </a:cxnLst>
              <a:rect l="0" t="0" r="r" b="b"/>
              <a:pathLst>
                <a:path w="20" h="20">
                  <a:moveTo>
                    <a:pt x="20" y="10"/>
                  </a:moveTo>
                  <a:cubicBezTo>
                    <a:pt x="20" y="15"/>
                    <a:pt x="16" y="19"/>
                    <a:pt x="10" y="19"/>
                  </a:cubicBezTo>
                  <a:cubicBezTo>
                    <a:pt x="5" y="20"/>
                    <a:pt x="0" y="16"/>
                    <a:pt x="0" y="10"/>
                  </a:cubicBezTo>
                  <a:cubicBezTo>
                    <a:pt x="0" y="5"/>
                    <a:pt x="4" y="1"/>
                    <a:pt x="9" y="0"/>
                  </a:cubicBezTo>
                  <a:cubicBezTo>
                    <a:pt x="15" y="0"/>
                    <a:pt x="19" y="4"/>
                    <a:pt x="20" y="10"/>
                  </a:cubicBezTo>
                  <a:close/>
                </a:path>
              </a:pathLst>
            </a:custGeom>
            <a:solidFill>
              <a:srgbClr val="F49B77"/>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47" name="îṡľîḍè">
              <a:extLst>
                <a:ext uri="{FF2B5EF4-FFF2-40B4-BE49-F238E27FC236}">
                  <a16:creationId xmlns:a16="http://schemas.microsoft.com/office/drawing/2014/main" xmlns="" id="{FE61A444-42B3-4E37-9C37-410337364101}"/>
                </a:ext>
              </a:extLst>
            </p:cNvPr>
            <p:cNvSpPr/>
            <p:nvPr/>
          </p:nvSpPr>
          <p:spPr bwMode="auto">
            <a:xfrm>
              <a:off x="8301038" y="927102"/>
              <a:ext cx="80962" cy="28575"/>
            </a:xfrm>
            <a:custGeom>
              <a:avLst/>
              <a:gdLst>
                <a:gd name="T0" fmla="*/ 0 w 26"/>
                <a:gd name="T1" fmla="*/ 9 h 9"/>
                <a:gd name="T2" fmla="*/ 0 w 26"/>
                <a:gd name="T3" fmla="*/ 8 h 9"/>
                <a:gd name="T4" fmla="*/ 1 w 26"/>
                <a:gd name="T5" fmla="*/ 7 h 9"/>
                <a:gd name="T6" fmla="*/ 3 w 26"/>
                <a:gd name="T7" fmla="*/ 5 h 9"/>
                <a:gd name="T8" fmla="*/ 4 w 26"/>
                <a:gd name="T9" fmla="*/ 4 h 9"/>
                <a:gd name="T10" fmla="*/ 7 w 26"/>
                <a:gd name="T11" fmla="*/ 3 h 9"/>
                <a:gd name="T12" fmla="*/ 9 w 26"/>
                <a:gd name="T13" fmla="*/ 2 h 9"/>
                <a:gd name="T14" fmla="*/ 12 w 26"/>
                <a:gd name="T15" fmla="*/ 1 h 9"/>
                <a:gd name="T16" fmla="*/ 14 w 26"/>
                <a:gd name="T17" fmla="*/ 0 h 9"/>
                <a:gd name="T18" fmla="*/ 17 w 26"/>
                <a:gd name="T19" fmla="*/ 0 h 9"/>
                <a:gd name="T20" fmla="*/ 19 w 26"/>
                <a:gd name="T21" fmla="*/ 0 h 9"/>
                <a:gd name="T22" fmla="*/ 22 w 26"/>
                <a:gd name="T23" fmla="*/ 0 h 9"/>
                <a:gd name="T24" fmla="*/ 23 w 26"/>
                <a:gd name="T25" fmla="*/ 1 h 9"/>
                <a:gd name="T26" fmla="*/ 25 w 26"/>
                <a:gd name="T27" fmla="*/ 1 h 9"/>
                <a:gd name="T28" fmla="*/ 26 w 26"/>
                <a:gd name="T29" fmla="*/ 2 h 9"/>
                <a:gd name="T30" fmla="*/ 25 w 26"/>
                <a:gd name="T31" fmla="*/ 2 h 9"/>
                <a:gd name="T32" fmla="*/ 23 w 26"/>
                <a:gd name="T33" fmla="*/ 2 h 9"/>
                <a:gd name="T34" fmla="*/ 22 w 26"/>
                <a:gd name="T35" fmla="*/ 2 h 9"/>
                <a:gd name="T36" fmla="*/ 19 w 26"/>
                <a:gd name="T37" fmla="*/ 2 h 9"/>
                <a:gd name="T38" fmla="*/ 17 w 26"/>
                <a:gd name="T39" fmla="*/ 3 h 9"/>
                <a:gd name="T40" fmla="*/ 15 w 26"/>
                <a:gd name="T41" fmla="*/ 3 h 9"/>
                <a:gd name="T42" fmla="*/ 12 w 26"/>
                <a:gd name="T43" fmla="*/ 4 h 9"/>
                <a:gd name="T44" fmla="*/ 11 w 26"/>
                <a:gd name="T45" fmla="*/ 4 h 9"/>
                <a:gd name="T46" fmla="*/ 10 w 26"/>
                <a:gd name="T47" fmla="*/ 4 h 9"/>
                <a:gd name="T48" fmla="*/ 9 w 26"/>
                <a:gd name="T49" fmla="*/ 5 h 9"/>
                <a:gd name="T50" fmla="*/ 8 w 26"/>
                <a:gd name="T51" fmla="*/ 5 h 9"/>
                <a:gd name="T52" fmla="*/ 6 w 26"/>
                <a:gd name="T53" fmla="*/ 6 h 9"/>
                <a:gd name="T54" fmla="*/ 5 w 26"/>
                <a:gd name="T55" fmla="*/ 6 h 9"/>
                <a:gd name="T56" fmla="*/ 4 w 26"/>
                <a:gd name="T57" fmla="*/ 7 h 9"/>
                <a:gd name="T58" fmla="*/ 2 w 26"/>
                <a:gd name="T59" fmla="*/ 7 h 9"/>
                <a:gd name="T60" fmla="*/ 1 w 26"/>
                <a:gd name="T61" fmla="*/ 8 h 9"/>
                <a:gd name="T62" fmla="*/ 0 w 26"/>
                <a:gd name="T63" fmla="*/ 8 h 9"/>
                <a:gd name="T64" fmla="*/ 0 w 26"/>
                <a:gd name="T6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9">
                  <a:moveTo>
                    <a:pt x="0" y="9"/>
                  </a:moveTo>
                  <a:cubicBezTo>
                    <a:pt x="0" y="9"/>
                    <a:pt x="0" y="8"/>
                    <a:pt x="0" y="8"/>
                  </a:cubicBezTo>
                  <a:cubicBezTo>
                    <a:pt x="1" y="7"/>
                    <a:pt x="1" y="7"/>
                    <a:pt x="1" y="7"/>
                  </a:cubicBezTo>
                  <a:cubicBezTo>
                    <a:pt x="2" y="6"/>
                    <a:pt x="2" y="6"/>
                    <a:pt x="3" y="5"/>
                  </a:cubicBezTo>
                  <a:cubicBezTo>
                    <a:pt x="3" y="5"/>
                    <a:pt x="4" y="4"/>
                    <a:pt x="4" y="4"/>
                  </a:cubicBezTo>
                  <a:cubicBezTo>
                    <a:pt x="5" y="3"/>
                    <a:pt x="6" y="3"/>
                    <a:pt x="7" y="3"/>
                  </a:cubicBezTo>
                  <a:cubicBezTo>
                    <a:pt x="7" y="2"/>
                    <a:pt x="8" y="2"/>
                    <a:pt x="9" y="2"/>
                  </a:cubicBezTo>
                  <a:cubicBezTo>
                    <a:pt x="10" y="1"/>
                    <a:pt x="11" y="1"/>
                    <a:pt x="12" y="1"/>
                  </a:cubicBezTo>
                  <a:cubicBezTo>
                    <a:pt x="13" y="1"/>
                    <a:pt x="13" y="0"/>
                    <a:pt x="14" y="0"/>
                  </a:cubicBezTo>
                  <a:cubicBezTo>
                    <a:pt x="15" y="0"/>
                    <a:pt x="16" y="0"/>
                    <a:pt x="17" y="0"/>
                  </a:cubicBezTo>
                  <a:cubicBezTo>
                    <a:pt x="18" y="0"/>
                    <a:pt x="19" y="0"/>
                    <a:pt x="19" y="0"/>
                  </a:cubicBezTo>
                  <a:cubicBezTo>
                    <a:pt x="20" y="0"/>
                    <a:pt x="21" y="0"/>
                    <a:pt x="22" y="0"/>
                  </a:cubicBezTo>
                  <a:cubicBezTo>
                    <a:pt x="22" y="0"/>
                    <a:pt x="23" y="1"/>
                    <a:pt x="23" y="1"/>
                  </a:cubicBezTo>
                  <a:cubicBezTo>
                    <a:pt x="24" y="1"/>
                    <a:pt x="24" y="1"/>
                    <a:pt x="25" y="1"/>
                  </a:cubicBezTo>
                  <a:cubicBezTo>
                    <a:pt x="26" y="1"/>
                    <a:pt x="26" y="2"/>
                    <a:pt x="26" y="2"/>
                  </a:cubicBezTo>
                  <a:cubicBezTo>
                    <a:pt x="26" y="2"/>
                    <a:pt x="25" y="2"/>
                    <a:pt x="25" y="2"/>
                  </a:cubicBezTo>
                  <a:cubicBezTo>
                    <a:pt x="24" y="2"/>
                    <a:pt x="24" y="2"/>
                    <a:pt x="23" y="2"/>
                  </a:cubicBezTo>
                  <a:cubicBezTo>
                    <a:pt x="23" y="2"/>
                    <a:pt x="22" y="2"/>
                    <a:pt x="22" y="2"/>
                  </a:cubicBezTo>
                  <a:cubicBezTo>
                    <a:pt x="21" y="2"/>
                    <a:pt x="20" y="2"/>
                    <a:pt x="19" y="2"/>
                  </a:cubicBezTo>
                  <a:cubicBezTo>
                    <a:pt x="19" y="3"/>
                    <a:pt x="18" y="3"/>
                    <a:pt x="17" y="3"/>
                  </a:cubicBezTo>
                  <a:cubicBezTo>
                    <a:pt x="16" y="3"/>
                    <a:pt x="16" y="3"/>
                    <a:pt x="15" y="3"/>
                  </a:cubicBezTo>
                  <a:cubicBezTo>
                    <a:pt x="14" y="3"/>
                    <a:pt x="13" y="4"/>
                    <a:pt x="12" y="4"/>
                  </a:cubicBezTo>
                  <a:cubicBezTo>
                    <a:pt x="12" y="4"/>
                    <a:pt x="12" y="4"/>
                    <a:pt x="11" y="4"/>
                  </a:cubicBezTo>
                  <a:cubicBezTo>
                    <a:pt x="11" y="4"/>
                    <a:pt x="10" y="4"/>
                    <a:pt x="10" y="4"/>
                  </a:cubicBezTo>
                  <a:cubicBezTo>
                    <a:pt x="10" y="4"/>
                    <a:pt x="9" y="5"/>
                    <a:pt x="9" y="5"/>
                  </a:cubicBezTo>
                  <a:cubicBezTo>
                    <a:pt x="8" y="5"/>
                    <a:pt x="8" y="5"/>
                    <a:pt x="8" y="5"/>
                  </a:cubicBezTo>
                  <a:cubicBezTo>
                    <a:pt x="7" y="5"/>
                    <a:pt x="6" y="6"/>
                    <a:pt x="6" y="6"/>
                  </a:cubicBezTo>
                  <a:cubicBezTo>
                    <a:pt x="5" y="6"/>
                    <a:pt x="5" y="6"/>
                    <a:pt x="5" y="6"/>
                  </a:cubicBezTo>
                  <a:cubicBezTo>
                    <a:pt x="4" y="6"/>
                    <a:pt x="4" y="7"/>
                    <a:pt x="4" y="7"/>
                  </a:cubicBezTo>
                  <a:cubicBezTo>
                    <a:pt x="3" y="7"/>
                    <a:pt x="3" y="7"/>
                    <a:pt x="2" y="7"/>
                  </a:cubicBezTo>
                  <a:cubicBezTo>
                    <a:pt x="2" y="8"/>
                    <a:pt x="1" y="8"/>
                    <a:pt x="1" y="8"/>
                  </a:cubicBezTo>
                  <a:cubicBezTo>
                    <a:pt x="1" y="8"/>
                    <a:pt x="0" y="8"/>
                    <a:pt x="0" y="8"/>
                  </a:cubicBezTo>
                  <a:cubicBezTo>
                    <a:pt x="0" y="9"/>
                    <a:pt x="0" y="9"/>
                    <a:pt x="0" y="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48" name="ïṥḻiḋe">
              <a:extLst>
                <a:ext uri="{FF2B5EF4-FFF2-40B4-BE49-F238E27FC236}">
                  <a16:creationId xmlns:a16="http://schemas.microsoft.com/office/drawing/2014/main" xmlns="" id="{EC141087-423D-40DE-9AEA-0BE03E667CF7}"/>
                </a:ext>
              </a:extLst>
            </p:cNvPr>
            <p:cNvSpPr/>
            <p:nvPr/>
          </p:nvSpPr>
          <p:spPr bwMode="auto">
            <a:xfrm>
              <a:off x="8474870" y="927102"/>
              <a:ext cx="83344" cy="21431"/>
            </a:xfrm>
            <a:custGeom>
              <a:avLst/>
              <a:gdLst>
                <a:gd name="T0" fmla="*/ 27 w 27"/>
                <a:gd name="T1" fmla="*/ 7 h 7"/>
                <a:gd name="T2" fmla="*/ 26 w 27"/>
                <a:gd name="T3" fmla="*/ 6 h 7"/>
                <a:gd name="T4" fmla="*/ 25 w 27"/>
                <a:gd name="T5" fmla="*/ 5 h 7"/>
                <a:gd name="T6" fmla="*/ 24 w 27"/>
                <a:gd name="T7" fmla="*/ 4 h 7"/>
                <a:gd name="T8" fmla="*/ 22 w 27"/>
                <a:gd name="T9" fmla="*/ 3 h 7"/>
                <a:gd name="T10" fmla="*/ 19 w 27"/>
                <a:gd name="T11" fmla="*/ 2 h 7"/>
                <a:gd name="T12" fmla="*/ 17 w 27"/>
                <a:gd name="T13" fmla="*/ 1 h 7"/>
                <a:gd name="T14" fmla="*/ 14 w 27"/>
                <a:gd name="T15" fmla="*/ 1 h 7"/>
                <a:gd name="T16" fmla="*/ 12 w 27"/>
                <a:gd name="T17" fmla="*/ 0 h 7"/>
                <a:gd name="T18" fmla="*/ 9 w 27"/>
                <a:gd name="T19" fmla="*/ 0 h 7"/>
                <a:gd name="T20" fmla="*/ 6 w 27"/>
                <a:gd name="T21" fmla="*/ 0 h 7"/>
                <a:gd name="T22" fmla="*/ 4 w 27"/>
                <a:gd name="T23" fmla="*/ 1 h 7"/>
                <a:gd name="T24" fmla="*/ 3 w 27"/>
                <a:gd name="T25" fmla="*/ 1 h 7"/>
                <a:gd name="T26" fmla="*/ 1 w 27"/>
                <a:gd name="T27" fmla="*/ 2 h 7"/>
                <a:gd name="T28" fmla="*/ 0 w 27"/>
                <a:gd name="T29" fmla="*/ 3 h 7"/>
                <a:gd name="T30" fmla="*/ 1 w 27"/>
                <a:gd name="T31" fmla="*/ 3 h 7"/>
                <a:gd name="T32" fmla="*/ 3 w 27"/>
                <a:gd name="T33" fmla="*/ 3 h 7"/>
                <a:gd name="T34" fmla="*/ 5 w 27"/>
                <a:gd name="T35" fmla="*/ 3 h 7"/>
                <a:gd name="T36" fmla="*/ 7 w 27"/>
                <a:gd name="T37" fmla="*/ 3 h 7"/>
                <a:gd name="T38" fmla="*/ 9 w 27"/>
                <a:gd name="T39" fmla="*/ 3 h 7"/>
                <a:gd name="T40" fmla="*/ 11 w 27"/>
                <a:gd name="T41" fmla="*/ 3 h 7"/>
                <a:gd name="T42" fmla="*/ 14 w 27"/>
                <a:gd name="T43" fmla="*/ 4 h 7"/>
                <a:gd name="T44" fmla="*/ 15 w 27"/>
                <a:gd name="T45" fmla="*/ 4 h 7"/>
                <a:gd name="T46" fmla="*/ 16 w 27"/>
                <a:gd name="T47" fmla="*/ 4 h 7"/>
                <a:gd name="T48" fmla="*/ 17 w 27"/>
                <a:gd name="T49" fmla="*/ 4 h 7"/>
                <a:gd name="T50" fmla="*/ 19 w 27"/>
                <a:gd name="T51" fmla="*/ 5 h 7"/>
                <a:gd name="T52" fmla="*/ 21 w 27"/>
                <a:gd name="T53" fmla="*/ 5 h 7"/>
                <a:gd name="T54" fmla="*/ 22 w 27"/>
                <a:gd name="T55" fmla="*/ 6 h 7"/>
                <a:gd name="T56" fmla="*/ 23 w 27"/>
                <a:gd name="T57" fmla="*/ 6 h 7"/>
                <a:gd name="T58" fmla="*/ 24 w 27"/>
                <a:gd name="T59" fmla="*/ 6 h 7"/>
                <a:gd name="T60" fmla="*/ 26 w 27"/>
                <a:gd name="T61" fmla="*/ 7 h 7"/>
                <a:gd name="T62" fmla="*/ 26 w 27"/>
                <a:gd name="T63" fmla="*/ 7 h 7"/>
                <a:gd name="T64" fmla="*/ 27 w 27"/>
                <a:gd name="T6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7">
                  <a:moveTo>
                    <a:pt x="27" y="7"/>
                  </a:moveTo>
                  <a:cubicBezTo>
                    <a:pt x="27" y="7"/>
                    <a:pt x="26" y="7"/>
                    <a:pt x="26" y="6"/>
                  </a:cubicBezTo>
                  <a:cubicBezTo>
                    <a:pt x="26" y="6"/>
                    <a:pt x="25" y="6"/>
                    <a:pt x="25" y="5"/>
                  </a:cubicBezTo>
                  <a:cubicBezTo>
                    <a:pt x="25" y="5"/>
                    <a:pt x="24" y="5"/>
                    <a:pt x="24" y="4"/>
                  </a:cubicBezTo>
                  <a:cubicBezTo>
                    <a:pt x="23" y="4"/>
                    <a:pt x="22" y="3"/>
                    <a:pt x="22" y="3"/>
                  </a:cubicBezTo>
                  <a:cubicBezTo>
                    <a:pt x="21" y="3"/>
                    <a:pt x="20" y="2"/>
                    <a:pt x="19" y="2"/>
                  </a:cubicBezTo>
                  <a:cubicBezTo>
                    <a:pt x="19" y="2"/>
                    <a:pt x="18" y="1"/>
                    <a:pt x="17" y="1"/>
                  </a:cubicBezTo>
                  <a:cubicBezTo>
                    <a:pt x="16" y="1"/>
                    <a:pt x="15" y="1"/>
                    <a:pt x="14" y="1"/>
                  </a:cubicBezTo>
                  <a:cubicBezTo>
                    <a:pt x="13" y="0"/>
                    <a:pt x="12" y="0"/>
                    <a:pt x="12" y="0"/>
                  </a:cubicBezTo>
                  <a:cubicBezTo>
                    <a:pt x="11" y="0"/>
                    <a:pt x="10" y="0"/>
                    <a:pt x="9" y="0"/>
                  </a:cubicBezTo>
                  <a:cubicBezTo>
                    <a:pt x="8" y="0"/>
                    <a:pt x="7" y="0"/>
                    <a:pt x="6" y="0"/>
                  </a:cubicBezTo>
                  <a:cubicBezTo>
                    <a:pt x="6" y="1"/>
                    <a:pt x="5" y="1"/>
                    <a:pt x="4" y="1"/>
                  </a:cubicBezTo>
                  <a:cubicBezTo>
                    <a:pt x="4" y="1"/>
                    <a:pt x="3" y="1"/>
                    <a:pt x="3" y="1"/>
                  </a:cubicBezTo>
                  <a:cubicBezTo>
                    <a:pt x="2" y="2"/>
                    <a:pt x="2" y="2"/>
                    <a:pt x="1" y="2"/>
                  </a:cubicBezTo>
                  <a:cubicBezTo>
                    <a:pt x="1" y="2"/>
                    <a:pt x="0" y="3"/>
                    <a:pt x="0" y="3"/>
                  </a:cubicBezTo>
                  <a:cubicBezTo>
                    <a:pt x="0" y="3"/>
                    <a:pt x="1" y="3"/>
                    <a:pt x="1" y="3"/>
                  </a:cubicBezTo>
                  <a:cubicBezTo>
                    <a:pt x="2" y="3"/>
                    <a:pt x="2" y="3"/>
                    <a:pt x="3" y="3"/>
                  </a:cubicBezTo>
                  <a:cubicBezTo>
                    <a:pt x="3" y="3"/>
                    <a:pt x="4" y="3"/>
                    <a:pt x="5" y="3"/>
                  </a:cubicBezTo>
                  <a:cubicBezTo>
                    <a:pt x="5" y="3"/>
                    <a:pt x="6" y="3"/>
                    <a:pt x="7" y="3"/>
                  </a:cubicBezTo>
                  <a:cubicBezTo>
                    <a:pt x="7" y="3"/>
                    <a:pt x="8" y="3"/>
                    <a:pt x="9" y="3"/>
                  </a:cubicBezTo>
                  <a:cubicBezTo>
                    <a:pt x="10" y="3"/>
                    <a:pt x="10" y="3"/>
                    <a:pt x="11" y="3"/>
                  </a:cubicBezTo>
                  <a:cubicBezTo>
                    <a:pt x="12" y="3"/>
                    <a:pt x="13" y="3"/>
                    <a:pt x="14" y="4"/>
                  </a:cubicBezTo>
                  <a:cubicBezTo>
                    <a:pt x="14" y="4"/>
                    <a:pt x="15" y="4"/>
                    <a:pt x="15" y="4"/>
                  </a:cubicBezTo>
                  <a:cubicBezTo>
                    <a:pt x="15" y="4"/>
                    <a:pt x="16" y="4"/>
                    <a:pt x="16" y="4"/>
                  </a:cubicBezTo>
                  <a:cubicBezTo>
                    <a:pt x="17" y="4"/>
                    <a:pt x="17" y="4"/>
                    <a:pt x="17" y="4"/>
                  </a:cubicBezTo>
                  <a:cubicBezTo>
                    <a:pt x="18" y="4"/>
                    <a:pt x="18" y="4"/>
                    <a:pt x="19" y="5"/>
                  </a:cubicBezTo>
                  <a:cubicBezTo>
                    <a:pt x="19" y="5"/>
                    <a:pt x="20" y="5"/>
                    <a:pt x="21" y="5"/>
                  </a:cubicBezTo>
                  <a:cubicBezTo>
                    <a:pt x="21" y="5"/>
                    <a:pt x="21" y="5"/>
                    <a:pt x="22" y="6"/>
                  </a:cubicBezTo>
                  <a:cubicBezTo>
                    <a:pt x="22" y="6"/>
                    <a:pt x="22" y="6"/>
                    <a:pt x="23" y="6"/>
                  </a:cubicBezTo>
                  <a:cubicBezTo>
                    <a:pt x="23" y="6"/>
                    <a:pt x="24" y="6"/>
                    <a:pt x="24" y="6"/>
                  </a:cubicBezTo>
                  <a:cubicBezTo>
                    <a:pt x="25" y="7"/>
                    <a:pt x="25" y="7"/>
                    <a:pt x="26" y="7"/>
                  </a:cubicBezTo>
                  <a:cubicBezTo>
                    <a:pt x="26" y="7"/>
                    <a:pt x="26" y="7"/>
                    <a:pt x="26" y="7"/>
                  </a:cubicBezTo>
                  <a:cubicBezTo>
                    <a:pt x="27" y="7"/>
                    <a:pt x="27" y="7"/>
                    <a:pt x="27" y="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49" name="íṡľïḋe">
              <a:extLst>
                <a:ext uri="{FF2B5EF4-FFF2-40B4-BE49-F238E27FC236}">
                  <a16:creationId xmlns:a16="http://schemas.microsoft.com/office/drawing/2014/main" xmlns="" id="{EE525F68-55BF-4790-A73D-8CF10FC334B2}"/>
                </a:ext>
              </a:extLst>
            </p:cNvPr>
            <p:cNvSpPr/>
            <p:nvPr/>
          </p:nvSpPr>
          <p:spPr bwMode="auto">
            <a:xfrm>
              <a:off x="8633223" y="886620"/>
              <a:ext cx="2381" cy="53579"/>
            </a:xfrm>
            <a:custGeom>
              <a:avLst/>
              <a:gdLst>
                <a:gd name="T0" fmla="*/ 0 w 1"/>
                <a:gd name="T1" fmla="*/ 17 h 17"/>
                <a:gd name="T2" fmla="*/ 0 w 1"/>
                <a:gd name="T3" fmla="*/ 0 h 17"/>
                <a:gd name="T4" fmla="*/ 0 w 1"/>
                <a:gd name="T5" fmla="*/ 17 h 17"/>
              </a:gdLst>
              <a:ahLst/>
              <a:cxnLst>
                <a:cxn ang="0">
                  <a:pos x="T0" y="T1"/>
                </a:cxn>
                <a:cxn ang="0">
                  <a:pos x="T2" y="T3"/>
                </a:cxn>
                <a:cxn ang="0">
                  <a:pos x="T4" y="T5"/>
                </a:cxn>
              </a:cxnLst>
              <a:rect l="0" t="0" r="r" b="b"/>
              <a:pathLst>
                <a:path w="1" h="17">
                  <a:moveTo>
                    <a:pt x="0" y="17"/>
                  </a:moveTo>
                  <a:cubicBezTo>
                    <a:pt x="0" y="17"/>
                    <a:pt x="1" y="10"/>
                    <a:pt x="0" y="0"/>
                  </a:cubicBezTo>
                  <a:cubicBezTo>
                    <a:pt x="0" y="10"/>
                    <a:pt x="0" y="17"/>
                    <a:pt x="0" y="17"/>
                  </a:cubicBezTo>
                  <a:close/>
                </a:path>
              </a:pathLst>
            </a:custGeom>
            <a:solidFill>
              <a:srgbClr val="CF91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50" name="ïṧľíďè">
              <a:extLst>
                <a:ext uri="{FF2B5EF4-FFF2-40B4-BE49-F238E27FC236}">
                  <a16:creationId xmlns:a16="http://schemas.microsoft.com/office/drawing/2014/main" xmlns="" id="{0D6FA4D3-18C8-46E5-B82A-8F5698B84AE7}"/>
                </a:ext>
              </a:extLst>
            </p:cNvPr>
            <p:cNvSpPr/>
            <p:nvPr/>
          </p:nvSpPr>
          <p:spPr bwMode="auto">
            <a:xfrm>
              <a:off x="8208170" y="681833"/>
              <a:ext cx="481012" cy="344091"/>
            </a:xfrm>
            <a:custGeom>
              <a:avLst/>
              <a:gdLst>
                <a:gd name="T0" fmla="*/ 30 w 155"/>
                <a:gd name="T1" fmla="*/ 21 h 111"/>
                <a:gd name="T2" fmla="*/ 127 w 155"/>
                <a:gd name="T3" fmla="*/ 35 h 111"/>
                <a:gd name="T4" fmla="*/ 138 w 155"/>
                <a:gd name="T5" fmla="*/ 36 h 111"/>
                <a:gd name="T6" fmla="*/ 151 w 155"/>
                <a:gd name="T7" fmla="*/ 90 h 111"/>
                <a:gd name="T8" fmla="*/ 137 w 155"/>
                <a:gd name="T9" fmla="*/ 111 h 111"/>
                <a:gd name="T10" fmla="*/ 137 w 155"/>
                <a:gd name="T11" fmla="*/ 105 h 111"/>
                <a:gd name="T12" fmla="*/ 121 w 155"/>
                <a:gd name="T13" fmla="*/ 80 h 111"/>
                <a:gd name="T14" fmla="*/ 117 w 155"/>
                <a:gd name="T15" fmla="*/ 60 h 111"/>
                <a:gd name="T16" fmla="*/ 92 w 155"/>
                <a:gd name="T17" fmla="*/ 75 h 111"/>
                <a:gd name="T18" fmla="*/ 8 w 155"/>
                <a:gd name="T19" fmla="*/ 68 h 111"/>
                <a:gd name="T20" fmla="*/ 30 w 155"/>
                <a:gd name="T21" fmla="*/ 2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11">
                  <a:moveTo>
                    <a:pt x="30" y="21"/>
                  </a:moveTo>
                  <a:cubicBezTo>
                    <a:pt x="57" y="3"/>
                    <a:pt x="96" y="0"/>
                    <a:pt x="127" y="35"/>
                  </a:cubicBezTo>
                  <a:cubicBezTo>
                    <a:pt x="130" y="38"/>
                    <a:pt x="135" y="37"/>
                    <a:pt x="138" y="36"/>
                  </a:cubicBezTo>
                  <a:cubicBezTo>
                    <a:pt x="153" y="50"/>
                    <a:pt x="155" y="77"/>
                    <a:pt x="151" y="90"/>
                  </a:cubicBezTo>
                  <a:cubicBezTo>
                    <a:pt x="145" y="109"/>
                    <a:pt x="137" y="111"/>
                    <a:pt x="137" y="111"/>
                  </a:cubicBezTo>
                  <a:cubicBezTo>
                    <a:pt x="137" y="105"/>
                    <a:pt x="137" y="105"/>
                    <a:pt x="137" y="105"/>
                  </a:cubicBezTo>
                  <a:cubicBezTo>
                    <a:pt x="137" y="105"/>
                    <a:pt x="126" y="92"/>
                    <a:pt x="121" y="80"/>
                  </a:cubicBezTo>
                  <a:cubicBezTo>
                    <a:pt x="117" y="69"/>
                    <a:pt x="117" y="61"/>
                    <a:pt x="117" y="60"/>
                  </a:cubicBezTo>
                  <a:cubicBezTo>
                    <a:pt x="117" y="61"/>
                    <a:pt x="116" y="70"/>
                    <a:pt x="92" y="75"/>
                  </a:cubicBezTo>
                  <a:cubicBezTo>
                    <a:pt x="47" y="83"/>
                    <a:pt x="22" y="78"/>
                    <a:pt x="8" y="68"/>
                  </a:cubicBezTo>
                  <a:cubicBezTo>
                    <a:pt x="0" y="45"/>
                    <a:pt x="16" y="30"/>
                    <a:pt x="30" y="21"/>
                  </a:cubicBezTo>
                  <a:close/>
                </a:path>
              </a:pathLst>
            </a:custGeom>
            <a:solidFill>
              <a:srgbClr val="A87008"/>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51" name="îšľiḑè">
              <a:extLst>
                <a:ext uri="{FF2B5EF4-FFF2-40B4-BE49-F238E27FC236}">
                  <a16:creationId xmlns:a16="http://schemas.microsoft.com/office/drawing/2014/main" xmlns="" id="{A3E03E9F-2922-4044-91EF-5882A3B79D83}"/>
                </a:ext>
              </a:extLst>
            </p:cNvPr>
            <p:cNvSpPr/>
            <p:nvPr/>
          </p:nvSpPr>
          <p:spPr bwMode="auto">
            <a:xfrm>
              <a:off x="8428171" y="1575396"/>
              <a:ext cx="189310" cy="65485"/>
            </a:xfrm>
            <a:custGeom>
              <a:avLst/>
              <a:gdLst>
                <a:gd name="T0" fmla="*/ 61 w 61"/>
                <a:gd name="T1" fmla="*/ 21 h 21"/>
                <a:gd name="T2" fmla="*/ 50 w 61"/>
                <a:gd name="T3" fmla="*/ 0 h 21"/>
                <a:gd name="T4" fmla="*/ 12 w 61"/>
                <a:gd name="T5" fmla="*/ 11 h 21"/>
                <a:gd name="T6" fmla="*/ 0 w 61"/>
                <a:gd name="T7" fmla="*/ 20 h 21"/>
                <a:gd name="T8" fmla="*/ 61 w 61"/>
                <a:gd name="T9" fmla="*/ 21 h 21"/>
              </a:gdLst>
              <a:ahLst/>
              <a:cxnLst>
                <a:cxn ang="0">
                  <a:pos x="T0" y="T1"/>
                </a:cxn>
                <a:cxn ang="0">
                  <a:pos x="T2" y="T3"/>
                </a:cxn>
                <a:cxn ang="0">
                  <a:pos x="T4" y="T5"/>
                </a:cxn>
                <a:cxn ang="0">
                  <a:pos x="T6" y="T7"/>
                </a:cxn>
                <a:cxn ang="0">
                  <a:pos x="T8" y="T9"/>
                </a:cxn>
              </a:cxnLst>
              <a:rect l="0" t="0" r="r" b="b"/>
              <a:pathLst>
                <a:path w="61" h="21">
                  <a:moveTo>
                    <a:pt x="61" y="21"/>
                  </a:moveTo>
                  <a:cubicBezTo>
                    <a:pt x="50" y="0"/>
                    <a:pt x="50" y="0"/>
                    <a:pt x="50" y="0"/>
                  </a:cubicBezTo>
                  <a:cubicBezTo>
                    <a:pt x="50" y="0"/>
                    <a:pt x="23" y="1"/>
                    <a:pt x="12" y="11"/>
                  </a:cubicBezTo>
                  <a:cubicBezTo>
                    <a:pt x="2" y="20"/>
                    <a:pt x="0" y="20"/>
                    <a:pt x="0" y="20"/>
                  </a:cubicBezTo>
                  <a:lnTo>
                    <a:pt x="61" y="21"/>
                  </a:lnTo>
                  <a:close/>
                </a:path>
              </a:pathLst>
            </a:custGeom>
            <a:solidFill>
              <a:srgbClr val="FBCAA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grpSp>
      <p:grpSp>
        <p:nvGrpSpPr>
          <p:cNvPr id="152" name="群組 151"/>
          <p:cNvGrpSpPr/>
          <p:nvPr/>
        </p:nvGrpSpPr>
        <p:grpSpPr>
          <a:xfrm>
            <a:off x="2411797" y="2767089"/>
            <a:ext cx="1266825" cy="1281110"/>
            <a:chOff x="1068890" y="4291875"/>
            <a:chExt cx="1266825" cy="1281110"/>
          </a:xfrm>
        </p:grpSpPr>
        <p:sp>
          <p:nvSpPr>
            <p:cNvPr id="153" name="îšlîḓe"/>
            <p:cNvSpPr/>
            <p:nvPr/>
          </p:nvSpPr>
          <p:spPr bwMode="auto">
            <a:xfrm>
              <a:off x="1442746" y="4520475"/>
              <a:ext cx="320278" cy="317896"/>
            </a:xfrm>
            <a:custGeom>
              <a:avLst/>
              <a:gdLst>
                <a:gd name="T0" fmla="*/ 111 w 111"/>
                <a:gd name="T1" fmla="*/ 8 h 110"/>
                <a:gd name="T2" fmla="*/ 103 w 111"/>
                <a:gd name="T3" fmla="*/ 0 h 110"/>
                <a:gd name="T4" fmla="*/ 17 w 111"/>
                <a:gd name="T5" fmla="*/ 78 h 110"/>
                <a:gd name="T6" fmla="*/ 0 w 111"/>
                <a:gd name="T7" fmla="*/ 100 h 110"/>
                <a:gd name="T8" fmla="*/ 2 w 111"/>
                <a:gd name="T9" fmla="*/ 110 h 110"/>
                <a:gd name="T10" fmla="*/ 23 w 111"/>
                <a:gd name="T11" fmla="*/ 83 h 110"/>
                <a:gd name="T12" fmla="*/ 111 w 111"/>
                <a:gd name="T13" fmla="*/ 8 h 110"/>
              </a:gdLst>
              <a:ahLst/>
              <a:cxnLst>
                <a:cxn ang="0">
                  <a:pos x="T0" y="T1"/>
                </a:cxn>
                <a:cxn ang="0">
                  <a:pos x="T2" y="T3"/>
                </a:cxn>
                <a:cxn ang="0">
                  <a:pos x="T4" y="T5"/>
                </a:cxn>
                <a:cxn ang="0">
                  <a:pos x="T6" y="T7"/>
                </a:cxn>
                <a:cxn ang="0">
                  <a:pos x="T8" y="T9"/>
                </a:cxn>
                <a:cxn ang="0">
                  <a:pos x="T10" y="T11"/>
                </a:cxn>
                <a:cxn ang="0">
                  <a:pos x="T12" y="T13"/>
                </a:cxn>
              </a:cxnLst>
              <a:rect l="0" t="0" r="r" b="b"/>
              <a:pathLst>
                <a:path w="111" h="110">
                  <a:moveTo>
                    <a:pt x="111" y="8"/>
                  </a:moveTo>
                  <a:cubicBezTo>
                    <a:pt x="108" y="5"/>
                    <a:pt x="105" y="2"/>
                    <a:pt x="103" y="0"/>
                  </a:cubicBezTo>
                  <a:cubicBezTo>
                    <a:pt x="74" y="19"/>
                    <a:pt x="45" y="46"/>
                    <a:pt x="17" y="78"/>
                  </a:cubicBezTo>
                  <a:cubicBezTo>
                    <a:pt x="11" y="85"/>
                    <a:pt x="5" y="93"/>
                    <a:pt x="0" y="100"/>
                  </a:cubicBezTo>
                  <a:cubicBezTo>
                    <a:pt x="1" y="103"/>
                    <a:pt x="2" y="107"/>
                    <a:pt x="2" y="110"/>
                  </a:cubicBezTo>
                  <a:cubicBezTo>
                    <a:pt x="9" y="101"/>
                    <a:pt x="16" y="92"/>
                    <a:pt x="23" y="83"/>
                  </a:cubicBezTo>
                  <a:cubicBezTo>
                    <a:pt x="51" y="50"/>
                    <a:pt x="82" y="24"/>
                    <a:pt x="111" y="8"/>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54" name="ïSļïḍe"/>
            <p:cNvSpPr/>
            <p:nvPr/>
          </p:nvSpPr>
          <p:spPr bwMode="auto">
            <a:xfrm>
              <a:off x="1430840" y="4531190"/>
              <a:ext cx="321469" cy="319087"/>
            </a:xfrm>
            <a:custGeom>
              <a:avLst/>
              <a:gdLst>
                <a:gd name="T0" fmla="*/ 111 w 111"/>
                <a:gd name="T1" fmla="*/ 7 h 110"/>
                <a:gd name="T2" fmla="*/ 103 w 111"/>
                <a:gd name="T3" fmla="*/ 0 h 110"/>
                <a:gd name="T4" fmla="*/ 17 w 111"/>
                <a:gd name="T5" fmla="*/ 78 h 110"/>
                <a:gd name="T6" fmla="*/ 0 w 111"/>
                <a:gd name="T7" fmla="*/ 100 h 110"/>
                <a:gd name="T8" fmla="*/ 2 w 111"/>
                <a:gd name="T9" fmla="*/ 110 h 110"/>
                <a:gd name="T10" fmla="*/ 23 w 111"/>
                <a:gd name="T11" fmla="*/ 83 h 110"/>
                <a:gd name="T12" fmla="*/ 111 w 111"/>
                <a:gd name="T13" fmla="*/ 7 h 110"/>
              </a:gdLst>
              <a:ahLst/>
              <a:cxnLst>
                <a:cxn ang="0">
                  <a:pos x="T0" y="T1"/>
                </a:cxn>
                <a:cxn ang="0">
                  <a:pos x="T2" y="T3"/>
                </a:cxn>
                <a:cxn ang="0">
                  <a:pos x="T4" y="T5"/>
                </a:cxn>
                <a:cxn ang="0">
                  <a:pos x="T6" y="T7"/>
                </a:cxn>
                <a:cxn ang="0">
                  <a:pos x="T8" y="T9"/>
                </a:cxn>
                <a:cxn ang="0">
                  <a:pos x="T10" y="T11"/>
                </a:cxn>
                <a:cxn ang="0">
                  <a:pos x="T12" y="T13"/>
                </a:cxn>
              </a:cxnLst>
              <a:rect l="0" t="0" r="r" b="b"/>
              <a:pathLst>
                <a:path w="111" h="110">
                  <a:moveTo>
                    <a:pt x="111" y="7"/>
                  </a:moveTo>
                  <a:cubicBezTo>
                    <a:pt x="108" y="5"/>
                    <a:pt x="105" y="2"/>
                    <a:pt x="103" y="0"/>
                  </a:cubicBezTo>
                  <a:cubicBezTo>
                    <a:pt x="74" y="19"/>
                    <a:pt x="44" y="45"/>
                    <a:pt x="17" y="78"/>
                  </a:cubicBezTo>
                  <a:cubicBezTo>
                    <a:pt x="11" y="85"/>
                    <a:pt x="5" y="92"/>
                    <a:pt x="0" y="100"/>
                  </a:cubicBezTo>
                  <a:cubicBezTo>
                    <a:pt x="0" y="103"/>
                    <a:pt x="1" y="107"/>
                    <a:pt x="2" y="110"/>
                  </a:cubicBezTo>
                  <a:cubicBezTo>
                    <a:pt x="9" y="101"/>
                    <a:pt x="16" y="92"/>
                    <a:pt x="23" y="83"/>
                  </a:cubicBezTo>
                  <a:cubicBezTo>
                    <a:pt x="51" y="50"/>
                    <a:pt x="82" y="24"/>
                    <a:pt x="111" y="7"/>
                  </a:cubicBezTo>
                </a:path>
              </a:pathLst>
            </a:custGeom>
            <a:solidFill>
              <a:srgbClr val="2CAB8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55" name="îṣ1îdê"/>
            <p:cNvSpPr/>
            <p:nvPr/>
          </p:nvSpPr>
          <p:spPr bwMode="auto">
            <a:xfrm>
              <a:off x="1208193" y="4387125"/>
              <a:ext cx="1026319" cy="1122757"/>
            </a:xfrm>
            <a:custGeom>
              <a:avLst/>
              <a:gdLst>
                <a:gd name="T0" fmla="*/ 313 w 355"/>
                <a:gd name="T1" fmla="*/ 22 h 388"/>
                <a:gd name="T2" fmla="*/ 194 w 355"/>
                <a:gd name="T3" fmla="*/ 39 h 388"/>
                <a:gd name="T4" fmla="*/ 201 w 355"/>
                <a:gd name="T5" fmla="*/ 48 h 388"/>
                <a:gd name="T6" fmla="*/ 285 w 355"/>
                <a:gd name="T7" fmla="*/ 43 h 388"/>
                <a:gd name="T8" fmla="*/ 231 w 355"/>
                <a:gd name="T9" fmla="*/ 235 h 388"/>
                <a:gd name="T10" fmla="*/ 50 w 355"/>
                <a:gd name="T11" fmla="*/ 321 h 388"/>
                <a:gd name="T12" fmla="*/ 66 w 355"/>
                <a:gd name="T13" fmla="*/ 183 h 388"/>
                <a:gd name="T14" fmla="*/ 63 w 355"/>
                <a:gd name="T15" fmla="*/ 172 h 388"/>
                <a:gd name="T16" fmla="*/ 34 w 355"/>
                <a:gd name="T17" fmla="*/ 353 h 388"/>
                <a:gd name="T18" fmla="*/ 249 w 355"/>
                <a:gd name="T19" fmla="*/ 250 h 388"/>
                <a:gd name="T20" fmla="*/ 313 w 355"/>
                <a:gd name="T21" fmla="*/ 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 h="388">
                  <a:moveTo>
                    <a:pt x="313" y="22"/>
                  </a:moveTo>
                  <a:cubicBezTo>
                    <a:pt x="288" y="0"/>
                    <a:pt x="243" y="9"/>
                    <a:pt x="194" y="39"/>
                  </a:cubicBezTo>
                  <a:cubicBezTo>
                    <a:pt x="196" y="42"/>
                    <a:pt x="199" y="45"/>
                    <a:pt x="201" y="48"/>
                  </a:cubicBezTo>
                  <a:cubicBezTo>
                    <a:pt x="236" y="31"/>
                    <a:pt x="267" y="27"/>
                    <a:pt x="285" y="43"/>
                  </a:cubicBezTo>
                  <a:cubicBezTo>
                    <a:pt x="320" y="72"/>
                    <a:pt x="296" y="158"/>
                    <a:pt x="231" y="235"/>
                  </a:cubicBezTo>
                  <a:cubicBezTo>
                    <a:pt x="166" y="312"/>
                    <a:pt x="85" y="351"/>
                    <a:pt x="50" y="321"/>
                  </a:cubicBezTo>
                  <a:cubicBezTo>
                    <a:pt x="23" y="299"/>
                    <a:pt x="32" y="242"/>
                    <a:pt x="66" y="183"/>
                  </a:cubicBezTo>
                  <a:cubicBezTo>
                    <a:pt x="65" y="179"/>
                    <a:pt x="64" y="175"/>
                    <a:pt x="63" y="172"/>
                  </a:cubicBezTo>
                  <a:cubicBezTo>
                    <a:pt x="13" y="249"/>
                    <a:pt x="0" y="324"/>
                    <a:pt x="34" y="353"/>
                  </a:cubicBezTo>
                  <a:cubicBezTo>
                    <a:pt x="75" y="388"/>
                    <a:pt x="171" y="342"/>
                    <a:pt x="249" y="250"/>
                  </a:cubicBezTo>
                  <a:cubicBezTo>
                    <a:pt x="326" y="159"/>
                    <a:pt x="355" y="56"/>
                    <a:pt x="313" y="22"/>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56" name="íśḷiḓe"/>
            <p:cNvSpPr/>
            <p:nvPr/>
          </p:nvSpPr>
          <p:spPr bwMode="auto">
            <a:xfrm>
              <a:off x="1193905" y="4399031"/>
              <a:ext cx="1026319" cy="1119185"/>
            </a:xfrm>
            <a:custGeom>
              <a:avLst/>
              <a:gdLst>
                <a:gd name="T0" fmla="*/ 314 w 355"/>
                <a:gd name="T1" fmla="*/ 21 h 387"/>
                <a:gd name="T2" fmla="*/ 195 w 355"/>
                <a:gd name="T3" fmla="*/ 39 h 387"/>
                <a:gd name="T4" fmla="*/ 202 w 355"/>
                <a:gd name="T5" fmla="*/ 48 h 387"/>
                <a:gd name="T6" fmla="*/ 286 w 355"/>
                <a:gd name="T7" fmla="*/ 43 h 387"/>
                <a:gd name="T8" fmla="*/ 231 w 355"/>
                <a:gd name="T9" fmla="*/ 235 h 387"/>
                <a:gd name="T10" fmla="*/ 51 w 355"/>
                <a:gd name="T11" fmla="*/ 321 h 387"/>
                <a:gd name="T12" fmla="*/ 67 w 355"/>
                <a:gd name="T13" fmla="*/ 182 h 387"/>
                <a:gd name="T14" fmla="*/ 64 w 355"/>
                <a:gd name="T15" fmla="*/ 172 h 387"/>
                <a:gd name="T16" fmla="*/ 35 w 355"/>
                <a:gd name="T17" fmla="*/ 352 h 387"/>
                <a:gd name="T18" fmla="*/ 249 w 355"/>
                <a:gd name="T19" fmla="*/ 250 h 387"/>
                <a:gd name="T20" fmla="*/ 314 w 355"/>
                <a:gd name="T21" fmla="*/ 2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 h="387">
                  <a:moveTo>
                    <a:pt x="314" y="21"/>
                  </a:moveTo>
                  <a:cubicBezTo>
                    <a:pt x="289" y="0"/>
                    <a:pt x="244" y="9"/>
                    <a:pt x="195" y="39"/>
                  </a:cubicBezTo>
                  <a:cubicBezTo>
                    <a:pt x="197" y="42"/>
                    <a:pt x="200" y="45"/>
                    <a:pt x="202" y="48"/>
                  </a:cubicBezTo>
                  <a:cubicBezTo>
                    <a:pt x="237" y="31"/>
                    <a:pt x="268" y="27"/>
                    <a:pt x="286" y="43"/>
                  </a:cubicBezTo>
                  <a:cubicBezTo>
                    <a:pt x="321" y="72"/>
                    <a:pt x="296" y="158"/>
                    <a:pt x="231" y="235"/>
                  </a:cubicBezTo>
                  <a:cubicBezTo>
                    <a:pt x="167" y="312"/>
                    <a:pt x="86" y="351"/>
                    <a:pt x="51" y="321"/>
                  </a:cubicBezTo>
                  <a:cubicBezTo>
                    <a:pt x="24" y="299"/>
                    <a:pt x="32" y="242"/>
                    <a:pt x="67" y="182"/>
                  </a:cubicBezTo>
                  <a:cubicBezTo>
                    <a:pt x="66" y="179"/>
                    <a:pt x="65" y="175"/>
                    <a:pt x="64" y="172"/>
                  </a:cubicBezTo>
                  <a:cubicBezTo>
                    <a:pt x="14" y="248"/>
                    <a:pt x="0" y="324"/>
                    <a:pt x="35" y="352"/>
                  </a:cubicBezTo>
                  <a:cubicBezTo>
                    <a:pt x="76" y="387"/>
                    <a:pt x="172" y="342"/>
                    <a:pt x="249" y="250"/>
                  </a:cubicBezTo>
                  <a:cubicBezTo>
                    <a:pt x="326" y="159"/>
                    <a:pt x="355" y="56"/>
                    <a:pt x="314" y="21"/>
                  </a:cubicBezTo>
                </a:path>
              </a:pathLst>
            </a:custGeom>
            <a:solidFill>
              <a:srgbClr val="2CAB8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57" name="î$ľîḍè"/>
            <p:cNvSpPr/>
            <p:nvPr/>
          </p:nvSpPr>
          <p:spPr bwMode="auto">
            <a:xfrm>
              <a:off x="1305824" y="4291875"/>
              <a:ext cx="807244" cy="1272775"/>
            </a:xfrm>
            <a:custGeom>
              <a:avLst/>
              <a:gdLst>
                <a:gd name="T0" fmla="*/ 50 w 279"/>
                <a:gd name="T1" fmla="*/ 23 h 440"/>
                <a:gd name="T2" fmla="*/ 50 w 279"/>
                <a:gd name="T3" fmla="*/ 261 h 440"/>
                <a:gd name="T4" fmla="*/ 229 w 279"/>
                <a:gd name="T5" fmla="*/ 417 h 440"/>
                <a:gd name="T6" fmla="*/ 229 w 279"/>
                <a:gd name="T7" fmla="*/ 179 h 440"/>
                <a:gd name="T8" fmla="*/ 50 w 279"/>
                <a:gd name="T9" fmla="*/ 23 h 440"/>
                <a:gd name="T10" fmla="*/ 222 w 279"/>
                <a:gd name="T11" fmla="*/ 383 h 440"/>
                <a:gd name="T12" fmla="*/ 71 w 279"/>
                <a:gd name="T13" fmla="*/ 251 h 440"/>
                <a:gd name="T14" fmla="*/ 71 w 279"/>
                <a:gd name="T15" fmla="*/ 51 h 440"/>
                <a:gd name="T16" fmla="*/ 222 w 279"/>
                <a:gd name="T17" fmla="*/ 183 h 440"/>
                <a:gd name="T18" fmla="*/ 222 w 279"/>
                <a:gd name="T19" fmla="*/ 3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9" h="440">
                  <a:moveTo>
                    <a:pt x="50" y="23"/>
                  </a:moveTo>
                  <a:cubicBezTo>
                    <a:pt x="0" y="46"/>
                    <a:pt x="1" y="152"/>
                    <a:pt x="50" y="261"/>
                  </a:cubicBezTo>
                  <a:cubicBezTo>
                    <a:pt x="100" y="370"/>
                    <a:pt x="180" y="440"/>
                    <a:pt x="229" y="417"/>
                  </a:cubicBezTo>
                  <a:cubicBezTo>
                    <a:pt x="279" y="395"/>
                    <a:pt x="278" y="288"/>
                    <a:pt x="229" y="179"/>
                  </a:cubicBezTo>
                  <a:cubicBezTo>
                    <a:pt x="179" y="70"/>
                    <a:pt x="99" y="0"/>
                    <a:pt x="50" y="23"/>
                  </a:cubicBezTo>
                  <a:moveTo>
                    <a:pt x="222" y="383"/>
                  </a:moveTo>
                  <a:cubicBezTo>
                    <a:pt x="181" y="402"/>
                    <a:pt x="113" y="343"/>
                    <a:pt x="71" y="251"/>
                  </a:cubicBezTo>
                  <a:cubicBezTo>
                    <a:pt x="30" y="160"/>
                    <a:pt x="29" y="70"/>
                    <a:pt x="71" y="51"/>
                  </a:cubicBezTo>
                  <a:cubicBezTo>
                    <a:pt x="112" y="32"/>
                    <a:pt x="180" y="91"/>
                    <a:pt x="222" y="183"/>
                  </a:cubicBezTo>
                  <a:cubicBezTo>
                    <a:pt x="263" y="274"/>
                    <a:pt x="264" y="364"/>
                    <a:pt x="222" y="383"/>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58" name="íṥliḋe"/>
            <p:cNvSpPr/>
            <p:nvPr/>
          </p:nvSpPr>
          <p:spPr bwMode="auto">
            <a:xfrm>
              <a:off x="1295109" y="4302591"/>
              <a:ext cx="807244" cy="1270394"/>
            </a:xfrm>
            <a:custGeom>
              <a:avLst/>
              <a:gdLst>
                <a:gd name="T0" fmla="*/ 49 w 279"/>
                <a:gd name="T1" fmla="*/ 23 h 439"/>
                <a:gd name="T2" fmla="*/ 50 w 279"/>
                <a:gd name="T3" fmla="*/ 261 h 439"/>
                <a:gd name="T4" fmla="*/ 229 w 279"/>
                <a:gd name="T5" fmla="*/ 417 h 439"/>
                <a:gd name="T6" fmla="*/ 229 w 279"/>
                <a:gd name="T7" fmla="*/ 179 h 439"/>
                <a:gd name="T8" fmla="*/ 49 w 279"/>
                <a:gd name="T9" fmla="*/ 23 h 439"/>
                <a:gd name="T10" fmla="*/ 222 w 279"/>
                <a:gd name="T11" fmla="*/ 382 h 439"/>
                <a:gd name="T12" fmla="*/ 71 w 279"/>
                <a:gd name="T13" fmla="*/ 251 h 439"/>
                <a:gd name="T14" fmla="*/ 71 w 279"/>
                <a:gd name="T15" fmla="*/ 51 h 439"/>
                <a:gd name="T16" fmla="*/ 222 w 279"/>
                <a:gd name="T17" fmla="*/ 182 h 439"/>
                <a:gd name="T18" fmla="*/ 222 w 279"/>
                <a:gd name="T19" fmla="*/ 38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9" h="439">
                  <a:moveTo>
                    <a:pt x="49" y="23"/>
                  </a:moveTo>
                  <a:cubicBezTo>
                    <a:pt x="0" y="45"/>
                    <a:pt x="0" y="152"/>
                    <a:pt x="50" y="261"/>
                  </a:cubicBezTo>
                  <a:cubicBezTo>
                    <a:pt x="100" y="369"/>
                    <a:pt x="180" y="439"/>
                    <a:pt x="229" y="417"/>
                  </a:cubicBezTo>
                  <a:cubicBezTo>
                    <a:pt x="279" y="394"/>
                    <a:pt x="278" y="288"/>
                    <a:pt x="229" y="179"/>
                  </a:cubicBezTo>
                  <a:cubicBezTo>
                    <a:pt x="179" y="70"/>
                    <a:pt x="99" y="0"/>
                    <a:pt x="49" y="23"/>
                  </a:cubicBezTo>
                  <a:moveTo>
                    <a:pt x="222" y="382"/>
                  </a:moveTo>
                  <a:cubicBezTo>
                    <a:pt x="181" y="401"/>
                    <a:pt x="113" y="342"/>
                    <a:pt x="71" y="251"/>
                  </a:cubicBezTo>
                  <a:cubicBezTo>
                    <a:pt x="30" y="159"/>
                    <a:pt x="29" y="70"/>
                    <a:pt x="71" y="51"/>
                  </a:cubicBezTo>
                  <a:cubicBezTo>
                    <a:pt x="112" y="32"/>
                    <a:pt x="180" y="91"/>
                    <a:pt x="222" y="182"/>
                  </a:cubicBezTo>
                  <a:cubicBezTo>
                    <a:pt x="263" y="274"/>
                    <a:pt x="264" y="364"/>
                    <a:pt x="222" y="382"/>
                  </a:cubicBezTo>
                </a:path>
              </a:pathLst>
            </a:custGeom>
            <a:solidFill>
              <a:srgbClr val="FF5944"/>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59" name="îSḻîďè"/>
            <p:cNvSpPr/>
            <p:nvPr/>
          </p:nvSpPr>
          <p:spPr bwMode="auto">
            <a:xfrm>
              <a:off x="1080796" y="4696687"/>
              <a:ext cx="1254919" cy="520302"/>
            </a:xfrm>
            <a:custGeom>
              <a:avLst/>
              <a:gdLst>
                <a:gd name="T0" fmla="*/ 361 w 434"/>
                <a:gd name="T1" fmla="*/ 25 h 180"/>
                <a:gd name="T2" fmla="*/ 400 w 434"/>
                <a:gd name="T3" fmla="*/ 75 h 180"/>
                <a:gd name="T4" fmla="*/ 216 w 434"/>
                <a:gd name="T5" fmla="*/ 155 h 180"/>
                <a:gd name="T6" fmla="*/ 35 w 434"/>
                <a:gd name="T7" fmla="*/ 70 h 180"/>
                <a:gd name="T8" fmla="*/ 90 w 434"/>
                <a:gd name="T9" fmla="*/ 12 h 180"/>
                <a:gd name="T10" fmla="*/ 88 w 434"/>
                <a:gd name="T11" fmla="*/ 0 h 180"/>
                <a:gd name="T12" fmla="*/ 1 w 434"/>
                <a:gd name="T13" fmla="*/ 77 h 180"/>
                <a:gd name="T14" fmla="*/ 216 w 434"/>
                <a:gd name="T15" fmla="*/ 178 h 180"/>
                <a:gd name="T16" fmla="*/ 434 w 434"/>
                <a:gd name="T17" fmla="*/ 83 h 180"/>
                <a:gd name="T18" fmla="*/ 365 w 434"/>
                <a:gd name="T19" fmla="*/ 11 h 180"/>
                <a:gd name="T20" fmla="*/ 361 w 434"/>
                <a:gd name="T21" fmla="*/ 2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4" h="180">
                  <a:moveTo>
                    <a:pt x="361" y="25"/>
                  </a:moveTo>
                  <a:cubicBezTo>
                    <a:pt x="384" y="39"/>
                    <a:pt x="400" y="56"/>
                    <a:pt x="400" y="75"/>
                  </a:cubicBezTo>
                  <a:cubicBezTo>
                    <a:pt x="399" y="120"/>
                    <a:pt x="317" y="156"/>
                    <a:pt x="216" y="155"/>
                  </a:cubicBezTo>
                  <a:cubicBezTo>
                    <a:pt x="116" y="153"/>
                    <a:pt x="35" y="115"/>
                    <a:pt x="35" y="70"/>
                  </a:cubicBezTo>
                  <a:cubicBezTo>
                    <a:pt x="36" y="46"/>
                    <a:pt x="54" y="27"/>
                    <a:pt x="90" y="12"/>
                  </a:cubicBezTo>
                  <a:cubicBezTo>
                    <a:pt x="89" y="8"/>
                    <a:pt x="89" y="4"/>
                    <a:pt x="88" y="0"/>
                  </a:cubicBezTo>
                  <a:cubicBezTo>
                    <a:pt x="33" y="17"/>
                    <a:pt x="1" y="44"/>
                    <a:pt x="1" y="77"/>
                  </a:cubicBezTo>
                  <a:cubicBezTo>
                    <a:pt x="0" y="131"/>
                    <a:pt x="96" y="177"/>
                    <a:pt x="216" y="178"/>
                  </a:cubicBezTo>
                  <a:cubicBezTo>
                    <a:pt x="336" y="180"/>
                    <a:pt x="433" y="137"/>
                    <a:pt x="434" y="83"/>
                  </a:cubicBezTo>
                  <a:cubicBezTo>
                    <a:pt x="434" y="55"/>
                    <a:pt x="406" y="29"/>
                    <a:pt x="365" y="11"/>
                  </a:cubicBezTo>
                  <a:cubicBezTo>
                    <a:pt x="364" y="15"/>
                    <a:pt x="362" y="21"/>
                    <a:pt x="361" y="25"/>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60" name="ïṧliḍé"/>
            <p:cNvSpPr/>
            <p:nvPr/>
          </p:nvSpPr>
          <p:spPr bwMode="auto">
            <a:xfrm>
              <a:off x="1884468" y="4658587"/>
              <a:ext cx="177403" cy="72628"/>
            </a:xfrm>
            <a:custGeom>
              <a:avLst/>
              <a:gdLst>
                <a:gd name="T0" fmla="*/ 0 w 61"/>
                <a:gd name="T1" fmla="*/ 0 h 25"/>
                <a:gd name="T2" fmla="*/ 6 w 61"/>
                <a:gd name="T3" fmla="*/ 9 h 25"/>
                <a:gd name="T4" fmla="*/ 58 w 61"/>
                <a:gd name="T5" fmla="*/ 25 h 25"/>
                <a:gd name="T6" fmla="*/ 61 w 61"/>
                <a:gd name="T7" fmla="*/ 14 h 25"/>
                <a:gd name="T8" fmla="*/ 0 w 61"/>
                <a:gd name="T9" fmla="*/ 0 h 25"/>
              </a:gdLst>
              <a:ahLst/>
              <a:cxnLst>
                <a:cxn ang="0">
                  <a:pos x="T0" y="T1"/>
                </a:cxn>
                <a:cxn ang="0">
                  <a:pos x="T2" y="T3"/>
                </a:cxn>
                <a:cxn ang="0">
                  <a:pos x="T4" y="T5"/>
                </a:cxn>
                <a:cxn ang="0">
                  <a:pos x="T6" y="T7"/>
                </a:cxn>
                <a:cxn ang="0">
                  <a:pos x="T8" y="T9"/>
                </a:cxn>
              </a:cxnLst>
              <a:rect l="0" t="0" r="r" b="b"/>
              <a:pathLst>
                <a:path w="61" h="25">
                  <a:moveTo>
                    <a:pt x="0" y="0"/>
                  </a:moveTo>
                  <a:cubicBezTo>
                    <a:pt x="2" y="3"/>
                    <a:pt x="4" y="6"/>
                    <a:pt x="6" y="9"/>
                  </a:cubicBezTo>
                  <a:cubicBezTo>
                    <a:pt x="27" y="13"/>
                    <a:pt x="42" y="19"/>
                    <a:pt x="58" y="25"/>
                  </a:cubicBezTo>
                  <a:cubicBezTo>
                    <a:pt x="60" y="22"/>
                    <a:pt x="60" y="17"/>
                    <a:pt x="61" y="14"/>
                  </a:cubicBezTo>
                  <a:cubicBezTo>
                    <a:pt x="42" y="7"/>
                    <a:pt x="23" y="3"/>
                    <a:pt x="0"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61" name="iṧľîḑè"/>
            <p:cNvSpPr/>
            <p:nvPr/>
          </p:nvSpPr>
          <p:spPr bwMode="auto">
            <a:xfrm>
              <a:off x="1422505" y="4641918"/>
              <a:ext cx="427434" cy="60722"/>
            </a:xfrm>
            <a:custGeom>
              <a:avLst/>
              <a:gdLst>
                <a:gd name="T0" fmla="*/ 148 w 148"/>
                <a:gd name="T1" fmla="*/ 12 h 21"/>
                <a:gd name="T2" fmla="*/ 142 w 148"/>
                <a:gd name="T3" fmla="*/ 3 h 21"/>
                <a:gd name="T4" fmla="*/ 101 w 148"/>
                <a:gd name="T5" fmla="*/ 1 h 21"/>
                <a:gd name="T6" fmla="*/ 0 w 148"/>
                <a:gd name="T7" fmla="*/ 11 h 21"/>
                <a:gd name="T8" fmla="*/ 1 w 148"/>
                <a:gd name="T9" fmla="*/ 21 h 21"/>
                <a:gd name="T10" fmla="*/ 101 w 148"/>
                <a:gd name="T11" fmla="*/ 9 h 21"/>
                <a:gd name="T12" fmla="*/ 148 w 148"/>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148" h="21">
                  <a:moveTo>
                    <a:pt x="148" y="12"/>
                  </a:moveTo>
                  <a:cubicBezTo>
                    <a:pt x="146" y="9"/>
                    <a:pt x="144" y="6"/>
                    <a:pt x="142" y="3"/>
                  </a:cubicBezTo>
                  <a:cubicBezTo>
                    <a:pt x="126" y="2"/>
                    <a:pt x="117" y="1"/>
                    <a:pt x="101" y="1"/>
                  </a:cubicBezTo>
                  <a:cubicBezTo>
                    <a:pt x="65" y="0"/>
                    <a:pt x="30" y="4"/>
                    <a:pt x="0" y="11"/>
                  </a:cubicBezTo>
                  <a:cubicBezTo>
                    <a:pt x="0" y="14"/>
                    <a:pt x="1" y="17"/>
                    <a:pt x="1" y="21"/>
                  </a:cubicBezTo>
                  <a:cubicBezTo>
                    <a:pt x="30" y="13"/>
                    <a:pt x="64" y="8"/>
                    <a:pt x="101" y="9"/>
                  </a:cubicBezTo>
                  <a:cubicBezTo>
                    <a:pt x="120" y="9"/>
                    <a:pt x="131" y="10"/>
                    <a:pt x="148" y="12"/>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62" name="ïṩ1idé"/>
            <p:cNvSpPr/>
            <p:nvPr/>
          </p:nvSpPr>
          <p:spPr bwMode="auto">
            <a:xfrm>
              <a:off x="1873752" y="4668112"/>
              <a:ext cx="184547" cy="75009"/>
            </a:xfrm>
            <a:custGeom>
              <a:avLst/>
              <a:gdLst>
                <a:gd name="T0" fmla="*/ 0 w 64"/>
                <a:gd name="T1" fmla="*/ 0 h 26"/>
                <a:gd name="T2" fmla="*/ 6 w 64"/>
                <a:gd name="T3" fmla="*/ 10 h 26"/>
                <a:gd name="T4" fmla="*/ 61 w 64"/>
                <a:gd name="T5" fmla="*/ 26 h 26"/>
                <a:gd name="T6" fmla="*/ 64 w 64"/>
                <a:gd name="T7" fmla="*/ 15 h 26"/>
                <a:gd name="T8" fmla="*/ 0 w 64"/>
                <a:gd name="T9" fmla="*/ 0 h 26"/>
              </a:gdLst>
              <a:ahLst/>
              <a:cxnLst>
                <a:cxn ang="0">
                  <a:pos x="T0" y="T1"/>
                </a:cxn>
                <a:cxn ang="0">
                  <a:pos x="T2" y="T3"/>
                </a:cxn>
                <a:cxn ang="0">
                  <a:pos x="T4" y="T5"/>
                </a:cxn>
                <a:cxn ang="0">
                  <a:pos x="T6" y="T7"/>
                </a:cxn>
                <a:cxn ang="0">
                  <a:pos x="T8" y="T9"/>
                </a:cxn>
              </a:cxnLst>
              <a:rect l="0" t="0" r="r" b="b"/>
              <a:pathLst>
                <a:path w="64" h="26">
                  <a:moveTo>
                    <a:pt x="0" y="0"/>
                  </a:moveTo>
                  <a:cubicBezTo>
                    <a:pt x="2" y="4"/>
                    <a:pt x="4" y="7"/>
                    <a:pt x="6" y="10"/>
                  </a:cubicBezTo>
                  <a:cubicBezTo>
                    <a:pt x="27" y="14"/>
                    <a:pt x="45" y="20"/>
                    <a:pt x="61" y="26"/>
                  </a:cubicBezTo>
                  <a:cubicBezTo>
                    <a:pt x="62" y="23"/>
                    <a:pt x="63" y="19"/>
                    <a:pt x="64" y="15"/>
                  </a:cubicBezTo>
                  <a:cubicBezTo>
                    <a:pt x="45" y="9"/>
                    <a:pt x="23" y="4"/>
                    <a:pt x="0" y="0"/>
                  </a:cubicBezTo>
                </a:path>
              </a:pathLst>
            </a:custGeom>
            <a:solidFill>
              <a:srgbClr val="FD9405"/>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63" name="ïsļiḍê"/>
            <p:cNvSpPr/>
            <p:nvPr/>
          </p:nvSpPr>
          <p:spPr bwMode="auto">
            <a:xfrm>
              <a:off x="1187952" y="5087211"/>
              <a:ext cx="188119" cy="188118"/>
            </a:xfrm>
            <a:custGeom>
              <a:avLst/>
              <a:gdLst>
                <a:gd name="T0" fmla="*/ 58 w 65"/>
                <a:gd name="T1" fmla="*/ 21 h 65"/>
                <a:gd name="T2" fmla="*/ 44 w 65"/>
                <a:gd name="T3" fmla="*/ 59 h 65"/>
                <a:gd name="T4" fmla="*/ 7 w 65"/>
                <a:gd name="T5" fmla="*/ 45 h 65"/>
                <a:gd name="T6" fmla="*/ 21 w 65"/>
                <a:gd name="T7" fmla="*/ 7 h 65"/>
                <a:gd name="T8" fmla="*/ 58 w 65"/>
                <a:gd name="T9" fmla="*/ 21 h 65"/>
              </a:gdLst>
              <a:ahLst/>
              <a:cxnLst>
                <a:cxn ang="0">
                  <a:pos x="T0" y="T1"/>
                </a:cxn>
                <a:cxn ang="0">
                  <a:pos x="T2" y="T3"/>
                </a:cxn>
                <a:cxn ang="0">
                  <a:pos x="T4" y="T5"/>
                </a:cxn>
                <a:cxn ang="0">
                  <a:pos x="T6" y="T7"/>
                </a:cxn>
                <a:cxn ang="0">
                  <a:pos x="T8" y="T9"/>
                </a:cxn>
              </a:cxnLst>
              <a:rect l="0" t="0" r="r" b="b"/>
              <a:pathLst>
                <a:path w="65" h="65">
                  <a:moveTo>
                    <a:pt x="58" y="21"/>
                  </a:moveTo>
                  <a:cubicBezTo>
                    <a:pt x="65" y="35"/>
                    <a:pt x="58" y="52"/>
                    <a:pt x="44" y="59"/>
                  </a:cubicBezTo>
                  <a:cubicBezTo>
                    <a:pt x="30" y="65"/>
                    <a:pt x="13" y="59"/>
                    <a:pt x="7" y="45"/>
                  </a:cubicBezTo>
                  <a:cubicBezTo>
                    <a:pt x="0" y="30"/>
                    <a:pt x="6" y="14"/>
                    <a:pt x="21" y="7"/>
                  </a:cubicBezTo>
                  <a:cubicBezTo>
                    <a:pt x="35" y="0"/>
                    <a:pt x="52" y="7"/>
                    <a:pt x="58" y="21"/>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64" name="ïṥľide"/>
            <p:cNvSpPr/>
            <p:nvPr/>
          </p:nvSpPr>
          <p:spPr bwMode="auto">
            <a:xfrm>
              <a:off x="1560618" y="4338310"/>
              <a:ext cx="185737" cy="184546"/>
            </a:xfrm>
            <a:custGeom>
              <a:avLst/>
              <a:gdLst>
                <a:gd name="T0" fmla="*/ 58 w 64"/>
                <a:gd name="T1" fmla="*/ 20 h 64"/>
                <a:gd name="T2" fmla="*/ 44 w 64"/>
                <a:gd name="T3" fmla="*/ 58 h 64"/>
                <a:gd name="T4" fmla="*/ 6 w 64"/>
                <a:gd name="T5" fmla="*/ 44 h 64"/>
                <a:gd name="T6" fmla="*/ 20 w 64"/>
                <a:gd name="T7" fmla="*/ 6 h 64"/>
                <a:gd name="T8" fmla="*/ 58 w 64"/>
                <a:gd name="T9" fmla="*/ 20 h 64"/>
              </a:gdLst>
              <a:ahLst/>
              <a:cxnLst>
                <a:cxn ang="0">
                  <a:pos x="T0" y="T1"/>
                </a:cxn>
                <a:cxn ang="0">
                  <a:pos x="T2" y="T3"/>
                </a:cxn>
                <a:cxn ang="0">
                  <a:pos x="T4" y="T5"/>
                </a:cxn>
                <a:cxn ang="0">
                  <a:pos x="T6" y="T7"/>
                </a:cxn>
                <a:cxn ang="0">
                  <a:pos x="T8" y="T9"/>
                </a:cxn>
              </a:cxnLst>
              <a:rect l="0" t="0" r="r" b="b"/>
              <a:pathLst>
                <a:path w="64" h="64">
                  <a:moveTo>
                    <a:pt x="58" y="20"/>
                  </a:moveTo>
                  <a:cubicBezTo>
                    <a:pt x="64" y="35"/>
                    <a:pt x="58" y="51"/>
                    <a:pt x="44" y="58"/>
                  </a:cubicBezTo>
                  <a:cubicBezTo>
                    <a:pt x="30" y="64"/>
                    <a:pt x="13" y="58"/>
                    <a:pt x="6" y="44"/>
                  </a:cubicBezTo>
                  <a:cubicBezTo>
                    <a:pt x="0" y="30"/>
                    <a:pt x="6" y="13"/>
                    <a:pt x="20" y="6"/>
                  </a:cubicBezTo>
                  <a:cubicBezTo>
                    <a:pt x="35" y="0"/>
                    <a:pt x="51" y="6"/>
                    <a:pt x="58" y="2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65" name="ïṣľíḍê"/>
            <p:cNvSpPr/>
            <p:nvPr/>
          </p:nvSpPr>
          <p:spPr bwMode="auto">
            <a:xfrm>
              <a:off x="1176046" y="5099117"/>
              <a:ext cx="188119" cy="188118"/>
            </a:xfrm>
            <a:custGeom>
              <a:avLst/>
              <a:gdLst>
                <a:gd name="T0" fmla="*/ 58 w 65"/>
                <a:gd name="T1" fmla="*/ 21 h 65"/>
                <a:gd name="T2" fmla="*/ 44 w 65"/>
                <a:gd name="T3" fmla="*/ 58 h 65"/>
                <a:gd name="T4" fmla="*/ 6 w 65"/>
                <a:gd name="T5" fmla="*/ 44 h 65"/>
                <a:gd name="T6" fmla="*/ 20 w 65"/>
                <a:gd name="T7" fmla="*/ 7 h 65"/>
                <a:gd name="T8" fmla="*/ 58 w 65"/>
                <a:gd name="T9" fmla="*/ 21 h 65"/>
              </a:gdLst>
              <a:ahLst/>
              <a:cxnLst>
                <a:cxn ang="0">
                  <a:pos x="T0" y="T1"/>
                </a:cxn>
                <a:cxn ang="0">
                  <a:pos x="T2" y="T3"/>
                </a:cxn>
                <a:cxn ang="0">
                  <a:pos x="T4" y="T5"/>
                </a:cxn>
                <a:cxn ang="0">
                  <a:pos x="T6" y="T7"/>
                </a:cxn>
                <a:cxn ang="0">
                  <a:pos x="T8" y="T9"/>
                </a:cxn>
              </a:cxnLst>
              <a:rect l="0" t="0" r="r" b="b"/>
              <a:pathLst>
                <a:path w="65" h="65">
                  <a:moveTo>
                    <a:pt x="58" y="21"/>
                  </a:moveTo>
                  <a:cubicBezTo>
                    <a:pt x="65" y="35"/>
                    <a:pt x="58" y="52"/>
                    <a:pt x="44" y="58"/>
                  </a:cubicBezTo>
                  <a:cubicBezTo>
                    <a:pt x="30" y="65"/>
                    <a:pt x="13" y="59"/>
                    <a:pt x="6" y="44"/>
                  </a:cubicBezTo>
                  <a:cubicBezTo>
                    <a:pt x="0" y="30"/>
                    <a:pt x="6" y="13"/>
                    <a:pt x="20" y="7"/>
                  </a:cubicBezTo>
                  <a:cubicBezTo>
                    <a:pt x="35" y="0"/>
                    <a:pt x="52" y="7"/>
                    <a:pt x="58" y="21"/>
                  </a:cubicBezTo>
                </a:path>
              </a:pathLst>
            </a:custGeom>
            <a:solidFill>
              <a:srgbClr val="FF5944"/>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66" name="ïṩḷïḑé"/>
            <p:cNvSpPr/>
            <p:nvPr/>
          </p:nvSpPr>
          <p:spPr bwMode="auto">
            <a:xfrm>
              <a:off x="1068890" y="4702640"/>
              <a:ext cx="1256109" cy="526255"/>
            </a:xfrm>
            <a:custGeom>
              <a:avLst/>
              <a:gdLst>
                <a:gd name="T0" fmla="*/ 363 w 434"/>
                <a:gd name="T1" fmla="*/ 27 h 182"/>
                <a:gd name="T2" fmla="*/ 400 w 434"/>
                <a:gd name="T3" fmla="*/ 77 h 182"/>
                <a:gd name="T4" fmla="*/ 216 w 434"/>
                <a:gd name="T5" fmla="*/ 157 h 182"/>
                <a:gd name="T6" fmla="*/ 35 w 434"/>
                <a:gd name="T7" fmla="*/ 72 h 182"/>
                <a:gd name="T8" fmla="*/ 94 w 434"/>
                <a:gd name="T9" fmla="*/ 12 h 182"/>
                <a:gd name="T10" fmla="*/ 92 w 434"/>
                <a:gd name="T11" fmla="*/ 0 h 182"/>
                <a:gd name="T12" fmla="*/ 1 w 434"/>
                <a:gd name="T13" fmla="*/ 79 h 182"/>
                <a:gd name="T14" fmla="*/ 216 w 434"/>
                <a:gd name="T15" fmla="*/ 180 h 182"/>
                <a:gd name="T16" fmla="*/ 434 w 434"/>
                <a:gd name="T17" fmla="*/ 85 h 182"/>
                <a:gd name="T18" fmla="*/ 368 w 434"/>
                <a:gd name="T19" fmla="*/ 13 h 182"/>
                <a:gd name="T20" fmla="*/ 363 w 434"/>
                <a:gd name="T21" fmla="*/ 2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4" h="182">
                  <a:moveTo>
                    <a:pt x="363" y="27"/>
                  </a:moveTo>
                  <a:cubicBezTo>
                    <a:pt x="386" y="41"/>
                    <a:pt x="400" y="58"/>
                    <a:pt x="400" y="77"/>
                  </a:cubicBezTo>
                  <a:cubicBezTo>
                    <a:pt x="399" y="122"/>
                    <a:pt x="317" y="158"/>
                    <a:pt x="216" y="157"/>
                  </a:cubicBezTo>
                  <a:cubicBezTo>
                    <a:pt x="116" y="155"/>
                    <a:pt x="35" y="117"/>
                    <a:pt x="35" y="72"/>
                  </a:cubicBezTo>
                  <a:cubicBezTo>
                    <a:pt x="36" y="48"/>
                    <a:pt x="58" y="27"/>
                    <a:pt x="94" y="12"/>
                  </a:cubicBezTo>
                  <a:cubicBezTo>
                    <a:pt x="94" y="8"/>
                    <a:pt x="93" y="4"/>
                    <a:pt x="92" y="0"/>
                  </a:cubicBezTo>
                  <a:cubicBezTo>
                    <a:pt x="37" y="17"/>
                    <a:pt x="1" y="46"/>
                    <a:pt x="1" y="79"/>
                  </a:cubicBezTo>
                  <a:cubicBezTo>
                    <a:pt x="0" y="133"/>
                    <a:pt x="96" y="178"/>
                    <a:pt x="216" y="180"/>
                  </a:cubicBezTo>
                  <a:cubicBezTo>
                    <a:pt x="336" y="182"/>
                    <a:pt x="433" y="139"/>
                    <a:pt x="434" y="85"/>
                  </a:cubicBezTo>
                  <a:cubicBezTo>
                    <a:pt x="434" y="57"/>
                    <a:pt x="409" y="32"/>
                    <a:pt x="368" y="13"/>
                  </a:cubicBezTo>
                  <a:cubicBezTo>
                    <a:pt x="367" y="18"/>
                    <a:pt x="365" y="22"/>
                    <a:pt x="363" y="27"/>
                  </a:cubicBezTo>
                </a:path>
              </a:pathLst>
            </a:custGeom>
            <a:solidFill>
              <a:srgbClr val="FD9405"/>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67" name="işḻïḋê"/>
            <p:cNvSpPr/>
            <p:nvPr/>
          </p:nvSpPr>
          <p:spPr bwMode="auto">
            <a:xfrm>
              <a:off x="1422505" y="4652634"/>
              <a:ext cx="435769" cy="58340"/>
            </a:xfrm>
            <a:custGeom>
              <a:avLst/>
              <a:gdLst>
                <a:gd name="T0" fmla="*/ 151 w 151"/>
                <a:gd name="T1" fmla="*/ 13 h 20"/>
                <a:gd name="T2" fmla="*/ 145 w 151"/>
                <a:gd name="T3" fmla="*/ 4 h 20"/>
                <a:gd name="T4" fmla="*/ 97 w 151"/>
                <a:gd name="T5" fmla="*/ 1 h 20"/>
                <a:gd name="T6" fmla="*/ 0 w 151"/>
                <a:gd name="T7" fmla="*/ 10 h 20"/>
                <a:gd name="T8" fmla="*/ 1 w 151"/>
                <a:gd name="T9" fmla="*/ 20 h 20"/>
                <a:gd name="T10" fmla="*/ 97 w 151"/>
                <a:gd name="T11" fmla="*/ 9 h 20"/>
                <a:gd name="T12" fmla="*/ 151 w 151"/>
                <a:gd name="T13" fmla="*/ 13 h 20"/>
              </a:gdLst>
              <a:ahLst/>
              <a:cxnLst>
                <a:cxn ang="0">
                  <a:pos x="T0" y="T1"/>
                </a:cxn>
                <a:cxn ang="0">
                  <a:pos x="T2" y="T3"/>
                </a:cxn>
                <a:cxn ang="0">
                  <a:pos x="T4" y="T5"/>
                </a:cxn>
                <a:cxn ang="0">
                  <a:pos x="T6" y="T7"/>
                </a:cxn>
                <a:cxn ang="0">
                  <a:pos x="T8" y="T9"/>
                </a:cxn>
                <a:cxn ang="0">
                  <a:pos x="T10" y="T11"/>
                </a:cxn>
                <a:cxn ang="0">
                  <a:pos x="T12" y="T13"/>
                </a:cxn>
              </a:cxnLst>
              <a:rect l="0" t="0" r="r" b="b"/>
              <a:pathLst>
                <a:path w="151" h="20">
                  <a:moveTo>
                    <a:pt x="151" y="13"/>
                  </a:moveTo>
                  <a:cubicBezTo>
                    <a:pt x="149" y="10"/>
                    <a:pt x="147" y="7"/>
                    <a:pt x="145" y="4"/>
                  </a:cubicBezTo>
                  <a:cubicBezTo>
                    <a:pt x="130" y="2"/>
                    <a:pt x="113" y="1"/>
                    <a:pt x="97" y="1"/>
                  </a:cubicBezTo>
                  <a:cubicBezTo>
                    <a:pt x="60" y="0"/>
                    <a:pt x="30" y="3"/>
                    <a:pt x="0" y="10"/>
                  </a:cubicBezTo>
                  <a:cubicBezTo>
                    <a:pt x="0" y="13"/>
                    <a:pt x="1" y="16"/>
                    <a:pt x="1" y="20"/>
                  </a:cubicBezTo>
                  <a:cubicBezTo>
                    <a:pt x="30" y="11"/>
                    <a:pt x="60" y="8"/>
                    <a:pt x="97" y="9"/>
                  </a:cubicBezTo>
                  <a:cubicBezTo>
                    <a:pt x="116" y="9"/>
                    <a:pt x="134" y="10"/>
                    <a:pt x="151" y="13"/>
                  </a:cubicBezTo>
                </a:path>
              </a:pathLst>
            </a:custGeom>
            <a:solidFill>
              <a:srgbClr val="FD9405"/>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68" name="ïṩ1íďé"/>
            <p:cNvSpPr/>
            <p:nvPr/>
          </p:nvSpPr>
          <p:spPr bwMode="auto">
            <a:xfrm>
              <a:off x="2066634" y="4986008"/>
              <a:ext cx="188119" cy="184546"/>
            </a:xfrm>
            <a:custGeom>
              <a:avLst/>
              <a:gdLst>
                <a:gd name="T0" fmla="*/ 58 w 65"/>
                <a:gd name="T1" fmla="*/ 20 h 64"/>
                <a:gd name="T2" fmla="*/ 44 w 65"/>
                <a:gd name="T3" fmla="*/ 58 h 64"/>
                <a:gd name="T4" fmla="*/ 6 w 65"/>
                <a:gd name="T5" fmla="*/ 44 h 64"/>
                <a:gd name="T6" fmla="*/ 21 w 65"/>
                <a:gd name="T7" fmla="*/ 6 h 64"/>
                <a:gd name="T8" fmla="*/ 58 w 65"/>
                <a:gd name="T9" fmla="*/ 20 h 64"/>
              </a:gdLst>
              <a:ahLst/>
              <a:cxnLst>
                <a:cxn ang="0">
                  <a:pos x="T0" y="T1"/>
                </a:cxn>
                <a:cxn ang="0">
                  <a:pos x="T2" y="T3"/>
                </a:cxn>
                <a:cxn ang="0">
                  <a:pos x="T4" y="T5"/>
                </a:cxn>
                <a:cxn ang="0">
                  <a:pos x="T6" y="T7"/>
                </a:cxn>
                <a:cxn ang="0">
                  <a:pos x="T8" y="T9"/>
                </a:cxn>
              </a:cxnLst>
              <a:rect l="0" t="0" r="r" b="b"/>
              <a:pathLst>
                <a:path w="65" h="64">
                  <a:moveTo>
                    <a:pt x="58" y="20"/>
                  </a:moveTo>
                  <a:cubicBezTo>
                    <a:pt x="65" y="35"/>
                    <a:pt x="58" y="51"/>
                    <a:pt x="44" y="58"/>
                  </a:cubicBezTo>
                  <a:cubicBezTo>
                    <a:pt x="30" y="64"/>
                    <a:pt x="13" y="58"/>
                    <a:pt x="6" y="44"/>
                  </a:cubicBezTo>
                  <a:cubicBezTo>
                    <a:pt x="0" y="30"/>
                    <a:pt x="6" y="13"/>
                    <a:pt x="21" y="6"/>
                  </a:cubicBezTo>
                  <a:cubicBezTo>
                    <a:pt x="35" y="0"/>
                    <a:pt x="52" y="6"/>
                    <a:pt x="58" y="2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69" name="ïṧľíḍê"/>
            <p:cNvSpPr/>
            <p:nvPr/>
          </p:nvSpPr>
          <p:spPr bwMode="auto">
            <a:xfrm>
              <a:off x="2055918" y="4997914"/>
              <a:ext cx="184547" cy="184546"/>
            </a:xfrm>
            <a:custGeom>
              <a:avLst/>
              <a:gdLst>
                <a:gd name="T0" fmla="*/ 58 w 64"/>
                <a:gd name="T1" fmla="*/ 20 h 64"/>
                <a:gd name="T2" fmla="*/ 44 w 64"/>
                <a:gd name="T3" fmla="*/ 58 h 64"/>
                <a:gd name="T4" fmla="*/ 6 w 64"/>
                <a:gd name="T5" fmla="*/ 44 h 64"/>
                <a:gd name="T6" fmla="*/ 20 w 64"/>
                <a:gd name="T7" fmla="*/ 6 h 64"/>
                <a:gd name="T8" fmla="*/ 58 w 64"/>
                <a:gd name="T9" fmla="*/ 20 h 64"/>
              </a:gdLst>
              <a:ahLst/>
              <a:cxnLst>
                <a:cxn ang="0">
                  <a:pos x="T0" y="T1"/>
                </a:cxn>
                <a:cxn ang="0">
                  <a:pos x="T2" y="T3"/>
                </a:cxn>
                <a:cxn ang="0">
                  <a:pos x="T4" y="T5"/>
                </a:cxn>
                <a:cxn ang="0">
                  <a:pos x="T6" y="T7"/>
                </a:cxn>
                <a:cxn ang="0">
                  <a:pos x="T8" y="T9"/>
                </a:cxn>
              </a:cxnLst>
              <a:rect l="0" t="0" r="r" b="b"/>
              <a:pathLst>
                <a:path w="64" h="64">
                  <a:moveTo>
                    <a:pt x="58" y="20"/>
                  </a:moveTo>
                  <a:cubicBezTo>
                    <a:pt x="64" y="34"/>
                    <a:pt x="58" y="51"/>
                    <a:pt x="44" y="58"/>
                  </a:cubicBezTo>
                  <a:cubicBezTo>
                    <a:pt x="30" y="64"/>
                    <a:pt x="13" y="58"/>
                    <a:pt x="6" y="44"/>
                  </a:cubicBezTo>
                  <a:cubicBezTo>
                    <a:pt x="0" y="29"/>
                    <a:pt x="6" y="13"/>
                    <a:pt x="20" y="6"/>
                  </a:cubicBezTo>
                  <a:cubicBezTo>
                    <a:pt x="35" y="0"/>
                    <a:pt x="51" y="6"/>
                    <a:pt x="58" y="20"/>
                  </a:cubicBezTo>
                </a:path>
              </a:pathLst>
            </a:custGeom>
            <a:solidFill>
              <a:srgbClr val="2CAB8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70" name="iSļíḑê"/>
            <p:cNvSpPr/>
            <p:nvPr/>
          </p:nvSpPr>
          <p:spPr bwMode="auto">
            <a:xfrm>
              <a:off x="1549902" y="4349025"/>
              <a:ext cx="184547" cy="185737"/>
            </a:xfrm>
            <a:custGeom>
              <a:avLst/>
              <a:gdLst>
                <a:gd name="T0" fmla="*/ 58 w 64"/>
                <a:gd name="T1" fmla="*/ 20 h 64"/>
                <a:gd name="T2" fmla="*/ 44 w 64"/>
                <a:gd name="T3" fmla="*/ 58 h 64"/>
                <a:gd name="T4" fmla="*/ 6 w 64"/>
                <a:gd name="T5" fmla="*/ 44 h 64"/>
                <a:gd name="T6" fmla="*/ 20 w 64"/>
                <a:gd name="T7" fmla="*/ 6 h 64"/>
                <a:gd name="T8" fmla="*/ 58 w 64"/>
                <a:gd name="T9" fmla="*/ 20 h 64"/>
              </a:gdLst>
              <a:ahLst/>
              <a:cxnLst>
                <a:cxn ang="0">
                  <a:pos x="T0" y="T1"/>
                </a:cxn>
                <a:cxn ang="0">
                  <a:pos x="T2" y="T3"/>
                </a:cxn>
                <a:cxn ang="0">
                  <a:pos x="T4" y="T5"/>
                </a:cxn>
                <a:cxn ang="0">
                  <a:pos x="T6" y="T7"/>
                </a:cxn>
                <a:cxn ang="0">
                  <a:pos x="T8" y="T9"/>
                </a:cxn>
              </a:cxnLst>
              <a:rect l="0" t="0" r="r" b="b"/>
              <a:pathLst>
                <a:path w="64" h="64">
                  <a:moveTo>
                    <a:pt x="58" y="20"/>
                  </a:moveTo>
                  <a:cubicBezTo>
                    <a:pt x="64" y="34"/>
                    <a:pt x="58" y="51"/>
                    <a:pt x="44" y="58"/>
                  </a:cubicBezTo>
                  <a:cubicBezTo>
                    <a:pt x="30" y="64"/>
                    <a:pt x="13" y="58"/>
                    <a:pt x="6" y="44"/>
                  </a:cubicBezTo>
                  <a:cubicBezTo>
                    <a:pt x="0" y="30"/>
                    <a:pt x="6" y="13"/>
                    <a:pt x="20" y="6"/>
                  </a:cubicBezTo>
                  <a:cubicBezTo>
                    <a:pt x="34" y="0"/>
                    <a:pt x="51" y="6"/>
                    <a:pt x="58" y="20"/>
                  </a:cubicBezTo>
                  <a:close/>
                </a:path>
              </a:pathLst>
            </a:custGeom>
            <a:solidFill>
              <a:srgbClr val="FD9405"/>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71" name="ïṥ1iḍé"/>
            <p:cNvSpPr/>
            <p:nvPr/>
          </p:nvSpPr>
          <p:spPr bwMode="auto">
            <a:xfrm>
              <a:off x="1526090" y="4734787"/>
              <a:ext cx="353616" cy="354805"/>
            </a:xfrm>
            <a:custGeom>
              <a:avLst/>
              <a:gdLst>
                <a:gd name="T0" fmla="*/ 110 w 122"/>
                <a:gd name="T1" fmla="*/ 39 h 123"/>
                <a:gd name="T2" fmla="*/ 39 w 122"/>
                <a:gd name="T3" fmla="*/ 13 h 123"/>
                <a:gd name="T4" fmla="*/ 12 w 122"/>
                <a:gd name="T5" fmla="*/ 84 h 123"/>
                <a:gd name="T6" fmla="*/ 83 w 122"/>
                <a:gd name="T7" fmla="*/ 111 h 123"/>
                <a:gd name="T8" fmla="*/ 110 w 122"/>
                <a:gd name="T9" fmla="*/ 39 h 123"/>
                <a:gd name="T10" fmla="*/ 51 w 122"/>
                <a:gd name="T11" fmla="*/ 80 h 123"/>
                <a:gd name="T12" fmla="*/ 18 w 122"/>
                <a:gd name="T13" fmla="*/ 67 h 123"/>
                <a:gd name="T14" fmla="*/ 30 w 122"/>
                <a:gd name="T15" fmla="*/ 34 h 123"/>
                <a:gd name="T16" fmla="*/ 64 w 122"/>
                <a:gd name="T17" fmla="*/ 47 h 123"/>
                <a:gd name="T18" fmla="*/ 51 w 122"/>
                <a:gd name="T1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23">
                  <a:moveTo>
                    <a:pt x="110" y="39"/>
                  </a:moveTo>
                  <a:cubicBezTo>
                    <a:pt x="98" y="12"/>
                    <a:pt x="66" y="0"/>
                    <a:pt x="39" y="13"/>
                  </a:cubicBezTo>
                  <a:cubicBezTo>
                    <a:pt x="12" y="25"/>
                    <a:pt x="0" y="57"/>
                    <a:pt x="12" y="84"/>
                  </a:cubicBezTo>
                  <a:cubicBezTo>
                    <a:pt x="24" y="111"/>
                    <a:pt x="56" y="123"/>
                    <a:pt x="83" y="111"/>
                  </a:cubicBezTo>
                  <a:cubicBezTo>
                    <a:pt x="110" y="98"/>
                    <a:pt x="122" y="66"/>
                    <a:pt x="110" y="39"/>
                  </a:cubicBezTo>
                  <a:moveTo>
                    <a:pt x="51" y="80"/>
                  </a:moveTo>
                  <a:cubicBezTo>
                    <a:pt x="39" y="86"/>
                    <a:pt x="24" y="80"/>
                    <a:pt x="18" y="67"/>
                  </a:cubicBezTo>
                  <a:cubicBezTo>
                    <a:pt x="12" y="55"/>
                    <a:pt x="18" y="40"/>
                    <a:pt x="30" y="34"/>
                  </a:cubicBezTo>
                  <a:cubicBezTo>
                    <a:pt x="43" y="29"/>
                    <a:pt x="58" y="34"/>
                    <a:pt x="64" y="47"/>
                  </a:cubicBezTo>
                  <a:cubicBezTo>
                    <a:pt x="69" y="59"/>
                    <a:pt x="64" y="74"/>
                    <a:pt x="51" y="8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72" name="ïşľiďè"/>
            <p:cNvSpPr/>
            <p:nvPr/>
          </p:nvSpPr>
          <p:spPr bwMode="auto">
            <a:xfrm>
              <a:off x="1514184" y="4745502"/>
              <a:ext cx="353616" cy="355996"/>
            </a:xfrm>
            <a:custGeom>
              <a:avLst/>
              <a:gdLst>
                <a:gd name="T0" fmla="*/ 110 w 122"/>
                <a:gd name="T1" fmla="*/ 39 h 123"/>
                <a:gd name="T2" fmla="*/ 39 w 122"/>
                <a:gd name="T3" fmla="*/ 13 h 123"/>
                <a:gd name="T4" fmla="*/ 12 w 122"/>
                <a:gd name="T5" fmla="*/ 84 h 123"/>
                <a:gd name="T6" fmla="*/ 83 w 122"/>
                <a:gd name="T7" fmla="*/ 110 h 123"/>
                <a:gd name="T8" fmla="*/ 110 w 122"/>
                <a:gd name="T9" fmla="*/ 39 h 123"/>
              </a:gdLst>
              <a:ahLst/>
              <a:cxnLst>
                <a:cxn ang="0">
                  <a:pos x="T0" y="T1"/>
                </a:cxn>
                <a:cxn ang="0">
                  <a:pos x="T2" y="T3"/>
                </a:cxn>
                <a:cxn ang="0">
                  <a:pos x="T4" y="T5"/>
                </a:cxn>
                <a:cxn ang="0">
                  <a:pos x="T6" y="T7"/>
                </a:cxn>
                <a:cxn ang="0">
                  <a:pos x="T8" y="T9"/>
                </a:cxn>
              </a:cxnLst>
              <a:rect l="0" t="0" r="r" b="b"/>
              <a:pathLst>
                <a:path w="122" h="123">
                  <a:moveTo>
                    <a:pt x="110" y="39"/>
                  </a:moveTo>
                  <a:cubicBezTo>
                    <a:pt x="97" y="12"/>
                    <a:pt x="66" y="0"/>
                    <a:pt x="39" y="13"/>
                  </a:cubicBezTo>
                  <a:cubicBezTo>
                    <a:pt x="11" y="25"/>
                    <a:pt x="0" y="57"/>
                    <a:pt x="12" y="84"/>
                  </a:cubicBezTo>
                  <a:cubicBezTo>
                    <a:pt x="24" y="111"/>
                    <a:pt x="56" y="123"/>
                    <a:pt x="83" y="110"/>
                  </a:cubicBezTo>
                  <a:cubicBezTo>
                    <a:pt x="110" y="98"/>
                    <a:pt x="122" y="66"/>
                    <a:pt x="110" y="39"/>
                  </a:cubicBezTo>
                </a:path>
              </a:pathLst>
            </a:custGeom>
            <a:solidFill>
              <a:srgbClr val="2CAB8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73" name="ïšlîdé"/>
            <p:cNvSpPr/>
            <p:nvPr/>
          </p:nvSpPr>
          <p:spPr bwMode="auto">
            <a:xfrm>
              <a:off x="1645152" y="4780030"/>
              <a:ext cx="184547" cy="133350"/>
            </a:xfrm>
            <a:custGeom>
              <a:avLst/>
              <a:gdLst>
                <a:gd name="T0" fmla="*/ 60 w 64"/>
                <a:gd name="T1" fmla="*/ 36 h 46"/>
                <a:gd name="T2" fmla="*/ 24 w 64"/>
                <a:gd name="T3" fmla="*/ 39 h 46"/>
                <a:gd name="T4" fmla="*/ 4 w 64"/>
                <a:gd name="T5" fmla="*/ 10 h 46"/>
                <a:gd name="T6" fmla="*/ 39 w 64"/>
                <a:gd name="T7" fmla="*/ 8 h 46"/>
                <a:gd name="T8" fmla="*/ 60 w 64"/>
                <a:gd name="T9" fmla="*/ 36 h 46"/>
              </a:gdLst>
              <a:ahLst/>
              <a:cxnLst>
                <a:cxn ang="0">
                  <a:pos x="T0" y="T1"/>
                </a:cxn>
                <a:cxn ang="0">
                  <a:pos x="T2" y="T3"/>
                </a:cxn>
                <a:cxn ang="0">
                  <a:pos x="T4" y="T5"/>
                </a:cxn>
                <a:cxn ang="0">
                  <a:pos x="T6" y="T7"/>
                </a:cxn>
                <a:cxn ang="0">
                  <a:pos x="T8" y="T9"/>
                </a:cxn>
              </a:cxnLst>
              <a:rect l="0" t="0" r="r" b="b"/>
              <a:pathLst>
                <a:path w="64" h="46">
                  <a:moveTo>
                    <a:pt x="60" y="36"/>
                  </a:moveTo>
                  <a:cubicBezTo>
                    <a:pt x="56" y="45"/>
                    <a:pt x="40" y="46"/>
                    <a:pt x="24" y="39"/>
                  </a:cubicBezTo>
                  <a:cubicBezTo>
                    <a:pt x="9" y="31"/>
                    <a:pt x="0" y="19"/>
                    <a:pt x="4" y="10"/>
                  </a:cubicBezTo>
                  <a:cubicBezTo>
                    <a:pt x="8" y="2"/>
                    <a:pt x="23" y="0"/>
                    <a:pt x="39" y="8"/>
                  </a:cubicBezTo>
                  <a:cubicBezTo>
                    <a:pt x="54" y="15"/>
                    <a:pt x="64" y="28"/>
                    <a:pt x="60" y="36"/>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74" name="iŝḷîḍé"/>
            <p:cNvSpPr/>
            <p:nvPr/>
          </p:nvSpPr>
          <p:spPr bwMode="auto">
            <a:xfrm>
              <a:off x="1534424" y="4783602"/>
              <a:ext cx="220266" cy="295274"/>
            </a:xfrm>
            <a:custGeom>
              <a:avLst/>
              <a:gdLst>
                <a:gd name="T0" fmla="*/ 32 w 76"/>
                <a:gd name="T1" fmla="*/ 0 h 102"/>
                <a:gd name="T2" fmla="*/ 32 w 76"/>
                <a:gd name="T3" fmla="*/ 0 h 102"/>
                <a:gd name="T4" fmla="*/ 0 w 76"/>
                <a:gd name="T5" fmla="*/ 49 h 102"/>
                <a:gd name="T6" fmla="*/ 5 w 76"/>
                <a:gd name="T7" fmla="*/ 71 h 102"/>
                <a:gd name="T8" fmla="*/ 54 w 76"/>
                <a:gd name="T9" fmla="*/ 102 h 102"/>
                <a:gd name="T10" fmla="*/ 76 w 76"/>
                <a:gd name="T11" fmla="*/ 97 h 102"/>
                <a:gd name="T12" fmla="*/ 32 w 76"/>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76" h="102">
                  <a:moveTo>
                    <a:pt x="32" y="0"/>
                  </a:moveTo>
                  <a:cubicBezTo>
                    <a:pt x="32" y="0"/>
                    <a:pt x="32" y="0"/>
                    <a:pt x="32" y="0"/>
                  </a:cubicBezTo>
                  <a:cubicBezTo>
                    <a:pt x="12" y="9"/>
                    <a:pt x="0" y="28"/>
                    <a:pt x="0" y="49"/>
                  </a:cubicBezTo>
                  <a:cubicBezTo>
                    <a:pt x="0" y="56"/>
                    <a:pt x="2" y="64"/>
                    <a:pt x="5" y="71"/>
                  </a:cubicBezTo>
                  <a:cubicBezTo>
                    <a:pt x="14" y="91"/>
                    <a:pt x="33" y="102"/>
                    <a:pt x="54" y="102"/>
                  </a:cubicBezTo>
                  <a:cubicBezTo>
                    <a:pt x="61" y="102"/>
                    <a:pt x="69" y="101"/>
                    <a:pt x="76" y="97"/>
                  </a:cubicBezTo>
                  <a:cubicBezTo>
                    <a:pt x="32" y="0"/>
                    <a:pt x="32" y="0"/>
                    <a:pt x="32" y="0"/>
                  </a:cubicBezTo>
                </a:path>
              </a:pathLst>
            </a:custGeom>
            <a:solidFill>
              <a:srgbClr val="2A9A7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75" name="îṡ1ïḓé"/>
            <p:cNvSpPr/>
            <p:nvPr/>
          </p:nvSpPr>
          <p:spPr bwMode="auto">
            <a:xfrm>
              <a:off x="1181999" y="4358550"/>
              <a:ext cx="621506" cy="787001"/>
            </a:xfrm>
            <a:custGeom>
              <a:avLst/>
              <a:gdLst>
                <a:gd name="T0" fmla="*/ 163 w 215"/>
                <a:gd name="T1" fmla="*/ 271 h 272"/>
                <a:gd name="T2" fmla="*/ 162 w 215"/>
                <a:gd name="T3" fmla="*/ 271 h 272"/>
                <a:gd name="T4" fmla="*/ 162 w 215"/>
                <a:gd name="T5" fmla="*/ 271 h 272"/>
                <a:gd name="T6" fmla="*/ 187 w 215"/>
                <a:gd name="T7" fmla="*/ 272 h 272"/>
                <a:gd name="T8" fmla="*/ 181 w 215"/>
                <a:gd name="T9" fmla="*/ 272 h 272"/>
                <a:gd name="T10" fmla="*/ 187 w 215"/>
                <a:gd name="T11" fmla="*/ 272 h 272"/>
                <a:gd name="T12" fmla="*/ 215 w 215"/>
                <a:gd name="T13" fmla="*/ 271 h 272"/>
                <a:gd name="T14" fmla="*/ 89 w 215"/>
                <a:gd name="T15" fmla="*/ 242 h 272"/>
                <a:gd name="T16" fmla="*/ 72 w 215"/>
                <a:gd name="T17" fmla="*/ 199 h 272"/>
                <a:gd name="T18" fmla="*/ 99 w 215"/>
                <a:gd name="T19" fmla="*/ 262 h 272"/>
                <a:gd name="T20" fmla="*/ 99 w 215"/>
                <a:gd name="T21" fmla="*/ 262 h 272"/>
                <a:gd name="T22" fmla="*/ 72 w 215"/>
                <a:gd name="T23" fmla="*/ 199 h 272"/>
                <a:gd name="T24" fmla="*/ 0 w 215"/>
                <a:gd name="T25" fmla="*/ 188 h 272"/>
                <a:gd name="T26" fmla="*/ 39 w 215"/>
                <a:gd name="T27" fmla="*/ 239 h 272"/>
                <a:gd name="T28" fmla="*/ 0 w 215"/>
                <a:gd name="T29" fmla="*/ 188 h 272"/>
                <a:gd name="T30" fmla="*/ 0 w 215"/>
                <a:gd name="T31" fmla="*/ 188 h 272"/>
                <a:gd name="T32" fmla="*/ 0 w 215"/>
                <a:gd name="T33" fmla="*/ 188 h 272"/>
                <a:gd name="T34" fmla="*/ 0 w 215"/>
                <a:gd name="T35" fmla="*/ 187 h 272"/>
                <a:gd name="T36" fmla="*/ 0 w 215"/>
                <a:gd name="T37" fmla="*/ 187 h 272"/>
                <a:gd name="T38" fmla="*/ 0 w 215"/>
                <a:gd name="T39" fmla="*/ 187 h 272"/>
                <a:gd name="T40" fmla="*/ 0 w 215"/>
                <a:gd name="T41" fmla="*/ 187 h 272"/>
                <a:gd name="T42" fmla="*/ 0 w 215"/>
                <a:gd name="T43" fmla="*/ 187 h 272"/>
                <a:gd name="T44" fmla="*/ 0 w 215"/>
                <a:gd name="T45" fmla="*/ 187 h 272"/>
                <a:gd name="T46" fmla="*/ 0 w 215"/>
                <a:gd name="T47" fmla="*/ 187 h 272"/>
                <a:gd name="T48" fmla="*/ 0 w 215"/>
                <a:gd name="T49" fmla="*/ 187 h 272"/>
                <a:gd name="T50" fmla="*/ 0 w 215"/>
                <a:gd name="T51" fmla="*/ 187 h 272"/>
                <a:gd name="T52" fmla="*/ 0 w 215"/>
                <a:gd name="T53" fmla="*/ 187 h 272"/>
                <a:gd name="T54" fmla="*/ 0 w 215"/>
                <a:gd name="T55" fmla="*/ 187 h 272"/>
                <a:gd name="T56" fmla="*/ 92 w 215"/>
                <a:gd name="T57" fmla="*/ 165 h 272"/>
                <a:gd name="T58" fmla="*/ 136 w 215"/>
                <a:gd name="T59" fmla="*/ 269 h 272"/>
                <a:gd name="T60" fmla="*/ 136 w 215"/>
                <a:gd name="T61" fmla="*/ 269 h 272"/>
                <a:gd name="T62" fmla="*/ 92 w 215"/>
                <a:gd name="T63" fmla="*/ 165 h 272"/>
                <a:gd name="T64" fmla="*/ 92 w 215"/>
                <a:gd name="T65" fmla="*/ 165 h 272"/>
                <a:gd name="T66" fmla="*/ 103 w 215"/>
                <a:gd name="T67" fmla="*/ 138 h 272"/>
                <a:gd name="T68" fmla="*/ 103 w 215"/>
                <a:gd name="T69" fmla="*/ 138 h 272"/>
                <a:gd name="T70" fmla="*/ 104 w 215"/>
                <a:gd name="T71" fmla="*/ 136 h 272"/>
                <a:gd name="T72" fmla="*/ 104 w 215"/>
                <a:gd name="T73" fmla="*/ 136 h 272"/>
                <a:gd name="T74" fmla="*/ 9 w 215"/>
                <a:gd name="T75" fmla="*/ 161 h 272"/>
                <a:gd name="T76" fmla="*/ 9 w 215"/>
                <a:gd name="T77" fmla="*/ 161 h 272"/>
                <a:gd name="T78" fmla="*/ 55 w 215"/>
                <a:gd name="T79" fmla="*/ 131 h 272"/>
                <a:gd name="T80" fmla="*/ 84 w 215"/>
                <a:gd name="T81" fmla="*/ 122 h 272"/>
                <a:gd name="T82" fmla="*/ 84 w 215"/>
                <a:gd name="T83" fmla="*/ 122 h 272"/>
                <a:gd name="T84" fmla="*/ 84 w 215"/>
                <a:gd name="T85" fmla="*/ 122 h 272"/>
                <a:gd name="T86" fmla="*/ 84 w 215"/>
                <a:gd name="T87" fmla="*/ 121 h 272"/>
                <a:gd name="T88" fmla="*/ 89 w 215"/>
                <a:gd name="T89" fmla="*/ 155 h 272"/>
                <a:gd name="T90" fmla="*/ 84 w 215"/>
                <a:gd name="T91" fmla="*/ 122 h 272"/>
                <a:gd name="T92" fmla="*/ 125 w 215"/>
                <a:gd name="T93" fmla="*/ 113 h 272"/>
                <a:gd name="T94" fmla="*/ 138 w 215"/>
                <a:gd name="T95" fmla="*/ 112 h 272"/>
                <a:gd name="T96" fmla="*/ 138 w 215"/>
                <a:gd name="T97" fmla="*/ 112 h 272"/>
                <a:gd name="T98" fmla="*/ 144 w 215"/>
                <a:gd name="T99" fmla="*/ 111 h 272"/>
                <a:gd name="T100" fmla="*/ 102 w 215"/>
                <a:gd name="T101" fmla="*/ 37 h 272"/>
                <a:gd name="T102" fmla="*/ 83 w 215"/>
                <a:gd name="T103" fmla="*/ 112 h 272"/>
                <a:gd name="T104" fmla="*/ 108 w 215"/>
                <a:gd name="T105" fmla="*/ 33 h 272"/>
                <a:gd name="T106" fmla="*/ 92 w 215"/>
                <a:gd name="T107" fmla="*/ 0 h 272"/>
                <a:gd name="T108" fmla="*/ 92 w 215"/>
                <a:gd name="T109" fmla="*/ 0 h 272"/>
                <a:gd name="T110" fmla="*/ 92 w 215"/>
                <a:gd name="T111" fmla="*/ 0 h 272"/>
                <a:gd name="T112" fmla="*/ 93 w 215"/>
                <a:gd name="T113" fmla="*/ 0 h 272"/>
                <a:gd name="T114" fmla="*/ 92 w 215"/>
                <a:gd name="T115" fmla="*/ 0 h 272"/>
                <a:gd name="T116" fmla="*/ 93 w 215"/>
                <a:gd name="T11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5" h="272">
                  <a:moveTo>
                    <a:pt x="163" y="271"/>
                  </a:moveTo>
                  <a:cubicBezTo>
                    <a:pt x="163" y="271"/>
                    <a:pt x="163" y="271"/>
                    <a:pt x="163" y="271"/>
                  </a:cubicBezTo>
                  <a:cubicBezTo>
                    <a:pt x="163" y="271"/>
                    <a:pt x="163" y="271"/>
                    <a:pt x="163" y="271"/>
                  </a:cubicBezTo>
                  <a:moveTo>
                    <a:pt x="162" y="271"/>
                  </a:moveTo>
                  <a:cubicBezTo>
                    <a:pt x="163" y="271"/>
                    <a:pt x="163" y="271"/>
                    <a:pt x="163" y="271"/>
                  </a:cubicBezTo>
                  <a:cubicBezTo>
                    <a:pt x="163" y="271"/>
                    <a:pt x="163" y="271"/>
                    <a:pt x="162" y="271"/>
                  </a:cubicBezTo>
                  <a:moveTo>
                    <a:pt x="215" y="271"/>
                  </a:moveTo>
                  <a:cubicBezTo>
                    <a:pt x="206" y="272"/>
                    <a:pt x="197" y="272"/>
                    <a:pt x="187" y="272"/>
                  </a:cubicBezTo>
                  <a:cubicBezTo>
                    <a:pt x="185" y="272"/>
                    <a:pt x="183" y="272"/>
                    <a:pt x="181" y="272"/>
                  </a:cubicBezTo>
                  <a:cubicBezTo>
                    <a:pt x="181" y="272"/>
                    <a:pt x="181" y="272"/>
                    <a:pt x="181" y="272"/>
                  </a:cubicBezTo>
                  <a:cubicBezTo>
                    <a:pt x="181" y="272"/>
                    <a:pt x="181" y="272"/>
                    <a:pt x="181" y="272"/>
                  </a:cubicBezTo>
                  <a:cubicBezTo>
                    <a:pt x="183" y="272"/>
                    <a:pt x="185" y="272"/>
                    <a:pt x="187" y="272"/>
                  </a:cubicBezTo>
                  <a:cubicBezTo>
                    <a:pt x="197" y="272"/>
                    <a:pt x="206" y="272"/>
                    <a:pt x="215" y="271"/>
                  </a:cubicBezTo>
                  <a:cubicBezTo>
                    <a:pt x="215" y="271"/>
                    <a:pt x="215" y="271"/>
                    <a:pt x="215" y="271"/>
                  </a:cubicBezTo>
                  <a:moveTo>
                    <a:pt x="89" y="242"/>
                  </a:moveTo>
                  <a:cubicBezTo>
                    <a:pt x="89" y="242"/>
                    <a:pt x="89" y="242"/>
                    <a:pt x="89" y="242"/>
                  </a:cubicBezTo>
                  <a:cubicBezTo>
                    <a:pt x="89" y="242"/>
                    <a:pt x="89" y="242"/>
                    <a:pt x="89" y="242"/>
                  </a:cubicBezTo>
                  <a:moveTo>
                    <a:pt x="72" y="199"/>
                  </a:moveTo>
                  <a:cubicBezTo>
                    <a:pt x="63" y="215"/>
                    <a:pt x="56" y="230"/>
                    <a:pt x="51" y="245"/>
                  </a:cubicBezTo>
                  <a:cubicBezTo>
                    <a:pt x="65" y="252"/>
                    <a:pt x="81" y="257"/>
                    <a:pt x="99" y="262"/>
                  </a:cubicBezTo>
                  <a:cubicBezTo>
                    <a:pt x="99" y="261"/>
                    <a:pt x="98" y="261"/>
                    <a:pt x="98" y="261"/>
                  </a:cubicBezTo>
                  <a:cubicBezTo>
                    <a:pt x="98" y="261"/>
                    <a:pt x="99" y="261"/>
                    <a:pt x="99" y="262"/>
                  </a:cubicBezTo>
                  <a:cubicBezTo>
                    <a:pt x="81" y="257"/>
                    <a:pt x="65" y="252"/>
                    <a:pt x="51" y="245"/>
                  </a:cubicBezTo>
                  <a:cubicBezTo>
                    <a:pt x="56" y="230"/>
                    <a:pt x="63" y="215"/>
                    <a:pt x="72" y="199"/>
                  </a:cubicBezTo>
                  <a:cubicBezTo>
                    <a:pt x="72" y="199"/>
                    <a:pt x="72" y="199"/>
                    <a:pt x="72" y="199"/>
                  </a:cubicBezTo>
                  <a:moveTo>
                    <a:pt x="0" y="188"/>
                  </a:moveTo>
                  <a:cubicBezTo>
                    <a:pt x="1" y="207"/>
                    <a:pt x="15" y="224"/>
                    <a:pt x="39" y="239"/>
                  </a:cubicBezTo>
                  <a:cubicBezTo>
                    <a:pt x="39" y="239"/>
                    <a:pt x="39" y="239"/>
                    <a:pt x="39" y="239"/>
                  </a:cubicBezTo>
                  <a:cubicBezTo>
                    <a:pt x="15" y="224"/>
                    <a:pt x="1" y="207"/>
                    <a:pt x="0" y="188"/>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7"/>
                  </a:moveTo>
                  <a:cubicBezTo>
                    <a:pt x="0" y="188"/>
                    <a:pt x="0" y="188"/>
                    <a:pt x="0" y="188"/>
                  </a:cubicBezTo>
                  <a:cubicBezTo>
                    <a:pt x="0" y="188"/>
                    <a:pt x="0" y="188"/>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92" y="165"/>
                  </a:moveTo>
                  <a:cubicBezTo>
                    <a:pt x="92" y="165"/>
                    <a:pt x="92" y="165"/>
                    <a:pt x="92" y="165"/>
                  </a:cubicBezTo>
                  <a:cubicBezTo>
                    <a:pt x="97" y="185"/>
                    <a:pt x="105" y="207"/>
                    <a:pt x="114" y="228"/>
                  </a:cubicBezTo>
                  <a:cubicBezTo>
                    <a:pt x="121" y="242"/>
                    <a:pt x="128" y="256"/>
                    <a:pt x="136" y="269"/>
                  </a:cubicBezTo>
                  <a:cubicBezTo>
                    <a:pt x="144" y="270"/>
                    <a:pt x="153" y="271"/>
                    <a:pt x="162" y="271"/>
                  </a:cubicBezTo>
                  <a:cubicBezTo>
                    <a:pt x="153" y="271"/>
                    <a:pt x="144" y="270"/>
                    <a:pt x="136" y="269"/>
                  </a:cubicBezTo>
                  <a:cubicBezTo>
                    <a:pt x="128" y="256"/>
                    <a:pt x="121" y="242"/>
                    <a:pt x="114" y="228"/>
                  </a:cubicBezTo>
                  <a:cubicBezTo>
                    <a:pt x="105" y="207"/>
                    <a:pt x="97" y="185"/>
                    <a:pt x="92" y="165"/>
                  </a:cubicBezTo>
                  <a:cubicBezTo>
                    <a:pt x="92" y="165"/>
                    <a:pt x="92" y="165"/>
                    <a:pt x="92" y="165"/>
                  </a:cubicBezTo>
                  <a:cubicBezTo>
                    <a:pt x="92" y="165"/>
                    <a:pt x="92" y="165"/>
                    <a:pt x="92" y="165"/>
                  </a:cubicBezTo>
                  <a:moveTo>
                    <a:pt x="104" y="136"/>
                  </a:moveTo>
                  <a:cubicBezTo>
                    <a:pt x="104" y="137"/>
                    <a:pt x="104" y="137"/>
                    <a:pt x="103" y="138"/>
                  </a:cubicBezTo>
                  <a:cubicBezTo>
                    <a:pt x="103" y="138"/>
                    <a:pt x="103" y="138"/>
                    <a:pt x="103" y="138"/>
                  </a:cubicBezTo>
                  <a:cubicBezTo>
                    <a:pt x="103" y="138"/>
                    <a:pt x="103" y="138"/>
                    <a:pt x="103" y="138"/>
                  </a:cubicBezTo>
                  <a:cubicBezTo>
                    <a:pt x="104" y="137"/>
                    <a:pt x="104" y="137"/>
                    <a:pt x="104" y="136"/>
                  </a:cubicBezTo>
                  <a:moveTo>
                    <a:pt x="104" y="136"/>
                  </a:moveTo>
                  <a:cubicBezTo>
                    <a:pt x="104" y="136"/>
                    <a:pt x="104" y="136"/>
                    <a:pt x="104" y="136"/>
                  </a:cubicBezTo>
                  <a:cubicBezTo>
                    <a:pt x="104" y="136"/>
                    <a:pt x="104" y="136"/>
                    <a:pt x="104" y="136"/>
                  </a:cubicBezTo>
                  <a:moveTo>
                    <a:pt x="55" y="131"/>
                  </a:moveTo>
                  <a:cubicBezTo>
                    <a:pt x="35" y="139"/>
                    <a:pt x="19" y="150"/>
                    <a:pt x="9" y="161"/>
                  </a:cubicBezTo>
                  <a:cubicBezTo>
                    <a:pt x="3" y="169"/>
                    <a:pt x="1" y="178"/>
                    <a:pt x="0" y="187"/>
                  </a:cubicBezTo>
                  <a:cubicBezTo>
                    <a:pt x="1" y="178"/>
                    <a:pt x="3" y="169"/>
                    <a:pt x="9" y="161"/>
                  </a:cubicBezTo>
                  <a:cubicBezTo>
                    <a:pt x="19" y="150"/>
                    <a:pt x="35" y="139"/>
                    <a:pt x="55" y="131"/>
                  </a:cubicBezTo>
                  <a:cubicBezTo>
                    <a:pt x="55" y="131"/>
                    <a:pt x="55" y="131"/>
                    <a:pt x="55" y="131"/>
                  </a:cubicBezTo>
                  <a:moveTo>
                    <a:pt x="125" y="113"/>
                  </a:moveTo>
                  <a:cubicBezTo>
                    <a:pt x="111" y="115"/>
                    <a:pt x="97" y="118"/>
                    <a:pt x="84" y="122"/>
                  </a:cubicBezTo>
                  <a:cubicBezTo>
                    <a:pt x="84" y="122"/>
                    <a:pt x="84" y="122"/>
                    <a:pt x="84" y="122"/>
                  </a:cubicBezTo>
                  <a:cubicBezTo>
                    <a:pt x="84" y="122"/>
                    <a:pt x="84" y="122"/>
                    <a:pt x="84" y="122"/>
                  </a:cubicBezTo>
                  <a:cubicBezTo>
                    <a:pt x="84" y="122"/>
                    <a:pt x="84" y="122"/>
                    <a:pt x="84" y="122"/>
                  </a:cubicBezTo>
                  <a:cubicBezTo>
                    <a:pt x="84" y="122"/>
                    <a:pt x="84" y="122"/>
                    <a:pt x="84" y="122"/>
                  </a:cubicBezTo>
                  <a:cubicBezTo>
                    <a:pt x="84" y="121"/>
                    <a:pt x="84" y="121"/>
                    <a:pt x="84" y="121"/>
                  </a:cubicBezTo>
                  <a:cubicBezTo>
                    <a:pt x="84" y="121"/>
                    <a:pt x="84" y="121"/>
                    <a:pt x="84" y="121"/>
                  </a:cubicBezTo>
                  <a:cubicBezTo>
                    <a:pt x="84" y="120"/>
                    <a:pt x="84" y="120"/>
                    <a:pt x="84" y="119"/>
                  </a:cubicBezTo>
                  <a:cubicBezTo>
                    <a:pt x="85" y="130"/>
                    <a:pt x="87" y="142"/>
                    <a:pt x="89" y="155"/>
                  </a:cubicBezTo>
                  <a:cubicBezTo>
                    <a:pt x="89" y="155"/>
                    <a:pt x="89" y="155"/>
                    <a:pt x="90" y="155"/>
                  </a:cubicBezTo>
                  <a:cubicBezTo>
                    <a:pt x="87" y="143"/>
                    <a:pt x="85" y="132"/>
                    <a:pt x="84" y="122"/>
                  </a:cubicBezTo>
                  <a:cubicBezTo>
                    <a:pt x="97" y="118"/>
                    <a:pt x="111" y="115"/>
                    <a:pt x="125" y="113"/>
                  </a:cubicBezTo>
                  <a:cubicBezTo>
                    <a:pt x="125" y="113"/>
                    <a:pt x="125" y="113"/>
                    <a:pt x="125" y="113"/>
                  </a:cubicBezTo>
                  <a:moveTo>
                    <a:pt x="144" y="111"/>
                  </a:moveTo>
                  <a:cubicBezTo>
                    <a:pt x="142" y="112"/>
                    <a:pt x="140" y="112"/>
                    <a:pt x="138" y="112"/>
                  </a:cubicBezTo>
                  <a:cubicBezTo>
                    <a:pt x="130" y="120"/>
                    <a:pt x="122" y="129"/>
                    <a:pt x="113" y="139"/>
                  </a:cubicBezTo>
                  <a:cubicBezTo>
                    <a:pt x="122" y="129"/>
                    <a:pt x="130" y="120"/>
                    <a:pt x="138" y="112"/>
                  </a:cubicBezTo>
                  <a:cubicBezTo>
                    <a:pt x="140" y="112"/>
                    <a:pt x="142" y="112"/>
                    <a:pt x="144" y="112"/>
                  </a:cubicBezTo>
                  <a:cubicBezTo>
                    <a:pt x="144" y="111"/>
                    <a:pt x="144" y="111"/>
                    <a:pt x="144" y="111"/>
                  </a:cubicBezTo>
                  <a:moveTo>
                    <a:pt x="108" y="33"/>
                  </a:moveTo>
                  <a:cubicBezTo>
                    <a:pt x="106" y="34"/>
                    <a:pt x="104" y="35"/>
                    <a:pt x="102" y="37"/>
                  </a:cubicBezTo>
                  <a:cubicBezTo>
                    <a:pt x="88" y="52"/>
                    <a:pt x="81" y="79"/>
                    <a:pt x="83" y="112"/>
                  </a:cubicBezTo>
                  <a:cubicBezTo>
                    <a:pt x="83" y="112"/>
                    <a:pt x="83" y="112"/>
                    <a:pt x="83" y="112"/>
                  </a:cubicBezTo>
                  <a:cubicBezTo>
                    <a:pt x="81" y="79"/>
                    <a:pt x="88" y="52"/>
                    <a:pt x="102" y="37"/>
                  </a:cubicBezTo>
                  <a:cubicBezTo>
                    <a:pt x="104" y="35"/>
                    <a:pt x="106" y="34"/>
                    <a:pt x="108" y="33"/>
                  </a:cubicBezTo>
                  <a:cubicBezTo>
                    <a:pt x="108" y="33"/>
                    <a:pt x="108" y="33"/>
                    <a:pt x="108" y="33"/>
                  </a:cubicBezTo>
                  <a:moveTo>
                    <a:pt x="92" y="0"/>
                  </a:moveTo>
                  <a:cubicBezTo>
                    <a:pt x="92" y="0"/>
                    <a:pt x="92" y="0"/>
                    <a:pt x="92" y="0"/>
                  </a:cubicBezTo>
                  <a:cubicBezTo>
                    <a:pt x="92" y="0"/>
                    <a:pt x="92" y="0"/>
                    <a:pt x="92" y="0"/>
                  </a:cubicBezTo>
                  <a:moveTo>
                    <a:pt x="92" y="0"/>
                  </a:moveTo>
                  <a:cubicBezTo>
                    <a:pt x="92" y="0"/>
                    <a:pt x="92" y="0"/>
                    <a:pt x="92" y="0"/>
                  </a:cubicBezTo>
                  <a:cubicBezTo>
                    <a:pt x="92" y="0"/>
                    <a:pt x="92" y="0"/>
                    <a:pt x="92" y="0"/>
                  </a:cubicBezTo>
                  <a:moveTo>
                    <a:pt x="93" y="0"/>
                  </a:moveTo>
                  <a:cubicBezTo>
                    <a:pt x="93" y="0"/>
                    <a:pt x="93" y="0"/>
                    <a:pt x="93" y="0"/>
                  </a:cubicBezTo>
                  <a:cubicBezTo>
                    <a:pt x="93" y="0"/>
                    <a:pt x="93" y="0"/>
                    <a:pt x="92" y="0"/>
                  </a:cubicBezTo>
                  <a:cubicBezTo>
                    <a:pt x="93" y="0"/>
                    <a:pt x="93" y="0"/>
                    <a:pt x="93" y="0"/>
                  </a:cubicBezTo>
                  <a:cubicBezTo>
                    <a:pt x="93" y="0"/>
                    <a:pt x="93" y="0"/>
                    <a:pt x="93"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76" name="ïṧľïďé"/>
            <p:cNvSpPr/>
            <p:nvPr/>
          </p:nvSpPr>
          <p:spPr bwMode="auto">
            <a:xfrm>
              <a:off x="1447509" y="4682399"/>
              <a:ext cx="133350" cy="155972"/>
            </a:xfrm>
            <a:custGeom>
              <a:avLst/>
              <a:gdLst>
                <a:gd name="T0" fmla="*/ 46 w 46"/>
                <a:gd name="T1" fmla="*/ 0 h 54"/>
                <a:gd name="T2" fmla="*/ 46 w 46"/>
                <a:gd name="T3" fmla="*/ 0 h 54"/>
                <a:gd name="T4" fmla="*/ 17 w 46"/>
                <a:gd name="T5" fmla="*/ 31 h 54"/>
                <a:gd name="T6" fmla="*/ 0 w 46"/>
                <a:gd name="T7" fmla="*/ 53 h 54"/>
                <a:gd name="T8" fmla="*/ 0 w 46"/>
                <a:gd name="T9" fmla="*/ 53 h 54"/>
                <a:gd name="T10" fmla="*/ 0 w 46"/>
                <a:gd name="T11" fmla="*/ 53 h 54"/>
                <a:gd name="T12" fmla="*/ 0 w 46"/>
                <a:gd name="T13" fmla="*/ 54 h 54"/>
                <a:gd name="T14" fmla="*/ 21 w 46"/>
                <a:gd name="T15" fmla="*/ 27 h 54"/>
                <a:gd name="T16" fmla="*/ 21 w 46"/>
                <a:gd name="T17" fmla="*/ 27 h 54"/>
                <a:gd name="T18" fmla="*/ 46 w 46"/>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54">
                  <a:moveTo>
                    <a:pt x="46" y="0"/>
                  </a:moveTo>
                  <a:cubicBezTo>
                    <a:pt x="46" y="0"/>
                    <a:pt x="46" y="0"/>
                    <a:pt x="46" y="0"/>
                  </a:cubicBezTo>
                  <a:cubicBezTo>
                    <a:pt x="36" y="9"/>
                    <a:pt x="27" y="20"/>
                    <a:pt x="17" y="31"/>
                  </a:cubicBezTo>
                  <a:cubicBezTo>
                    <a:pt x="11" y="38"/>
                    <a:pt x="5" y="45"/>
                    <a:pt x="0" y="53"/>
                  </a:cubicBezTo>
                  <a:cubicBezTo>
                    <a:pt x="0" y="53"/>
                    <a:pt x="0" y="53"/>
                    <a:pt x="0" y="53"/>
                  </a:cubicBezTo>
                  <a:cubicBezTo>
                    <a:pt x="0" y="53"/>
                    <a:pt x="0" y="53"/>
                    <a:pt x="0" y="53"/>
                  </a:cubicBezTo>
                  <a:cubicBezTo>
                    <a:pt x="0" y="53"/>
                    <a:pt x="0" y="54"/>
                    <a:pt x="0" y="54"/>
                  </a:cubicBezTo>
                  <a:cubicBezTo>
                    <a:pt x="7" y="45"/>
                    <a:pt x="14" y="36"/>
                    <a:pt x="21" y="27"/>
                  </a:cubicBezTo>
                  <a:cubicBezTo>
                    <a:pt x="21" y="27"/>
                    <a:pt x="21" y="27"/>
                    <a:pt x="21" y="27"/>
                  </a:cubicBezTo>
                  <a:cubicBezTo>
                    <a:pt x="30" y="17"/>
                    <a:pt x="38" y="8"/>
                    <a:pt x="46"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77" name="îŝ1íḍê"/>
            <p:cNvSpPr/>
            <p:nvPr/>
          </p:nvSpPr>
          <p:spPr bwMode="auto">
            <a:xfrm>
              <a:off x="1439174" y="4682399"/>
              <a:ext cx="141684" cy="153590"/>
            </a:xfrm>
            <a:custGeom>
              <a:avLst/>
              <a:gdLst>
                <a:gd name="T0" fmla="*/ 49 w 49"/>
                <a:gd name="T1" fmla="*/ 0 h 53"/>
                <a:gd name="T2" fmla="*/ 36 w 49"/>
                <a:gd name="T3" fmla="*/ 1 h 53"/>
                <a:gd name="T4" fmla="*/ 36 w 49"/>
                <a:gd name="T5" fmla="*/ 1 h 53"/>
                <a:gd name="T6" fmla="*/ 36 w 49"/>
                <a:gd name="T7" fmla="*/ 1 h 53"/>
                <a:gd name="T8" fmla="*/ 15 w 49"/>
                <a:gd name="T9" fmla="*/ 24 h 53"/>
                <a:gd name="T10" fmla="*/ 15 w 49"/>
                <a:gd name="T11" fmla="*/ 24 h 53"/>
                <a:gd name="T12" fmla="*/ 15 w 49"/>
                <a:gd name="T13" fmla="*/ 24 h 53"/>
                <a:gd name="T14" fmla="*/ 14 w 49"/>
                <a:gd name="T15" fmla="*/ 26 h 53"/>
                <a:gd name="T16" fmla="*/ 14 w 49"/>
                <a:gd name="T17" fmla="*/ 26 h 53"/>
                <a:gd name="T18" fmla="*/ 1 w 49"/>
                <a:gd name="T19" fmla="*/ 43 h 53"/>
                <a:gd name="T20" fmla="*/ 1 w 49"/>
                <a:gd name="T21" fmla="*/ 43 h 53"/>
                <a:gd name="T22" fmla="*/ 0 w 49"/>
                <a:gd name="T23" fmla="*/ 43 h 53"/>
                <a:gd name="T24" fmla="*/ 3 w 49"/>
                <a:gd name="T25" fmla="*/ 53 h 53"/>
                <a:gd name="T26" fmla="*/ 3 w 49"/>
                <a:gd name="T27" fmla="*/ 53 h 53"/>
                <a:gd name="T28" fmla="*/ 20 w 49"/>
                <a:gd name="T29" fmla="*/ 31 h 53"/>
                <a:gd name="T30" fmla="*/ 49 w 49"/>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3">
                  <a:moveTo>
                    <a:pt x="49" y="0"/>
                  </a:moveTo>
                  <a:cubicBezTo>
                    <a:pt x="45" y="0"/>
                    <a:pt x="41" y="1"/>
                    <a:pt x="36" y="1"/>
                  </a:cubicBezTo>
                  <a:cubicBezTo>
                    <a:pt x="36" y="1"/>
                    <a:pt x="36" y="1"/>
                    <a:pt x="36" y="1"/>
                  </a:cubicBezTo>
                  <a:cubicBezTo>
                    <a:pt x="36" y="1"/>
                    <a:pt x="36" y="1"/>
                    <a:pt x="36" y="1"/>
                  </a:cubicBezTo>
                  <a:cubicBezTo>
                    <a:pt x="29" y="9"/>
                    <a:pt x="22" y="16"/>
                    <a:pt x="15" y="24"/>
                  </a:cubicBezTo>
                  <a:cubicBezTo>
                    <a:pt x="15" y="24"/>
                    <a:pt x="15" y="24"/>
                    <a:pt x="15" y="24"/>
                  </a:cubicBezTo>
                  <a:cubicBezTo>
                    <a:pt x="15" y="24"/>
                    <a:pt x="15" y="24"/>
                    <a:pt x="15" y="24"/>
                  </a:cubicBezTo>
                  <a:cubicBezTo>
                    <a:pt x="15" y="25"/>
                    <a:pt x="15" y="25"/>
                    <a:pt x="14" y="26"/>
                  </a:cubicBezTo>
                  <a:cubicBezTo>
                    <a:pt x="14" y="26"/>
                    <a:pt x="14" y="26"/>
                    <a:pt x="14" y="26"/>
                  </a:cubicBezTo>
                  <a:cubicBezTo>
                    <a:pt x="9" y="31"/>
                    <a:pt x="5" y="37"/>
                    <a:pt x="1" y="43"/>
                  </a:cubicBezTo>
                  <a:cubicBezTo>
                    <a:pt x="1" y="43"/>
                    <a:pt x="1" y="43"/>
                    <a:pt x="1" y="43"/>
                  </a:cubicBezTo>
                  <a:cubicBezTo>
                    <a:pt x="0" y="43"/>
                    <a:pt x="0" y="43"/>
                    <a:pt x="0" y="43"/>
                  </a:cubicBezTo>
                  <a:cubicBezTo>
                    <a:pt x="1" y="46"/>
                    <a:pt x="2" y="50"/>
                    <a:pt x="3" y="53"/>
                  </a:cubicBezTo>
                  <a:cubicBezTo>
                    <a:pt x="3" y="53"/>
                    <a:pt x="3" y="53"/>
                    <a:pt x="3" y="53"/>
                  </a:cubicBezTo>
                  <a:cubicBezTo>
                    <a:pt x="8" y="45"/>
                    <a:pt x="14" y="38"/>
                    <a:pt x="20" y="31"/>
                  </a:cubicBezTo>
                  <a:cubicBezTo>
                    <a:pt x="30" y="20"/>
                    <a:pt x="39" y="9"/>
                    <a:pt x="49" y="0"/>
                  </a:cubicBezTo>
                </a:path>
              </a:pathLst>
            </a:custGeom>
            <a:solidFill>
              <a:srgbClr val="2A9A7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78" name="íŝḻiḍé"/>
            <p:cNvSpPr/>
            <p:nvPr/>
          </p:nvSpPr>
          <p:spPr bwMode="auto">
            <a:xfrm>
              <a:off x="1323684" y="4927668"/>
              <a:ext cx="66675" cy="139303"/>
            </a:xfrm>
            <a:custGeom>
              <a:avLst/>
              <a:gdLst>
                <a:gd name="T0" fmla="*/ 22 w 23"/>
                <a:gd name="T1" fmla="*/ 0 h 48"/>
                <a:gd name="T2" fmla="*/ 0 w 23"/>
                <a:gd name="T3" fmla="*/ 47 h 48"/>
                <a:gd name="T4" fmla="*/ 2 w 23"/>
                <a:gd name="T5" fmla="*/ 48 h 48"/>
                <a:gd name="T6" fmla="*/ 23 w 23"/>
                <a:gd name="T7" fmla="*/ 2 h 48"/>
                <a:gd name="T8" fmla="*/ 22 w 23"/>
                <a:gd name="T9" fmla="*/ 0 h 48"/>
              </a:gdLst>
              <a:ahLst/>
              <a:cxnLst>
                <a:cxn ang="0">
                  <a:pos x="T0" y="T1"/>
                </a:cxn>
                <a:cxn ang="0">
                  <a:pos x="T2" y="T3"/>
                </a:cxn>
                <a:cxn ang="0">
                  <a:pos x="T4" y="T5"/>
                </a:cxn>
                <a:cxn ang="0">
                  <a:pos x="T6" y="T7"/>
                </a:cxn>
                <a:cxn ang="0">
                  <a:pos x="T8" y="T9"/>
                </a:cxn>
              </a:cxnLst>
              <a:rect l="0" t="0" r="r" b="b"/>
              <a:pathLst>
                <a:path w="23" h="48">
                  <a:moveTo>
                    <a:pt x="22" y="0"/>
                  </a:moveTo>
                  <a:cubicBezTo>
                    <a:pt x="13" y="16"/>
                    <a:pt x="5" y="32"/>
                    <a:pt x="0" y="47"/>
                  </a:cubicBezTo>
                  <a:cubicBezTo>
                    <a:pt x="1" y="47"/>
                    <a:pt x="1" y="48"/>
                    <a:pt x="2" y="48"/>
                  </a:cubicBezTo>
                  <a:cubicBezTo>
                    <a:pt x="7" y="33"/>
                    <a:pt x="14" y="18"/>
                    <a:pt x="23" y="2"/>
                  </a:cubicBezTo>
                  <a:cubicBezTo>
                    <a:pt x="23" y="1"/>
                    <a:pt x="22" y="0"/>
                    <a:pt x="22"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79" name="îṥḻïḋê"/>
            <p:cNvSpPr/>
            <p:nvPr/>
          </p:nvSpPr>
          <p:spPr bwMode="auto">
            <a:xfrm>
              <a:off x="1295109" y="4896711"/>
              <a:ext cx="91678" cy="167878"/>
            </a:xfrm>
            <a:custGeom>
              <a:avLst/>
              <a:gdLst>
                <a:gd name="T0" fmla="*/ 29 w 32"/>
                <a:gd name="T1" fmla="*/ 0 h 58"/>
                <a:gd name="T2" fmla="*/ 0 w 32"/>
                <a:gd name="T3" fmla="*/ 53 h 58"/>
                <a:gd name="T4" fmla="*/ 0 w 32"/>
                <a:gd name="T5" fmla="*/ 53 h 58"/>
                <a:gd name="T6" fmla="*/ 0 w 32"/>
                <a:gd name="T7" fmla="*/ 53 h 58"/>
                <a:gd name="T8" fmla="*/ 10 w 32"/>
                <a:gd name="T9" fmla="*/ 58 h 58"/>
                <a:gd name="T10" fmla="*/ 32 w 32"/>
                <a:gd name="T11" fmla="*/ 11 h 58"/>
                <a:gd name="T12" fmla="*/ 29 w 32"/>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32" h="58">
                  <a:moveTo>
                    <a:pt x="29" y="0"/>
                  </a:moveTo>
                  <a:cubicBezTo>
                    <a:pt x="17" y="18"/>
                    <a:pt x="8" y="35"/>
                    <a:pt x="0" y="53"/>
                  </a:cubicBezTo>
                  <a:cubicBezTo>
                    <a:pt x="0" y="53"/>
                    <a:pt x="0" y="53"/>
                    <a:pt x="0" y="53"/>
                  </a:cubicBezTo>
                  <a:cubicBezTo>
                    <a:pt x="0" y="53"/>
                    <a:pt x="0" y="53"/>
                    <a:pt x="0" y="53"/>
                  </a:cubicBezTo>
                  <a:cubicBezTo>
                    <a:pt x="3" y="54"/>
                    <a:pt x="6" y="56"/>
                    <a:pt x="10" y="58"/>
                  </a:cubicBezTo>
                  <a:cubicBezTo>
                    <a:pt x="15" y="43"/>
                    <a:pt x="23" y="27"/>
                    <a:pt x="32" y="11"/>
                  </a:cubicBezTo>
                  <a:cubicBezTo>
                    <a:pt x="31" y="7"/>
                    <a:pt x="30" y="3"/>
                    <a:pt x="29" y="0"/>
                  </a:cubicBezTo>
                </a:path>
              </a:pathLst>
            </a:custGeom>
            <a:solidFill>
              <a:srgbClr val="2A9A7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80" name="iś1îḓê"/>
            <p:cNvSpPr/>
            <p:nvPr/>
          </p:nvSpPr>
          <p:spPr bwMode="auto">
            <a:xfrm>
              <a:off x="1382024" y="4358550"/>
              <a:ext cx="192881" cy="777476"/>
            </a:xfrm>
            <a:custGeom>
              <a:avLst/>
              <a:gdLst>
                <a:gd name="T0" fmla="*/ 33 w 67"/>
                <a:gd name="T1" fmla="*/ 37 h 269"/>
                <a:gd name="T2" fmla="*/ 41 w 67"/>
                <a:gd name="T3" fmla="*/ 232 h 269"/>
                <a:gd name="T4" fmla="*/ 60 w 67"/>
                <a:gd name="T5" fmla="*/ 268 h 269"/>
                <a:gd name="T6" fmla="*/ 67 w 67"/>
                <a:gd name="T7" fmla="*/ 269 h 269"/>
                <a:gd name="T8" fmla="*/ 45 w 67"/>
                <a:gd name="T9" fmla="*/ 228 h 269"/>
                <a:gd name="T10" fmla="*/ 23 w 67"/>
                <a:gd name="T11" fmla="*/ 165 h 269"/>
                <a:gd name="T12" fmla="*/ 20 w 67"/>
                <a:gd name="T13" fmla="*/ 155 h 269"/>
                <a:gd name="T14" fmla="*/ 15 w 67"/>
                <a:gd name="T15" fmla="*/ 119 h 269"/>
                <a:gd name="T16" fmla="*/ 14 w 67"/>
                <a:gd name="T17" fmla="*/ 112 h 269"/>
                <a:gd name="T18" fmla="*/ 14 w 67"/>
                <a:gd name="T19" fmla="*/ 112 h 269"/>
                <a:gd name="T20" fmla="*/ 33 w 67"/>
                <a:gd name="T21" fmla="*/ 37 h 269"/>
                <a:gd name="T22" fmla="*/ 25 w 67"/>
                <a:gd name="T23" fmla="*/ 0 h 269"/>
                <a:gd name="T24" fmla="*/ 24 w 67"/>
                <a:gd name="T25" fmla="*/ 0 h 269"/>
                <a:gd name="T26" fmla="*/ 24 w 67"/>
                <a:gd name="T27" fmla="*/ 0 h 269"/>
                <a:gd name="T28" fmla="*/ 23 w 67"/>
                <a:gd name="T29" fmla="*/ 0 h 269"/>
                <a:gd name="T30" fmla="*/ 23 w 67"/>
                <a:gd name="T31" fmla="*/ 0 h 269"/>
                <a:gd name="T32" fmla="*/ 23 w 67"/>
                <a:gd name="T33" fmla="*/ 0 h 269"/>
                <a:gd name="T34" fmla="*/ 23 w 67"/>
                <a:gd name="T35" fmla="*/ 0 h 269"/>
                <a:gd name="T36" fmla="*/ 23 w 67"/>
                <a:gd name="T37" fmla="*/ 0 h 269"/>
                <a:gd name="T38" fmla="*/ 10 w 67"/>
                <a:gd name="T39" fmla="*/ 10 h 269"/>
                <a:gd name="T40" fmla="*/ 19 w 67"/>
                <a:gd name="T41" fmla="*/ 4 h 269"/>
                <a:gd name="T42" fmla="*/ 25 w 67"/>
                <a:gd name="T43" fmla="*/ 2 h 269"/>
                <a:gd name="T44" fmla="*/ 25 w 67"/>
                <a:gd name="T4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269">
                  <a:moveTo>
                    <a:pt x="33" y="37"/>
                  </a:moveTo>
                  <a:cubicBezTo>
                    <a:pt x="0" y="64"/>
                    <a:pt x="2" y="147"/>
                    <a:pt x="41" y="232"/>
                  </a:cubicBezTo>
                  <a:cubicBezTo>
                    <a:pt x="47" y="245"/>
                    <a:pt x="53" y="256"/>
                    <a:pt x="60" y="268"/>
                  </a:cubicBezTo>
                  <a:cubicBezTo>
                    <a:pt x="62" y="268"/>
                    <a:pt x="64" y="268"/>
                    <a:pt x="67" y="269"/>
                  </a:cubicBezTo>
                  <a:cubicBezTo>
                    <a:pt x="59" y="256"/>
                    <a:pt x="52" y="242"/>
                    <a:pt x="45" y="228"/>
                  </a:cubicBezTo>
                  <a:cubicBezTo>
                    <a:pt x="36" y="207"/>
                    <a:pt x="28" y="185"/>
                    <a:pt x="23" y="165"/>
                  </a:cubicBezTo>
                  <a:cubicBezTo>
                    <a:pt x="22" y="162"/>
                    <a:pt x="21" y="158"/>
                    <a:pt x="20" y="155"/>
                  </a:cubicBezTo>
                  <a:cubicBezTo>
                    <a:pt x="18" y="142"/>
                    <a:pt x="16" y="130"/>
                    <a:pt x="15" y="119"/>
                  </a:cubicBezTo>
                  <a:cubicBezTo>
                    <a:pt x="15" y="116"/>
                    <a:pt x="14" y="114"/>
                    <a:pt x="14" y="112"/>
                  </a:cubicBezTo>
                  <a:cubicBezTo>
                    <a:pt x="14" y="112"/>
                    <a:pt x="14" y="112"/>
                    <a:pt x="14" y="112"/>
                  </a:cubicBezTo>
                  <a:cubicBezTo>
                    <a:pt x="12" y="79"/>
                    <a:pt x="19" y="52"/>
                    <a:pt x="33" y="37"/>
                  </a:cubicBezTo>
                  <a:moveTo>
                    <a:pt x="25" y="0"/>
                  </a:moveTo>
                  <a:cubicBezTo>
                    <a:pt x="24" y="0"/>
                    <a:pt x="24" y="0"/>
                    <a:pt x="24" y="0"/>
                  </a:cubicBezTo>
                  <a:cubicBezTo>
                    <a:pt x="24" y="0"/>
                    <a:pt x="24" y="0"/>
                    <a:pt x="24" y="0"/>
                  </a:cubicBezTo>
                  <a:cubicBezTo>
                    <a:pt x="24" y="0"/>
                    <a:pt x="24" y="0"/>
                    <a:pt x="23" y="0"/>
                  </a:cubicBezTo>
                  <a:cubicBezTo>
                    <a:pt x="23" y="0"/>
                    <a:pt x="23" y="0"/>
                    <a:pt x="23" y="0"/>
                  </a:cubicBezTo>
                  <a:cubicBezTo>
                    <a:pt x="23" y="0"/>
                    <a:pt x="23" y="0"/>
                    <a:pt x="23" y="0"/>
                  </a:cubicBezTo>
                  <a:cubicBezTo>
                    <a:pt x="23" y="0"/>
                    <a:pt x="23" y="0"/>
                    <a:pt x="23" y="0"/>
                  </a:cubicBezTo>
                  <a:cubicBezTo>
                    <a:pt x="23" y="0"/>
                    <a:pt x="23" y="0"/>
                    <a:pt x="23" y="0"/>
                  </a:cubicBezTo>
                  <a:cubicBezTo>
                    <a:pt x="18" y="2"/>
                    <a:pt x="14" y="6"/>
                    <a:pt x="10" y="10"/>
                  </a:cubicBezTo>
                  <a:cubicBezTo>
                    <a:pt x="13" y="7"/>
                    <a:pt x="16" y="5"/>
                    <a:pt x="19" y="4"/>
                  </a:cubicBezTo>
                  <a:cubicBezTo>
                    <a:pt x="21" y="3"/>
                    <a:pt x="23" y="2"/>
                    <a:pt x="25" y="2"/>
                  </a:cubicBezTo>
                  <a:cubicBezTo>
                    <a:pt x="25" y="0"/>
                    <a:pt x="25" y="0"/>
                    <a:pt x="25"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81" name="îslïde"/>
            <p:cNvSpPr/>
            <p:nvPr/>
          </p:nvSpPr>
          <p:spPr bwMode="auto">
            <a:xfrm>
              <a:off x="1321302" y="4363313"/>
              <a:ext cx="233362" cy="770333"/>
            </a:xfrm>
            <a:custGeom>
              <a:avLst/>
              <a:gdLst>
                <a:gd name="T0" fmla="*/ 46 w 81"/>
                <a:gd name="T1" fmla="*/ 0 h 266"/>
                <a:gd name="T2" fmla="*/ 40 w 81"/>
                <a:gd name="T3" fmla="*/ 2 h 266"/>
                <a:gd name="T4" fmla="*/ 31 w 81"/>
                <a:gd name="T5" fmla="*/ 8 h 266"/>
                <a:gd name="T6" fmla="*/ 30 w 81"/>
                <a:gd name="T7" fmla="*/ 8 h 266"/>
                <a:gd name="T8" fmla="*/ 5 w 81"/>
                <a:gd name="T9" fmla="*/ 115 h 266"/>
                <a:gd name="T10" fmla="*/ 5 w 81"/>
                <a:gd name="T11" fmla="*/ 115 h 266"/>
                <a:gd name="T12" fmla="*/ 5 w 81"/>
                <a:gd name="T13" fmla="*/ 117 h 266"/>
                <a:gd name="T14" fmla="*/ 5 w 81"/>
                <a:gd name="T15" fmla="*/ 117 h 266"/>
                <a:gd name="T16" fmla="*/ 7 w 81"/>
                <a:gd name="T17" fmla="*/ 129 h 266"/>
                <a:gd name="T18" fmla="*/ 7 w 81"/>
                <a:gd name="T19" fmla="*/ 129 h 266"/>
                <a:gd name="T20" fmla="*/ 7 w 81"/>
                <a:gd name="T21" fmla="*/ 129 h 266"/>
                <a:gd name="T22" fmla="*/ 7 w 81"/>
                <a:gd name="T23" fmla="*/ 129 h 266"/>
                <a:gd name="T24" fmla="*/ 20 w 81"/>
                <a:gd name="T25" fmla="*/ 184 h 266"/>
                <a:gd name="T26" fmla="*/ 20 w 81"/>
                <a:gd name="T27" fmla="*/ 184 h 266"/>
                <a:gd name="T28" fmla="*/ 23 w 81"/>
                <a:gd name="T29" fmla="*/ 195 h 266"/>
                <a:gd name="T30" fmla="*/ 24 w 81"/>
                <a:gd name="T31" fmla="*/ 197 h 266"/>
                <a:gd name="T32" fmla="*/ 24 w 81"/>
                <a:gd name="T33" fmla="*/ 197 h 266"/>
                <a:gd name="T34" fmla="*/ 24 w 81"/>
                <a:gd name="T35" fmla="*/ 197 h 266"/>
                <a:gd name="T36" fmla="*/ 41 w 81"/>
                <a:gd name="T37" fmla="*/ 240 h 266"/>
                <a:gd name="T38" fmla="*/ 41 w 81"/>
                <a:gd name="T39" fmla="*/ 240 h 266"/>
                <a:gd name="T40" fmla="*/ 41 w 81"/>
                <a:gd name="T41" fmla="*/ 240 h 266"/>
                <a:gd name="T42" fmla="*/ 50 w 81"/>
                <a:gd name="T43" fmla="*/ 259 h 266"/>
                <a:gd name="T44" fmla="*/ 51 w 81"/>
                <a:gd name="T45" fmla="*/ 260 h 266"/>
                <a:gd name="T46" fmla="*/ 81 w 81"/>
                <a:gd name="T47" fmla="*/ 266 h 266"/>
                <a:gd name="T48" fmla="*/ 62 w 81"/>
                <a:gd name="T49" fmla="*/ 230 h 266"/>
                <a:gd name="T50" fmla="*/ 54 w 81"/>
                <a:gd name="T51" fmla="*/ 35 h 266"/>
                <a:gd name="T52" fmla="*/ 60 w 81"/>
                <a:gd name="T53" fmla="*/ 31 h 266"/>
                <a:gd name="T54" fmla="*/ 46 w 81"/>
                <a:gd name="T5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266">
                  <a:moveTo>
                    <a:pt x="46" y="0"/>
                  </a:moveTo>
                  <a:cubicBezTo>
                    <a:pt x="44" y="0"/>
                    <a:pt x="42" y="1"/>
                    <a:pt x="40" y="2"/>
                  </a:cubicBezTo>
                  <a:cubicBezTo>
                    <a:pt x="37" y="3"/>
                    <a:pt x="34" y="5"/>
                    <a:pt x="31" y="8"/>
                  </a:cubicBezTo>
                  <a:cubicBezTo>
                    <a:pt x="31" y="8"/>
                    <a:pt x="30" y="8"/>
                    <a:pt x="30" y="8"/>
                  </a:cubicBezTo>
                  <a:cubicBezTo>
                    <a:pt x="8" y="26"/>
                    <a:pt x="0" y="66"/>
                    <a:pt x="5" y="115"/>
                  </a:cubicBezTo>
                  <a:cubicBezTo>
                    <a:pt x="5" y="115"/>
                    <a:pt x="5" y="115"/>
                    <a:pt x="5" y="115"/>
                  </a:cubicBezTo>
                  <a:cubicBezTo>
                    <a:pt x="5" y="116"/>
                    <a:pt x="5" y="117"/>
                    <a:pt x="5" y="117"/>
                  </a:cubicBezTo>
                  <a:cubicBezTo>
                    <a:pt x="5" y="117"/>
                    <a:pt x="5" y="117"/>
                    <a:pt x="5" y="117"/>
                  </a:cubicBezTo>
                  <a:cubicBezTo>
                    <a:pt x="6" y="121"/>
                    <a:pt x="7" y="125"/>
                    <a:pt x="7" y="129"/>
                  </a:cubicBezTo>
                  <a:cubicBezTo>
                    <a:pt x="7" y="129"/>
                    <a:pt x="7" y="129"/>
                    <a:pt x="7" y="129"/>
                  </a:cubicBezTo>
                  <a:cubicBezTo>
                    <a:pt x="7" y="129"/>
                    <a:pt x="7" y="129"/>
                    <a:pt x="7" y="129"/>
                  </a:cubicBezTo>
                  <a:cubicBezTo>
                    <a:pt x="7" y="129"/>
                    <a:pt x="7" y="129"/>
                    <a:pt x="7" y="129"/>
                  </a:cubicBezTo>
                  <a:cubicBezTo>
                    <a:pt x="10" y="147"/>
                    <a:pt x="14" y="165"/>
                    <a:pt x="20" y="184"/>
                  </a:cubicBezTo>
                  <a:cubicBezTo>
                    <a:pt x="20" y="184"/>
                    <a:pt x="20" y="184"/>
                    <a:pt x="20" y="184"/>
                  </a:cubicBezTo>
                  <a:cubicBezTo>
                    <a:pt x="21" y="187"/>
                    <a:pt x="22" y="191"/>
                    <a:pt x="23" y="195"/>
                  </a:cubicBezTo>
                  <a:cubicBezTo>
                    <a:pt x="23" y="195"/>
                    <a:pt x="24" y="196"/>
                    <a:pt x="24" y="197"/>
                  </a:cubicBezTo>
                  <a:cubicBezTo>
                    <a:pt x="24" y="197"/>
                    <a:pt x="24" y="197"/>
                    <a:pt x="24" y="197"/>
                  </a:cubicBezTo>
                  <a:cubicBezTo>
                    <a:pt x="24" y="197"/>
                    <a:pt x="24" y="197"/>
                    <a:pt x="24" y="197"/>
                  </a:cubicBezTo>
                  <a:cubicBezTo>
                    <a:pt x="29" y="211"/>
                    <a:pt x="34" y="225"/>
                    <a:pt x="41" y="240"/>
                  </a:cubicBezTo>
                  <a:cubicBezTo>
                    <a:pt x="41" y="240"/>
                    <a:pt x="41" y="240"/>
                    <a:pt x="41" y="240"/>
                  </a:cubicBezTo>
                  <a:cubicBezTo>
                    <a:pt x="41" y="240"/>
                    <a:pt x="41" y="240"/>
                    <a:pt x="41" y="240"/>
                  </a:cubicBezTo>
                  <a:cubicBezTo>
                    <a:pt x="44" y="246"/>
                    <a:pt x="47" y="253"/>
                    <a:pt x="50" y="259"/>
                  </a:cubicBezTo>
                  <a:cubicBezTo>
                    <a:pt x="50" y="259"/>
                    <a:pt x="51" y="259"/>
                    <a:pt x="51" y="260"/>
                  </a:cubicBezTo>
                  <a:cubicBezTo>
                    <a:pt x="60" y="262"/>
                    <a:pt x="70" y="264"/>
                    <a:pt x="81" y="266"/>
                  </a:cubicBezTo>
                  <a:cubicBezTo>
                    <a:pt x="74" y="254"/>
                    <a:pt x="68" y="243"/>
                    <a:pt x="62" y="230"/>
                  </a:cubicBezTo>
                  <a:cubicBezTo>
                    <a:pt x="23" y="145"/>
                    <a:pt x="21" y="62"/>
                    <a:pt x="54" y="35"/>
                  </a:cubicBezTo>
                  <a:cubicBezTo>
                    <a:pt x="56" y="33"/>
                    <a:pt x="58" y="32"/>
                    <a:pt x="60" y="31"/>
                  </a:cubicBezTo>
                  <a:cubicBezTo>
                    <a:pt x="46" y="0"/>
                    <a:pt x="46" y="0"/>
                    <a:pt x="46" y="0"/>
                  </a:cubicBezTo>
                </a:path>
              </a:pathLst>
            </a:custGeom>
            <a:solidFill>
              <a:srgbClr val="F2503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82" name="ïşḻîďè"/>
            <p:cNvSpPr/>
            <p:nvPr/>
          </p:nvSpPr>
          <p:spPr bwMode="auto">
            <a:xfrm>
              <a:off x="1117705" y="4696687"/>
              <a:ext cx="691753" cy="459580"/>
            </a:xfrm>
            <a:custGeom>
              <a:avLst/>
              <a:gdLst>
                <a:gd name="T0" fmla="*/ 31 w 239"/>
                <a:gd name="T1" fmla="*/ 44 h 159"/>
                <a:gd name="T2" fmla="*/ 18 w 239"/>
                <a:gd name="T3" fmla="*/ 74 h 159"/>
                <a:gd name="T4" fmla="*/ 199 w 239"/>
                <a:gd name="T5" fmla="*/ 159 h 159"/>
                <a:gd name="T6" fmla="*/ 205 w 239"/>
                <a:gd name="T7" fmla="*/ 159 h 159"/>
                <a:gd name="T8" fmla="*/ 239 w 239"/>
                <a:gd name="T9" fmla="*/ 157 h 159"/>
                <a:gd name="T10" fmla="*/ 237 w 239"/>
                <a:gd name="T11" fmla="*/ 154 h 159"/>
                <a:gd name="T12" fmla="*/ 209 w 239"/>
                <a:gd name="T13" fmla="*/ 155 h 159"/>
                <a:gd name="T14" fmla="*/ 203 w 239"/>
                <a:gd name="T15" fmla="*/ 155 h 159"/>
                <a:gd name="T16" fmla="*/ 203 w 239"/>
                <a:gd name="T17" fmla="*/ 155 h 159"/>
                <a:gd name="T18" fmla="*/ 185 w 239"/>
                <a:gd name="T19" fmla="*/ 154 h 159"/>
                <a:gd name="T20" fmla="*/ 185 w 239"/>
                <a:gd name="T21" fmla="*/ 154 h 159"/>
                <a:gd name="T22" fmla="*/ 185 w 239"/>
                <a:gd name="T23" fmla="*/ 154 h 159"/>
                <a:gd name="T24" fmla="*/ 184 w 239"/>
                <a:gd name="T25" fmla="*/ 154 h 159"/>
                <a:gd name="T26" fmla="*/ 184 w 239"/>
                <a:gd name="T27" fmla="*/ 154 h 159"/>
                <a:gd name="T28" fmla="*/ 158 w 239"/>
                <a:gd name="T29" fmla="*/ 152 h 159"/>
                <a:gd name="T30" fmla="*/ 151 w 239"/>
                <a:gd name="T31" fmla="*/ 151 h 159"/>
                <a:gd name="T32" fmla="*/ 121 w 239"/>
                <a:gd name="T33" fmla="*/ 145 h 159"/>
                <a:gd name="T34" fmla="*/ 73 w 239"/>
                <a:gd name="T35" fmla="*/ 128 h 159"/>
                <a:gd name="T36" fmla="*/ 71 w 239"/>
                <a:gd name="T37" fmla="*/ 127 h 159"/>
                <a:gd name="T38" fmla="*/ 61 w 239"/>
                <a:gd name="T39" fmla="*/ 122 h 159"/>
                <a:gd name="T40" fmla="*/ 22 w 239"/>
                <a:gd name="T41" fmla="*/ 71 h 159"/>
                <a:gd name="T42" fmla="*/ 22 w 239"/>
                <a:gd name="T43" fmla="*/ 71 h 159"/>
                <a:gd name="T44" fmla="*/ 22 w 239"/>
                <a:gd name="T45" fmla="*/ 71 h 159"/>
                <a:gd name="T46" fmla="*/ 22 w 239"/>
                <a:gd name="T47" fmla="*/ 71 h 159"/>
                <a:gd name="T48" fmla="*/ 22 w 239"/>
                <a:gd name="T49" fmla="*/ 71 h 159"/>
                <a:gd name="T50" fmla="*/ 22 w 239"/>
                <a:gd name="T51" fmla="*/ 71 h 159"/>
                <a:gd name="T52" fmla="*/ 22 w 239"/>
                <a:gd name="T53" fmla="*/ 70 h 159"/>
                <a:gd name="T54" fmla="*/ 22 w 239"/>
                <a:gd name="T55" fmla="*/ 70 h 159"/>
                <a:gd name="T56" fmla="*/ 22 w 239"/>
                <a:gd name="T57" fmla="*/ 70 h 159"/>
                <a:gd name="T58" fmla="*/ 22 w 239"/>
                <a:gd name="T59" fmla="*/ 70 h 159"/>
                <a:gd name="T60" fmla="*/ 22 w 239"/>
                <a:gd name="T61" fmla="*/ 70 h 159"/>
                <a:gd name="T62" fmla="*/ 22 w 239"/>
                <a:gd name="T63" fmla="*/ 70 h 159"/>
                <a:gd name="T64" fmla="*/ 22 w 239"/>
                <a:gd name="T65" fmla="*/ 70 h 159"/>
                <a:gd name="T66" fmla="*/ 22 w 239"/>
                <a:gd name="T67" fmla="*/ 70 h 159"/>
                <a:gd name="T68" fmla="*/ 22 w 239"/>
                <a:gd name="T69" fmla="*/ 70 h 159"/>
                <a:gd name="T70" fmla="*/ 22 w 239"/>
                <a:gd name="T71" fmla="*/ 70 h 159"/>
                <a:gd name="T72" fmla="*/ 22 w 239"/>
                <a:gd name="T73" fmla="*/ 70 h 159"/>
                <a:gd name="T74" fmla="*/ 22 w 239"/>
                <a:gd name="T75" fmla="*/ 70 h 159"/>
                <a:gd name="T76" fmla="*/ 22 w 239"/>
                <a:gd name="T77" fmla="*/ 70 h 159"/>
                <a:gd name="T78" fmla="*/ 22 w 239"/>
                <a:gd name="T79" fmla="*/ 70 h 159"/>
                <a:gd name="T80" fmla="*/ 22 w 239"/>
                <a:gd name="T81" fmla="*/ 70 h 159"/>
                <a:gd name="T82" fmla="*/ 31 w 239"/>
                <a:gd name="T83" fmla="*/ 44 h 159"/>
                <a:gd name="T84" fmla="*/ 75 w 239"/>
                <a:gd name="T85" fmla="*/ 0 h 159"/>
                <a:gd name="T86" fmla="*/ 75 w 239"/>
                <a:gd name="T87" fmla="*/ 0 h 159"/>
                <a:gd name="T88" fmla="*/ 75 w 239"/>
                <a:gd name="T89" fmla="*/ 0 h 159"/>
                <a:gd name="T90" fmla="*/ 0 w 239"/>
                <a:gd name="T91" fmla="*/ 45 h 159"/>
                <a:gd name="T92" fmla="*/ 75 w 239"/>
                <a:gd name="T93" fmla="*/ 2 h 159"/>
                <a:gd name="T94" fmla="*/ 75 w 239"/>
                <a:gd name="T9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9" h="159">
                  <a:moveTo>
                    <a:pt x="31" y="44"/>
                  </a:moveTo>
                  <a:cubicBezTo>
                    <a:pt x="23" y="53"/>
                    <a:pt x="18" y="63"/>
                    <a:pt x="18" y="74"/>
                  </a:cubicBezTo>
                  <a:cubicBezTo>
                    <a:pt x="18" y="119"/>
                    <a:pt x="99" y="157"/>
                    <a:pt x="199" y="159"/>
                  </a:cubicBezTo>
                  <a:cubicBezTo>
                    <a:pt x="201" y="159"/>
                    <a:pt x="203" y="159"/>
                    <a:pt x="205" y="159"/>
                  </a:cubicBezTo>
                  <a:cubicBezTo>
                    <a:pt x="217" y="159"/>
                    <a:pt x="228" y="158"/>
                    <a:pt x="239" y="157"/>
                  </a:cubicBezTo>
                  <a:cubicBezTo>
                    <a:pt x="237" y="154"/>
                    <a:pt x="237" y="154"/>
                    <a:pt x="237" y="154"/>
                  </a:cubicBezTo>
                  <a:cubicBezTo>
                    <a:pt x="228" y="155"/>
                    <a:pt x="219" y="155"/>
                    <a:pt x="209" y="155"/>
                  </a:cubicBezTo>
                  <a:cubicBezTo>
                    <a:pt x="207" y="155"/>
                    <a:pt x="205" y="155"/>
                    <a:pt x="203" y="155"/>
                  </a:cubicBezTo>
                  <a:cubicBezTo>
                    <a:pt x="203" y="155"/>
                    <a:pt x="203" y="155"/>
                    <a:pt x="203" y="155"/>
                  </a:cubicBezTo>
                  <a:cubicBezTo>
                    <a:pt x="197" y="155"/>
                    <a:pt x="191" y="155"/>
                    <a:pt x="185" y="154"/>
                  </a:cubicBezTo>
                  <a:cubicBezTo>
                    <a:pt x="185" y="154"/>
                    <a:pt x="185" y="154"/>
                    <a:pt x="185" y="154"/>
                  </a:cubicBezTo>
                  <a:cubicBezTo>
                    <a:pt x="185" y="154"/>
                    <a:pt x="185" y="154"/>
                    <a:pt x="185" y="154"/>
                  </a:cubicBezTo>
                  <a:cubicBezTo>
                    <a:pt x="185" y="154"/>
                    <a:pt x="185" y="154"/>
                    <a:pt x="184" y="154"/>
                  </a:cubicBezTo>
                  <a:cubicBezTo>
                    <a:pt x="184" y="154"/>
                    <a:pt x="184" y="154"/>
                    <a:pt x="184" y="154"/>
                  </a:cubicBezTo>
                  <a:cubicBezTo>
                    <a:pt x="175" y="154"/>
                    <a:pt x="166" y="153"/>
                    <a:pt x="158" y="152"/>
                  </a:cubicBezTo>
                  <a:cubicBezTo>
                    <a:pt x="155" y="151"/>
                    <a:pt x="153" y="151"/>
                    <a:pt x="151" y="151"/>
                  </a:cubicBezTo>
                  <a:cubicBezTo>
                    <a:pt x="140" y="149"/>
                    <a:pt x="130" y="147"/>
                    <a:pt x="121" y="145"/>
                  </a:cubicBezTo>
                  <a:cubicBezTo>
                    <a:pt x="103" y="140"/>
                    <a:pt x="87" y="135"/>
                    <a:pt x="73" y="128"/>
                  </a:cubicBezTo>
                  <a:cubicBezTo>
                    <a:pt x="72" y="128"/>
                    <a:pt x="72" y="127"/>
                    <a:pt x="71" y="127"/>
                  </a:cubicBezTo>
                  <a:cubicBezTo>
                    <a:pt x="67" y="125"/>
                    <a:pt x="64" y="123"/>
                    <a:pt x="61" y="122"/>
                  </a:cubicBezTo>
                  <a:cubicBezTo>
                    <a:pt x="37" y="107"/>
                    <a:pt x="23" y="90"/>
                    <a:pt x="22" y="71"/>
                  </a:cubicBezTo>
                  <a:cubicBezTo>
                    <a:pt x="22" y="71"/>
                    <a:pt x="22" y="71"/>
                    <a:pt x="22" y="71"/>
                  </a:cubicBezTo>
                  <a:cubicBezTo>
                    <a:pt x="22" y="71"/>
                    <a:pt x="22" y="71"/>
                    <a:pt x="22" y="71"/>
                  </a:cubicBezTo>
                  <a:cubicBezTo>
                    <a:pt x="22" y="71"/>
                    <a:pt x="22" y="71"/>
                    <a:pt x="22" y="71"/>
                  </a:cubicBezTo>
                  <a:cubicBezTo>
                    <a:pt x="22" y="71"/>
                    <a:pt x="22" y="71"/>
                    <a:pt x="22" y="71"/>
                  </a:cubicBezTo>
                  <a:cubicBezTo>
                    <a:pt x="22" y="71"/>
                    <a:pt x="22" y="71"/>
                    <a:pt x="22" y="71"/>
                  </a:cubicBezTo>
                  <a:cubicBezTo>
                    <a:pt x="22" y="71"/>
                    <a:pt x="22" y="71"/>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3" y="61"/>
                    <a:pt x="25" y="52"/>
                    <a:pt x="31" y="44"/>
                  </a:cubicBezTo>
                  <a:moveTo>
                    <a:pt x="75" y="0"/>
                  </a:moveTo>
                  <a:cubicBezTo>
                    <a:pt x="75" y="0"/>
                    <a:pt x="75" y="0"/>
                    <a:pt x="75" y="0"/>
                  </a:cubicBezTo>
                  <a:cubicBezTo>
                    <a:pt x="75" y="0"/>
                    <a:pt x="75" y="0"/>
                    <a:pt x="75" y="0"/>
                  </a:cubicBezTo>
                  <a:cubicBezTo>
                    <a:pt x="39" y="11"/>
                    <a:pt x="14" y="26"/>
                    <a:pt x="0" y="45"/>
                  </a:cubicBezTo>
                  <a:cubicBezTo>
                    <a:pt x="16" y="27"/>
                    <a:pt x="42" y="13"/>
                    <a:pt x="75" y="2"/>
                  </a:cubicBezTo>
                  <a:cubicBezTo>
                    <a:pt x="75" y="2"/>
                    <a:pt x="75" y="1"/>
                    <a:pt x="75"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83" name="îŝlïḍê"/>
            <p:cNvSpPr/>
            <p:nvPr/>
          </p:nvSpPr>
          <p:spPr bwMode="auto">
            <a:xfrm>
              <a:off x="1422505" y="4670493"/>
              <a:ext cx="4762" cy="2381"/>
            </a:xfrm>
            <a:custGeom>
              <a:avLst/>
              <a:gdLst>
                <a:gd name="T0" fmla="*/ 0 w 2"/>
                <a:gd name="T1" fmla="*/ 1 h 1"/>
                <a:gd name="T2" fmla="*/ 0 w 2"/>
                <a:gd name="T3" fmla="*/ 1 h 1"/>
                <a:gd name="T4" fmla="*/ 0 w 2"/>
                <a:gd name="T5" fmla="*/ 1 h 1"/>
                <a:gd name="T6" fmla="*/ 2 w 2"/>
                <a:gd name="T7" fmla="*/ 0 h 1"/>
                <a:gd name="T8" fmla="*/ 0 w 2"/>
                <a:gd name="T9" fmla="*/ 1 h 1"/>
                <a:gd name="T10" fmla="*/ 0 w 2"/>
                <a:gd name="T11" fmla="*/ 1 h 1"/>
                <a:gd name="T12" fmla="*/ 2 w 2"/>
                <a:gd name="T13" fmla="*/ 0 h 1"/>
                <a:gd name="T14" fmla="*/ 2 w 2"/>
                <a:gd name="T15" fmla="*/ 0 h 1"/>
                <a:gd name="T16" fmla="*/ 2 w 2"/>
                <a:gd name="T17" fmla="*/ 0 h 1"/>
                <a:gd name="T18" fmla="*/ 2 w 2"/>
                <a:gd name="T19" fmla="*/ 0 h 1"/>
                <a:gd name="T20" fmla="*/ 2 w 2"/>
                <a:gd name="T21" fmla="*/ 0 h 1"/>
                <a:gd name="T22" fmla="*/ 2 w 2"/>
                <a:gd name="T23" fmla="*/ 0 h 1"/>
                <a:gd name="T24" fmla="*/ 2 w 2"/>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1">
                  <a:moveTo>
                    <a:pt x="0" y="1"/>
                  </a:moveTo>
                  <a:cubicBezTo>
                    <a:pt x="0" y="1"/>
                    <a:pt x="0" y="1"/>
                    <a:pt x="0" y="1"/>
                  </a:cubicBezTo>
                  <a:cubicBezTo>
                    <a:pt x="0" y="1"/>
                    <a:pt x="0" y="1"/>
                    <a:pt x="0" y="1"/>
                  </a:cubicBezTo>
                  <a:moveTo>
                    <a:pt x="2" y="0"/>
                  </a:moveTo>
                  <a:cubicBezTo>
                    <a:pt x="1" y="1"/>
                    <a:pt x="1" y="1"/>
                    <a:pt x="0" y="1"/>
                  </a:cubicBezTo>
                  <a:cubicBezTo>
                    <a:pt x="0" y="1"/>
                    <a:pt x="0" y="1"/>
                    <a:pt x="0" y="1"/>
                  </a:cubicBezTo>
                  <a:cubicBezTo>
                    <a:pt x="1" y="1"/>
                    <a:pt x="1" y="1"/>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84" name="îṩḻîde"/>
            <p:cNvSpPr/>
            <p:nvPr/>
          </p:nvSpPr>
          <p:spPr bwMode="auto">
            <a:xfrm>
              <a:off x="1580859" y="4647871"/>
              <a:ext cx="357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1" y="0"/>
                    <a:pt x="1" y="0"/>
                    <a:pt x="1" y="0"/>
                  </a:cubicBezTo>
                  <a:cubicBezTo>
                    <a:pt x="1" y="0"/>
                    <a:pt x="1" y="0"/>
                    <a:pt x="1" y="0"/>
                  </a:cubicBezTo>
                </a:path>
              </a:pathLst>
            </a:custGeom>
            <a:solidFill>
              <a:srgbClr val="2A9A7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85" name="îşľîḓé"/>
            <p:cNvSpPr/>
            <p:nvPr/>
          </p:nvSpPr>
          <p:spPr bwMode="auto">
            <a:xfrm>
              <a:off x="1422505" y="4647871"/>
              <a:ext cx="164306" cy="34528"/>
            </a:xfrm>
            <a:custGeom>
              <a:avLst/>
              <a:gdLst>
                <a:gd name="T0" fmla="*/ 56 w 57"/>
                <a:gd name="T1" fmla="*/ 0 h 12"/>
                <a:gd name="T2" fmla="*/ 55 w 57"/>
                <a:gd name="T3" fmla="*/ 0 h 12"/>
                <a:gd name="T4" fmla="*/ 55 w 57"/>
                <a:gd name="T5" fmla="*/ 1 h 12"/>
                <a:gd name="T6" fmla="*/ 2 w 57"/>
                <a:gd name="T7" fmla="*/ 8 h 12"/>
                <a:gd name="T8" fmla="*/ 2 w 57"/>
                <a:gd name="T9" fmla="*/ 8 h 12"/>
                <a:gd name="T10" fmla="*/ 2 w 57"/>
                <a:gd name="T11" fmla="*/ 8 h 12"/>
                <a:gd name="T12" fmla="*/ 2 w 57"/>
                <a:gd name="T13" fmla="*/ 8 h 12"/>
                <a:gd name="T14" fmla="*/ 2 w 57"/>
                <a:gd name="T15" fmla="*/ 8 h 12"/>
                <a:gd name="T16" fmla="*/ 0 w 57"/>
                <a:gd name="T17" fmla="*/ 9 h 12"/>
                <a:gd name="T18" fmla="*/ 0 w 57"/>
                <a:gd name="T19" fmla="*/ 9 h 12"/>
                <a:gd name="T20" fmla="*/ 0 w 57"/>
                <a:gd name="T21" fmla="*/ 9 h 12"/>
                <a:gd name="T22" fmla="*/ 0 w 57"/>
                <a:gd name="T23" fmla="*/ 12 h 12"/>
                <a:gd name="T24" fmla="*/ 57 w 57"/>
                <a:gd name="T25" fmla="*/ 4 h 12"/>
                <a:gd name="T26" fmla="*/ 56 w 57"/>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12">
                  <a:moveTo>
                    <a:pt x="56" y="0"/>
                  </a:moveTo>
                  <a:cubicBezTo>
                    <a:pt x="56" y="0"/>
                    <a:pt x="56" y="0"/>
                    <a:pt x="55" y="0"/>
                  </a:cubicBezTo>
                  <a:cubicBezTo>
                    <a:pt x="55" y="1"/>
                    <a:pt x="55" y="1"/>
                    <a:pt x="55" y="1"/>
                  </a:cubicBezTo>
                  <a:cubicBezTo>
                    <a:pt x="37" y="2"/>
                    <a:pt x="19" y="5"/>
                    <a:pt x="2" y="8"/>
                  </a:cubicBezTo>
                  <a:cubicBezTo>
                    <a:pt x="2" y="8"/>
                    <a:pt x="2" y="8"/>
                    <a:pt x="2" y="8"/>
                  </a:cubicBezTo>
                  <a:cubicBezTo>
                    <a:pt x="2" y="8"/>
                    <a:pt x="2" y="8"/>
                    <a:pt x="2" y="8"/>
                  </a:cubicBezTo>
                  <a:cubicBezTo>
                    <a:pt x="2" y="8"/>
                    <a:pt x="2" y="8"/>
                    <a:pt x="2" y="8"/>
                  </a:cubicBezTo>
                  <a:cubicBezTo>
                    <a:pt x="2" y="8"/>
                    <a:pt x="2" y="8"/>
                    <a:pt x="2" y="8"/>
                  </a:cubicBezTo>
                  <a:cubicBezTo>
                    <a:pt x="1" y="9"/>
                    <a:pt x="1" y="9"/>
                    <a:pt x="0" y="9"/>
                  </a:cubicBezTo>
                  <a:cubicBezTo>
                    <a:pt x="0" y="9"/>
                    <a:pt x="0" y="9"/>
                    <a:pt x="0" y="9"/>
                  </a:cubicBezTo>
                  <a:cubicBezTo>
                    <a:pt x="0" y="9"/>
                    <a:pt x="0" y="9"/>
                    <a:pt x="0" y="9"/>
                  </a:cubicBezTo>
                  <a:cubicBezTo>
                    <a:pt x="0" y="10"/>
                    <a:pt x="0" y="11"/>
                    <a:pt x="0" y="12"/>
                  </a:cubicBezTo>
                  <a:cubicBezTo>
                    <a:pt x="19" y="8"/>
                    <a:pt x="37" y="5"/>
                    <a:pt x="57" y="4"/>
                  </a:cubicBezTo>
                  <a:cubicBezTo>
                    <a:pt x="56" y="0"/>
                    <a:pt x="56" y="0"/>
                    <a:pt x="56"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86" name="îS1iḓe"/>
            <p:cNvSpPr/>
            <p:nvPr/>
          </p:nvSpPr>
          <p:spPr bwMode="auto">
            <a:xfrm>
              <a:off x="1072462" y="4927668"/>
              <a:ext cx="884634" cy="584596"/>
            </a:xfrm>
            <a:custGeom>
              <a:avLst/>
              <a:gdLst>
                <a:gd name="T0" fmla="*/ 304 w 306"/>
                <a:gd name="T1" fmla="*/ 202 h 202"/>
                <a:gd name="T2" fmla="*/ 306 w 306"/>
                <a:gd name="T3" fmla="*/ 201 h 202"/>
                <a:gd name="T4" fmla="*/ 306 w 306"/>
                <a:gd name="T5" fmla="*/ 201 h 202"/>
                <a:gd name="T6" fmla="*/ 306 w 306"/>
                <a:gd name="T7" fmla="*/ 201 h 202"/>
                <a:gd name="T8" fmla="*/ 306 w 306"/>
                <a:gd name="T9" fmla="*/ 201 h 202"/>
                <a:gd name="T10" fmla="*/ 306 w 306"/>
                <a:gd name="T11" fmla="*/ 201 h 202"/>
                <a:gd name="T12" fmla="*/ 79 w 306"/>
                <a:gd name="T13" fmla="*/ 171 h 202"/>
                <a:gd name="T14" fmla="*/ 77 w 306"/>
                <a:gd name="T15" fmla="*/ 169 h 202"/>
                <a:gd name="T16" fmla="*/ 77 w 306"/>
                <a:gd name="T17" fmla="*/ 169 h 202"/>
                <a:gd name="T18" fmla="*/ 77 w 306"/>
                <a:gd name="T19" fmla="*/ 169 h 202"/>
                <a:gd name="T20" fmla="*/ 76 w 306"/>
                <a:gd name="T21" fmla="*/ 169 h 202"/>
                <a:gd name="T22" fmla="*/ 76 w 306"/>
                <a:gd name="T23" fmla="*/ 169 h 202"/>
                <a:gd name="T24" fmla="*/ 97 w 306"/>
                <a:gd name="T25" fmla="*/ 134 h 202"/>
                <a:gd name="T26" fmla="*/ 97 w 306"/>
                <a:gd name="T27" fmla="*/ 134 h 202"/>
                <a:gd name="T28" fmla="*/ 97 w 306"/>
                <a:gd name="T29" fmla="*/ 134 h 202"/>
                <a:gd name="T30" fmla="*/ 97 w 306"/>
                <a:gd name="T31" fmla="*/ 134 h 202"/>
                <a:gd name="T32" fmla="*/ 97 w 306"/>
                <a:gd name="T33" fmla="*/ 134 h 202"/>
                <a:gd name="T34" fmla="*/ 97 w 306"/>
                <a:gd name="T35" fmla="*/ 134 h 202"/>
                <a:gd name="T36" fmla="*/ 223 w 306"/>
                <a:gd name="T37" fmla="*/ 133 h 202"/>
                <a:gd name="T38" fmla="*/ 295 w 306"/>
                <a:gd name="T39" fmla="*/ 165 h 202"/>
                <a:gd name="T40" fmla="*/ 286 w 306"/>
                <a:gd name="T41" fmla="*/ 166 h 202"/>
                <a:gd name="T42" fmla="*/ 178 w 306"/>
                <a:gd name="T43" fmla="*/ 130 h 202"/>
                <a:gd name="T44" fmla="*/ 97 w 306"/>
                <a:gd name="T45" fmla="*/ 134 h 202"/>
                <a:gd name="T46" fmla="*/ 97 w 306"/>
                <a:gd name="T47" fmla="*/ 134 h 202"/>
                <a:gd name="T48" fmla="*/ 178 w 306"/>
                <a:gd name="T49" fmla="*/ 130 h 202"/>
                <a:gd name="T50" fmla="*/ 84 w 306"/>
                <a:gd name="T51" fmla="*/ 115 h 202"/>
                <a:gd name="T52" fmla="*/ 97 w 306"/>
                <a:gd name="T53" fmla="*/ 134 h 202"/>
                <a:gd name="T54" fmla="*/ 194 w 306"/>
                <a:gd name="T55" fmla="*/ 101 h 202"/>
                <a:gd name="T56" fmla="*/ 222 w 306"/>
                <a:gd name="T57" fmla="*/ 102 h 202"/>
                <a:gd name="T58" fmla="*/ 205 w 306"/>
                <a:gd name="T59" fmla="*/ 115 h 202"/>
                <a:gd name="T60" fmla="*/ 194 w 306"/>
                <a:gd name="T61" fmla="*/ 101 h 202"/>
                <a:gd name="T62" fmla="*/ 0 w 306"/>
                <a:gd name="T63" fmla="*/ 3 h 202"/>
                <a:gd name="T64" fmla="*/ 0 w 306"/>
                <a:gd name="T65" fmla="*/ 3 h 202"/>
                <a:gd name="T66" fmla="*/ 0 w 306"/>
                <a:gd name="T67" fmla="*/ 3 h 202"/>
                <a:gd name="T68" fmla="*/ 0 w 306"/>
                <a:gd name="T69" fmla="*/ 3 h 202"/>
                <a:gd name="T70" fmla="*/ 0 w 306"/>
                <a:gd name="T71" fmla="*/ 3 h 202"/>
                <a:gd name="T72" fmla="*/ 0 w 306"/>
                <a:gd name="T73" fmla="*/ 3 h 202"/>
                <a:gd name="T74" fmla="*/ 0 w 306"/>
                <a:gd name="T75" fmla="*/ 3 h 202"/>
                <a:gd name="T76" fmla="*/ 0 w 306"/>
                <a:gd name="T77" fmla="*/ 3 h 202"/>
                <a:gd name="T78" fmla="*/ 0 w 306"/>
                <a:gd name="T79" fmla="*/ 3 h 202"/>
                <a:gd name="T80" fmla="*/ 0 w 306"/>
                <a:gd name="T81" fmla="*/ 3 h 202"/>
                <a:gd name="T82" fmla="*/ 0 w 306"/>
                <a:gd name="T83" fmla="*/ 1 h 202"/>
                <a:gd name="T84" fmla="*/ 0 w 306"/>
                <a:gd name="T85" fmla="*/ 1 h 202"/>
                <a:gd name="T86" fmla="*/ 0 w 306"/>
                <a:gd name="T87" fmla="*/ 1 h 202"/>
                <a:gd name="T88" fmla="*/ 0 w 306"/>
                <a:gd name="T89" fmla="*/ 1 h 202"/>
                <a:gd name="T90" fmla="*/ 0 w 306"/>
                <a:gd name="T91" fmla="*/ 1 h 202"/>
                <a:gd name="T92" fmla="*/ 0 w 306"/>
                <a:gd name="T93" fmla="*/ 1 h 202"/>
                <a:gd name="T94" fmla="*/ 0 w 306"/>
                <a:gd name="T95" fmla="*/ 1 h 202"/>
                <a:gd name="T96" fmla="*/ 0 w 306"/>
                <a:gd name="T97" fmla="*/ 1 h 202"/>
                <a:gd name="T98" fmla="*/ 0 w 306"/>
                <a:gd name="T99" fmla="*/ 1 h 202"/>
                <a:gd name="T100" fmla="*/ 0 w 306"/>
                <a:gd name="T101" fmla="*/ 1 h 202"/>
                <a:gd name="T102" fmla="*/ 0 w 306"/>
                <a:gd name="T103" fmla="*/ 0 h 202"/>
                <a:gd name="T104" fmla="*/ 0 w 306"/>
                <a:gd name="T105" fmla="*/ 0 h 202"/>
                <a:gd name="T106" fmla="*/ 0 w 306"/>
                <a:gd name="T107" fmla="*/ 0 h 202"/>
                <a:gd name="T108" fmla="*/ 0 w 306"/>
                <a:gd name="T109" fmla="*/ 0 h 202"/>
                <a:gd name="T110" fmla="*/ 0 w 306"/>
                <a:gd name="T111"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6" h="202">
                  <a:moveTo>
                    <a:pt x="304" y="202"/>
                  </a:moveTo>
                  <a:cubicBezTo>
                    <a:pt x="304" y="202"/>
                    <a:pt x="304" y="202"/>
                    <a:pt x="304" y="202"/>
                  </a:cubicBezTo>
                  <a:cubicBezTo>
                    <a:pt x="304" y="202"/>
                    <a:pt x="304" y="202"/>
                    <a:pt x="304" y="202"/>
                  </a:cubicBezTo>
                  <a:moveTo>
                    <a:pt x="306" y="201"/>
                  </a:moveTo>
                  <a:cubicBezTo>
                    <a:pt x="306" y="201"/>
                    <a:pt x="305" y="202"/>
                    <a:pt x="304" y="202"/>
                  </a:cubicBezTo>
                  <a:cubicBezTo>
                    <a:pt x="305" y="202"/>
                    <a:pt x="306" y="201"/>
                    <a:pt x="306" y="201"/>
                  </a:cubicBezTo>
                  <a:moveTo>
                    <a:pt x="306" y="201"/>
                  </a:moveTo>
                  <a:cubicBezTo>
                    <a:pt x="306" y="201"/>
                    <a:pt x="306" y="201"/>
                    <a:pt x="306" y="201"/>
                  </a:cubicBezTo>
                  <a:cubicBezTo>
                    <a:pt x="306" y="201"/>
                    <a:pt x="306" y="201"/>
                    <a:pt x="306" y="201"/>
                  </a:cubicBezTo>
                  <a:moveTo>
                    <a:pt x="306" y="201"/>
                  </a:moveTo>
                  <a:cubicBezTo>
                    <a:pt x="306" y="201"/>
                    <a:pt x="306" y="201"/>
                    <a:pt x="306" y="201"/>
                  </a:cubicBezTo>
                  <a:cubicBezTo>
                    <a:pt x="306" y="201"/>
                    <a:pt x="306" y="201"/>
                    <a:pt x="306" y="201"/>
                  </a:cubicBezTo>
                  <a:moveTo>
                    <a:pt x="79" y="171"/>
                  </a:moveTo>
                  <a:cubicBezTo>
                    <a:pt x="79" y="171"/>
                    <a:pt x="79" y="171"/>
                    <a:pt x="79" y="171"/>
                  </a:cubicBezTo>
                  <a:cubicBezTo>
                    <a:pt x="79" y="171"/>
                    <a:pt x="79" y="171"/>
                    <a:pt x="79" y="171"/>
                  </a:cubicBezTo>
                  <a:moveTo>
                    <a:pt x="77" y="169"/>
                  </a:moveTo>
                  <a:cubicBezTo>
                    <a:pt x="77" y="170"/>
                    <a:pt x="78" y="171"/>
                    <a:pt x="79" y="171"/>
                  </a:cubicBezTo>
                  <a:cubicBezTo>
                    <a:pt x="78" y="171"/>
                    <a:pt x="77" y="170"/>
                    <a:pt x="77" y="169"/>
                  </a:cubicBezTo>
                  <a:moveTo>
                    <a:pt x="77" y="169"/>
                  </a:moveTo>
                  <a:cubicBezTo>
                    <a:pt x="77" y="169"/>
                    <a:pt x="77" y="169"/>
                    <a:pt x="77" y="169"/>
                  </a:cubicBezTo>
                  <a:cubicBezTo>
                    <a:pt x="77" y="169"/>
                    <a:pt x="77" y="169"/>
                    <a:pt x="77" y="169"/>
                  </a:cubicBezTo>
                  <a:moveTo>
                    <a:pt x="76" y="169"/>
                  </a:moveTo>
                  <a:cubicBezTo>
                    <a:pt x="76" y="169"/>
                    <a:pt x="76" y="169"/>
                    <a:pt x="77" y="169"/>
                  </a:cubicBezTo>
                  <a:cubicBezTo>
                    <a:pt x="76" y="169"/>
                    <a:pt x="76" y="169"/>
                    <a:pt x="76" y="169"/>
                  </a:cubicBezTo>
                  <a:moveTo>
                    <a:pt x="97" y="134"/>
                  </a:moveTo>
                  <a:cubicBezTo>
                    <a:pt x="97" y="134"/>
                    <a:pt x="97" y="134"/>
                    <a:pt x="97" y="134"/>
                  </a:cubicBezTo>
                  <a:cubicBezTo>
                    <a:pt x="97" y="134"/>
                    <a:pt x="97" y="134"/>
                    <a:pt x="97" y="134"/>
                  </a:cubicBezTo>
                  <a:moveTo>
                    <a:pt x="97" y="134"/>
                  </a:moveTo>
                  <a:cubicBezTo>
                    <a:pt x="97" y="134"/>
                    <a:pt x="97" y="134"/>
                    <a:pt x="97" y="134"/>
                  </a:cubicBezTo>
                  <a:cubicBezTo>
                    <a:pt x="97" y="134"/>
                    <a:pt x="97" y="134"/>
                    <a:pt x="97" y="134"/>
                  </a:cubicBezTo>
                  <a:moveTo>
                    <a:pt x="97" y="134"/>
                  </a:moveTo>
                  <a:cubicBezTo>
                    <a:pt x="97" y="134"/>
                    <a:pt x="97" y="134"/>
                    <a:pt x="97" y="134"/>
                  </a:cubicBezTo>
                  <a:cubicBezTo>
                    <a:pt x="97" y="134"/>
                    <a:pt x="97" y="134"/>
                    <a:pt x="97" y="134"/>
                  </a:cubicBezTo>
                  <a:moveTo>
                    <a:pt x="97" y="134"/>
                  </a:moveTo>
                  <a:cubicBezTo>
                    <a:pt x="97" y="134"/>
                    <a:pt x="97" y="134"/>
                    <a:pt x="97" y="134"/>
                  </a:cubicBezTo>
                  <a:cubicBezTo>
                    <a:pt x="97" y="134"/>
                    <a:pt x="97" y="134"/>
                    <a:pt x="97" y="134"/>
                  </a:cubicBezTo>
                  <a:moveTo>
                    <a:pt x="223" y="133"/>
                  </a:moveTo>
                  <a:cubicBezTo>
                    <a:pt x="223" y="133"/>
                    <a:pt x="223" y="133"/>
                    <a:pt x="223" y="133"/>
                  </a:cubicBezTo>
                  <a:cubicBezTo>
                    <a:pt x="245" y="154"/>
                    <a:pt x="267" y="166"/>
                    <a:pt x="286" y="166"/>
                  </a:cubicBezTo>
                  <a:cubicBezTo>
                    <a:pt x="289" y="166"/>
                    <a:pt x="292" y="166"/>
                    <a:pt x="295" y="165"/>
                  </a:cubicBezTo>
                  <a:cubicBezTo>
                    <a:pt x="295" y="165"/>
                    <a:pt x="295" y="165"/>
                    <a:pt x="295" y="165"/>
                  </a:cubicBezTo>
                  <a:cubicBezTo>
                    <a:pt x="292" y="166"/>
                    <a:pt x="289" y="166"/>
                    <a:pt x="286" y="166"/>
                  </a:cubicBezTo>
                  <a:cubicBezTo>
                    <a:pt x="267" y="166"/>
                    <a:pt x="245" y="154"/>
                    <a:pt x="223" y="133"/>
                  </a:cubicBezTo>
                  <a:moveTo>
                    <a:pt x="178" y="130"/>
                  </a:moveTo>
                  <a:cubicBezTo>
                    <a:pt x="159" y="139"/>
                    <a:pt x="142" y="144"/>
                    <a:pt x="127" y="144"/>
                  </a:cubicBezTo>
                  <a:cubicBezTo>
                    <a:pt x="115" y="144"/>
                    <a:pt x="105" y="141"/>
                    <a:pt x="97" y="134"/>
                  </a:cubicBezTo>
                  <a:cubicBezTo>
                    <a:pt x="97" y="134"/>
                    <a:pt x="97" y="134"/>
                    <a:pt x="97" y="134"/>
                  </a:cubicBezTo>
                  <a:cubicBezTo>
                    <a:pt x="97" y="134"/>
                    <a:pt x="97" y="134"/>
                    <a:pt x="97" y="134"/>
                  </a:cubicBezTo>
                  <a:cubicBezTo>
                    <a:pt x="105" y="141"/>
                    <a:pt x="115" y="144"/>
                    <a:pt x="127" y="144"/>
                  </a:cubicBezTo>
                  <a:cubicBezTo>
                    <a:pt x="142" y="144"/>
                    <a:pt x="159" y="139"/>
                    <a:pt x="178" y="130"/>
                  </a:cubicBezTo>
                  <a:cubicBezTo>
                    <a:pt x="178" y="130"/>
                    <a:pt x="178" y="130"/>
                    <a:pt x="178" y="130"/>
                  </a:cubicBezTo>
                  <a:moveTo>
                    <a:pt x="84" y="115"/>
                  </a:moveTo>
                  <a:cubicBezTo>
                    <a:pt x="84" y="115"/>
                    <a:pt x="84" y="115"/>
                    <a:pt x="84" y="115"/>
                  </a:cubicBezTo>
                  <a:cubicBezTo>
                    <a:pt x="87" y="123"/>
                    <a:pt x="91" y="129"/>
                    <a:pt x="97" y="134"/>
                  </a:cubicBezTo>
                  <a:cubicBezTo>
                    <a:pt x="91" y="129"/>
                    <a:pt x="87" y="123"/>
                    <a:pt x="84" y="115"/>
                  </a:cubicBezTo>
                  <a:moveTo>
                    <a:pt x="194" y="101"/>
                  </a:moveTo>
                  <a:cubicBezTo>
                    <a:pt x="197" y="106"/>
                    <a:pt x="201" y="110"/>
                    <a:pt x="205" y="115"/>
                  </a:cubicBezTo>
                  <a:cubicBezTo>
                    <a:pt x="211" y="111"/>
                    <a:pt x="216" y="107"/>
                    <a:pt x="222" y="102"/>
                  </a:cubicBezTo>
                  <a:cubicBezTo>
                    <a:pt x="222" y="102"/>
                    <a:pt x="222" y="102"/>
                    <a:pt x="222" y="102"/>
                  </a:cubicBezTo>
                  <a:cubicBezTo>
                    <a:pt x="216" y="107"/>
                    <a:pt x="211" y="111"/>
                    <a:pt x="205" y="115"/>
                  </a:cubicBezTo>
                  <a:cubicBezTo>
                    <a:pt x="201" y="110"/>
                    <a:pt x="198" y="106"/>
                    <a:pt x="194" y="101"/>
                  </a:cubicBezTo>
                  <a:cubicBezTo>
                    <a:pt x="194" y="101"/>
                    <a:pt x="194" y="101"/>
                    <a:pt x="194" y="101"/>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1"/>
                  </a:moveTo>
                  <a:cubicBezTo>
                    <a:pt x="0" y="2"/>
                    <a:pt x="0" y="2"/>
                    <a:pt x="0" y="3"/>
                  </a:cubicBezTo>
                  <a:cubicBezTo>
                    <a:pt x="0" y="2"/>
                    <a:pt x="0" y="2"/>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cubicBezTo>
                    <a:pt x="0" y="1"/>
                    <a:pt x="0" y="1"/>
                    <a:pt x="0" y="1"/>
                  </a:cubicBezTo>
                  <a:cubicBezTo>
                    <a:pt x="0" y="1"/>
                    <a:pt x="0" y="1"/>
                    <a:pt x="0" y="1"/>
                  </a:cubicBezTo>
                  <a:moveTo>
                    <a:pt x="0" y="0"/>
                  </a:moveTo>
                  <a:cubicBezTo>
                    <a:pt x="0" y="0"/>
                    <a:pt x="0" y="1"/>
                    <a:pt x="0" y="1"/>
                  </a:cubicBezTo>
                  <a:cubicBezTo>
                    <a:pt x="0" y="1"/>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87" name="îṡḷîdè"/>
            <p:cNvSpPr/>
            <p:nvPr/>
          </p:nvSpPr>
          <p:spPr bwMode="auto">
            <a:xfrm>
              <a:off x="1303443" y="5220561"/>
              <a:ext cx="523875" cy="135731"/>
            </a:xfrm>
            <a:custGeom>
              <a:avLst/>
              <a:gdLst>
                <a:gd name="T0" fmla="*/ 4 w 181"/>
                <a:gd name="T1" fmla="*/ 14 h 47"/>
                <a:gd name="T2" fmla="*/ 0 w 181"/>
                <a:gd name="T3" fmla="*/ 16 h 47"/>
                <a:gd name="T4" fmla="*/ 0 w 181"/>
                <a:gd name="T5" fmla="*/ 17 h 47"/>
                <a:gd name="T6" fmla="*/ 13 w 181"/>
                <a:gd name="T7" fmla="*/ 37 h 47"/>
                <a:gd name="T8" fmla="*/ 43 w 181"/>
                <a:gd name="T9" fmla="*/ 47 h 47"/>
                <a:gd name="T10" fmla="*/ 99 w 181"/>
                <a:gd name="T11" fmla="*/ 31 h 47"/>
                <a:gd name="T12" fmla="*/ 98 w 181"/>
                <a:gd name="T13" fmla="*/ 29 h 47"/>
                <a:gd name="T14" fmla="*/ 47 w 181"/>
                <a:gd name="T15" fmla="*/ 43 h 47"/>
                <a:gd name="T16" fmla="*/ 17 w 181"/>
                <a:gd name="T17" fmla="*/ 33 h 47"/>
                <a:gd name="T18" fmla="*/ 17 w 181"/>
                <a:gd name="T19" fmla="*/ 33 h 47"/>
                <a:gd name="T20" fmla="*/ 17 w 181"/>
                <a:gd name="T21" fmla="*/ 33 h 47"/>
                <a:gd name="T22" fmla="*/ 17 w 181"/>
                <a:gd name="T23" fmla="*/ 33 h 47"/>
                <a:gd name="T24" fmla="*/ 17 w 181"/>
                <a:gd name="T25" fmla="*/ 33 h 47"/>
                <a:gd name="T26" fmla="*/ 17 w 181"/>
                <a:gd name="T27" fmla="*/ 33 h 47"/>
                <a:gd name="T28" fmla="*/ 17 w 181"/>
                <a:gd name="T29" fmla="*/ 33 h 47"/>
                <a:gd name="T30" fmla="*/ 17 w 181"/>
                <a:gd name="T31" fmla="*/ 33 h 47"/>
                <a:gd name="T32" fmla="*/ 17 w 181"/>
                <a:gd name="T33" fmla="*/ 33 h 47"/>
                <a:gd name="T34" fmla="*/ 17 w 181"/>
                <a:gd name="T35" fmla="*/ 33 h 47"/>
                <a:gd name="T36" fmla="*/ 17 w 181"/>
                <a:gd name="T37" fmla="*/ 33 h 47"/>
                <a:gd name="T38" fmla="*/ 4 w 181"/>
                <a:gd name="T39" fmla="*/ 14 h 47"/>
                <a:gd name="T40" fmla="*/ 143 w 181"/>
                <a:gd name="T41" fmla="*/ 1 h 47"/>
                <a:gd name="T42" fmla="*/ 142 w 181"/>
                <a:gd name="T43" fmla="*/ 1 h 47"/>
                <a:gd name="T44" fmla="*/ 125 w 181"/>
                <a:gd name="T45" fmla="*/ 14 h 47"/>
                <a:gd name="T46" fmla="*/ 125 w 181"/>
                <a:gd name="T47" fmla="*/ 14 h 47"/>
                <a:gd name="T48" fmla="*/ 143 w 181"/>
                <a:gd name="T49" fmla="*/ 1 h 47"/>
                <a:gd name="T50" fmla="*/ 181 w 181"/>
                <a:gd name="T51" fmla="*/ 0 h 47"/>
                <a:gd name="T52" fmla="*/ 180 w 181"/>
                <a:gd name="T53" fmla="*/ 0 h 47"/>
                <a:gd name="T54" fmla="*/ 176 w 181"/>
                <a:gd name="T55" fmla="*/ 4 h 47"/>
                <a:gd name="T56" fmla="*/ 181 w 181"/>
                <a:gd name="T5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1" h="47">
                  <a:moveTo>
                    <a:pt x="4" y="14"/>
                  </a:moveTo>
                  <a:cubicBezTo>
                    <a:pt x="3" y="15"/>
                    <a:pt x="2" y="16"/>
                    <a:pt x="0" y="16"/>
                  </a:cubicBezTo>
                  <a:cubicBezTo>
                    <a:pt x="0" y="17"/>
                    <a:pt x="0" y="17"/>
                    <a:pt x="0" y="17"/>
                  </a:cubicBezTo>
                  <a:cubicBezTo>
                    <a:pt x="2" y="25"/>
                    <a:pt x="7" y="32"/>
                    <a:pt x="13" y="37"/>
                  </a:cubicBezTo>
                  <a:cubicBezTo>
                    <a:pt x="21" y="44"/>
                    <a:pt x="31" y="47"/>
                    <a:pt x="43" y="47"/>
                  </a:cubicBezTo>
                  <a:cubicBezTo>
                    <a:pt x="59" y="47"/>
                    <a:pt x="79" y="41"/>
                    <a:pt x="99" y="31"/>
                  </a:cubicBezTo>
                  <a:cubicBezTo>
                    <a:pt x="99" y="30"/>
                    <a:pt x="98" y="30"/>
                    <a:pt x="98" y="29"/>
                  </a:cubicBezTo>
                  <a:cubicBezTo>
                    <a:pt x="79" y="38"/>
                    <a:pt x="62" y="43"/>
                    <a:pt x="47" y="43"/>
                  </a:cubicBezTo>
                  <a:cubicBezTo>
                    <a:pt x="35" y="43"/>
                    <a:pt x="25" y="40"/>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1" y="28"/>
                    <a:pt x="7" y="22"/>
                    <a:pt x="4" y="14"/>
                  </a:cubicBezTo>
                  <a:moveTo>
                    <a:pt x="143" y="1"/>
                  </a:moveTo>
                  <a:cubicBezTo>
                    <a:pt x="143" y="1"/>
                    <a:pt x="142" y="1"/>
                    <a:pt x="142" y="1"/>
                  </a:cubicBezTo>
                  <a:cubicBezTo>
                    <a:pt x="136" y="6"/>
                    <a:pt x="131" y="10"/>
                    <a:pt x="125" y="14"/>
                  </a:cubicBezTo>
                  <a:cubicBezTo>
                    <a:pt x="125" y="14"/>
                    <a:pt x="125" y="14"/>
                    <a:pt x="125" y="14"/>
                  </a:cubicBezTo>
                  <a:cubicBezTo>
                    <a:pt x="131" y="10"/>
                    <a:pt x="137" y="6"/>
                    <a:pt x="143" y="1"/>
                  </a:cubicBezTo>
                  <a:moveTo>
                    <a:pt x="181" y="0"/>
                  </a:moveTo>
                  <a:cubicBezTo>
                    <a:pt x="180" y="0"/>
                    <a:pt x="180" y="0"/>
                    <a:pt x="180" y="0"/>
                  </a:cubicBezTo>
                  <a:cubicBezTo>
                    <a:pt x="179" y="1"/>
                    <a:pt x="177" y="3"/>
                    <a:pt x="176" y="4"/>
                  </a:cubicBezTo>
                  <a:cubicBezTo>
                    <a:pt x="177" y="3"/>
                    <a:pt x="179" y="1"/>
                    <a:pt x="181"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88" name="îSļîḍé"/>
            <p:cNvSpPr/>
            <p:nvPr/>
          </p:nvSpPr>
          <p:spPr bwMode="auto">
            <a:xfrm>
              <a:off x="1236768" y="5220561"/>
              <a:ext cx="586978" cy="230981"/>
            </a:xfrm>
            <a:custGeom>
              <a:avLst/>
              <a:gdLst>
                <a:gd name="T0" fmla="*/ 23 w 203"/>
                <a:gd name="T1" fmla="*/ 17 h 80"/>
                <a:gd name="T2" fmla="*/ 11 w 203"/>
                <a:gd name="T3" fmla="*/ 19 h 80"/>
                <a:gd name="T4" fmla="*/ 1 w 203"/>
                <a:gd name="T5" fmla="*/ 17 h 80"/>
                <a:gd name="T6" fmla="*/ 19 w 203"/>
                <a:gd name="T7" fmla="*/ 68 h 80"/>
                <a:gd name="T8" fmla="*/ 20 w 203"/>
                <a:gd name="T9" fmla="*/ 68 h 80"/>
                <a:gd name="T10" fmla="*/ 20 w 203"/>
                <a:gd name="T11" fmla="*/ 68 h 80"/>
                <a:gd name="T12" fmla="*/ 20 w 203"/>
                <a:gd name="T13" fmla="*/ 68 h 80"/>
                <a:gd name="T14" fmla="*/ 20 w 203"/>
                <a:gd name="T15" fmla="*/ 68 h 80"/>
                <a:gd name="T16" fmla="*/ 20 w 203"/>
                <a:gd name="T17" fmla="*/ 68 h 80"/>
                <a:gd name="T18" fmla="*/ 22 w 203"/>
                <a:gd name="T19" fmla="*/ 70 h 80"/>
                <a:gd name="T20" fmla="*/ 22 w 203"/>
                <a:gd name="T21" fmla="*/ 70 h 80"/>
                <a:gd name="T22" fmla="*/ 22 w 203"/>
                <a:gd name="T23" fmla="*/ 70 h 80"/>
                <a:gd name="T24" fmla="*/ 56 w 203"/>
                <a:gd name="T25" fmla="*/ 80 h 80"/>
                <a:gd name="T26" fmla="*/ 139 w 203"/>
                <a:gd name="T27" fmla="*/ 51 h 80"/>
                <a:gd name="T28" fmla="*/ 122 w 203"/>
                <a:gd name="T29" fmla="*/ 31 h 80"/>
                <a:gd name="T30" fmla="*/ 66 w 203"/>
                <a:gd name="T31" fmla="*/ 47 h 80"/>
                <a:gd name="T32" fmla="*/ 36 w 203"/>
                <a:gd name="T33" fmla="*/ 37 h 80"/>
                <a:gd name="T34" fmla="*/ 23 w 203"/>
                <a:gd name="T35" fmla="*/ 17 h 80"/>
                <a:gd name="T36" fmla="*/ 203 w 203"/>
                <a:gd name="T37" fmla="*/ 0 h 80"/>
                <a:gd name="T38" fmla="*/ 166 w 203"/>
                <a:gd name="T39" fmla="*/ 1 h 80"/>
                <a:gd name="T40" fmla="*/ 148 w 203"/>
                <a:gd name="T41" fmla="*/ 14 h 80"/>
                <a:gd name="T42" fmla="*/ 166 w 203"/>
                <a:gd name="T43" fmla="*/ 32 h 80"/>
                <a:gd name="T44" fmla="*/ 166 w 203"/>
                <a:gd name="T45" fmla="*/ 32 h 80"/>
                <a:gd name="T46" fmla="*/ 166 w 203"/>
                <a:gd name="T47" fmla="*/ 32 h 80"/>
                <a:gd name="T48" fmla="*/ 198 w 203"/>
                <a:gd name="T49" fmla="*/ 5 h 80"/>
                <a:gd name="T50" fmla="*/ 199 w 203"/>
                <a:gd name="T51" fmla="*/ 4 h 80"/>
                <a:gd name="T52" fmla="*/ 203 w 203"/>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80">
                  <a:moveTo>
                    <a:pt x="23" y="17"/>
                  </a:moveTo>
                  <a:cubicBezTo>
                    <a:pt x="19" y="18"/>
                    <a:pt x="15" y="19"/>
                    <a:pt x="11" y="19"/>
                  </a:cubicBezTo>
                  <a:cubicBezTo>
                    <a:pt x="8" y="19"/>
                    <a:pt x="4" y="18"/>
                    <a:pt x="1" y="17"/>
                  </a:cubicBezTo>
                  <a:cubicBezTo>
                    <a:pt x="0" y="39"/>
                    <a:pt x="6" y="57"/>
                    <a:pt x="19" y="68"/>
                  </a:cubicBezTo>
                  <a:cubicBezTo>
                    <a:pt x="19" y="68"/>
                    <a:pt x="19" y="68"/>
                    <a:pt x="20" y="68"/>
                  </a:cubicBezTo>
                  <a:cubicBezTo>
                    <a:pt x="20" y="68"/>
                    <a:pt x="20" y="68"/>
                    <a:pt x="20" y="68"/>
                  </a:cubicBezTo>
                  <a:cubicBezTo>
                    <a:pt x="20" y="68"/>
                    <a:pt x="20" y="68"/>
                    <a:pt x="20" y="68"/>
                  </a:cubicBezTo>
                  <a:cubicBezTo>
                    <a:pt x="20" y="68"/>
                    <a:pt x="20" y="68"/>
                    <a:pt x="20" y="68"/>
                  </a:cubicBezTo>
                  <a:cubicBezTo>
                    <a:pt x="20" y="68"/>
                    <a:pt x="20" y="68"/>
                    <a:pt x="20" y="68"/>
                  </a:cubicBezTo>
                  <a:cubicBezTo>
                    <a:pt x="20" y="69"/>
                    <a:pt x="21" y="70"/>
                    <a:pt x="22" y="70"/>
                  </a:cubicBezTo>
                  <a:cubicBezTo>
                    <a:pt x="22" y="70"/>
                    <a:pt x="22" y="70"/>
                    <a:pt x="22" y="70"/>
                  </a:cubicBezTo>
                  <a:cubicBezTo>
                    <a:pt x="22" y="70"/>
                    <a:pt x="22" y="70"/>
                    <a:pt x="22" y="70"/>
                  </a:cubicBezTo>
                  <a:cubicBezTo>
                    <a:pt x="31" y="77"/>
                    <a:pt x="42" y="80"/>
                    <a:pt x="56" y="80"/>
                  </a:cubicBezTo>
                  <a:cubicBezTo>
                    <a:pt x="79" y="80"/>
                    <a:pt x="108" y="70"/>
                    <a:pt x="139" y="51"/>
                  </a:cubicBezTo>
                  <a:cubicBezTo>
                    <a:pt x="133" y="44"/>
                    <a:pt x="128" y="38"/>
                    <a:pt x="122" y="31"/>
                  </a:cubicBezTo>
                  <a:cubicBezTo>
                    <a:pt x="102" y="41"/>
                    <a:pt x="82" y="47"/>
                    <a:pt x="66" y="47"/>
                  </a:cubicBezTo>
                  <a:cubicBezTo>
                    <a:pt x="54" y="47"/>
                    <a:pt x="44" y="44"/>
                    <a:pt x="36" y="37"/>
                  </a:cubicBezTo>
                  <a:cubicBezTo>
                    <a:pt x="30" y="32"/>
                    <a:pt x="25" y="25"/>
                    <a:pt x="23" y="17"/>
                  </a:cubicBezTo>
                  <a:moveTo>
                    <a:pt x="203" y="0"/>
                  </a:moveTo>
                  <a:cubicBezTo>
                    <a:pt x="191" y="1"/>
                    <a:pt x="179" y="1"/>
                    <a:pt x="166" y="1"/>
                  </a:cubicBezTo>
                  <a:cubicBezTo>
                    <a:pt x="160" y="6"/>
                    <a:pt x="154" y="10"/>
                    <a:pt x="148" y="14"/>
                  </a:cubicBezTo>
                  <a:cubicBezTo>
                    <a:pt x="154" y="21"/>
                    <a:pt x="160" y="27"/>
                    <a:pt x="166" y="32"/>
                  </a:cubicBezTo>
                  <a:cubicBezTo>
                    <a:pt x="166" y="32"/>
                    <a:pt x="166" y="32"/>
                    <a:pt x="166" y="32"/>
                  </a:cubicBezTo>
                  <a:cubicBezTo>
                    <a:pt x="166" y="32"/>
                    <a:pt x="166" y="32"/>
                    <a:pt x="166" y="32"/>
                  </a:cubicBezTo>
                  <a:cubicBezTo>
                    <a:pt x="176" y="24"/>
                    <a:pt x="187" y="15"/>
                    <a:pt x="198" y="5"/>
                  </a:cubicBezTo>
                  <a:cubicBezTo>
                    <a:pt x="198" y="5"/>
                    <a:pt x="198" y="4"/>
                    <a:pt x="199" y="4"/>
                  </a:cubicBezTo>
                  <a:cubicBezTo>
                    <a:pt x="200" y="3"/>
                    <a:pt x="202" y="1"/>
                    <a:pt x="203" y="0"/>
                  </a:cubicBezTo>
                </a:path>
              </a:pathLst>
            </a:custGeom>
            <a:solidFill>
              <a:srgbClr val="2A9A7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89" name="îṡḻíďe"/>
            <p:cNvSpPr/>
            <p:nvPr/>
          </p:nvSpPr>
          <p:spPr bwMode="auto">
            <a:xfrm>
              <a:off x="1613005" y="5220561"/>
              <a:ext cx="315516" cy="198834"/>
            </a:xfrm>
            <a:custGeom>
              <a:avLst/>
              <a:gdLst>
                <a:gd name="T0" fmla="*/ 0 w 109"/>
                <a:gd name="T1" fmla="*/ 0 h 69"/>
                <a:gd name="T2" fmla="*/ 95 w 109"/>
                <a:gd name="T3" fmla="*/ 69 h 69"/>
                <a:gd name="T4" fmla="*/ 109 w 109"/>
                <a:gd name="T5" fmla="*/ 67 h 69"/>
                <a:gd name="T6" fmla="*/ 108 w 109"/>
                <a:gd name="T7" fmla="*/ 64 h 69"/>
                <a:gd name="T8" fmla="*/ 99 w 109"/>
                <a:gd name="T9" fmla="*/ 65 h 69"/>
                <a:gd name="T10" fmla="*/ 36 w 109"/>
                <a:gd name="T11" fmla="*/ 32 h 69"/>
                <a:gd name="T12" fmla="*/ 18 w 109"/>
                <a:gd name="T13" fmla="*/ 14 h 69"/>
                <a:gd name="T14" fmla="*/ 18 w 109"/>
                <a:gd name="T15" fmla="*/ 14 h 69"/>
                <a:gd name="T16" fmla="*/ 7 w 109"/>
                <a:gd name="T17" fmla="*/ 0 h 69"/>
                <a:gd name="T18" fmla="*/ 0 w 109"/>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69">
                  <a:moveTo>
                    <a:pt x="0" y="0"/>
                  </a:moveTo>
                  <a:cubicBezTo>
                    <a:pt x="31" y="43"/>
                    <a:pt x="67" y="69"/>
                    <a:pt x="95" y="69"/>
                  </a:cubicBezTo>
                  <a:cubicBezTo>
                    <a:pt x="100" y="69"/>
                    <a:pt x="104" y="68"/>
                    <a:pt x="109" y="67"/>
                  </a:cubicBezTo>
                  <a:cubicBezTo>
                    <a:pt x="108" y="64"/>
                    <a:pt x="108" y="64"/>
                    <a:pt x="108" y="64"/>
                  </a:cubicBezTo>
                  <a:cubicBezTo>
                    <a:pt x="105" y="65"/>
                    <a:pt x="102" y="65"/>
                    <a:pt x="99" y="65"/>
                  </a:cubicBezTo>
                  <a:cubicBezTo>
                    <a:pt x="80" y="65"/>
                    <a:pt x="58" y="53"/>
                    <a:pt x="36" y="32"/>
                  </a:cubicBezTo>
                  <a:cubicBezTo>
                    <a:pt x="30" y="27"/>
                    <a:pt x="24" y="21"/>
                    <a:pt x="18" y="14"/>
                  </a:cubicBezTo>
                  <a:cubicBezTo>
                    <a:pt x="18" y="14"/>
                    <a:pt x="18" y="14"/>
                    <a:pt x="18" y="14"/>
                  </a:cubicBezTo>
                  <a:cubicBezTo>
                    <a:pt x="14" y="9"/>
                    <a:pt x="10" y="5"/>
                    <a:pt x="7" y="0"/>
                  </a:cubicBezTo>
                  <a:cubicBezTo>
                    <a:pt x="4" y="0"/>
                    <a:pt x="2" y="0"/>
                    <a:pt x="0"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90" name="isḻiḋe"/>
            <p:cNvSpPr/>
            <p:nvPr/>
          </p:nvSpPr>
          <p:spPr bwMode="auto">
            <a:xfrm>
              <a:off x="1520137" y="5208655"/>
              <a:ext cx="448866" cy="313134"/>
            </a:xfrm>
            <a:custGeom>
              <a:avLst/>
              <a:gdLst>
                <a:gd name="T0" fmla="*/ 0 w 155"/>
                <a:gd name="T1" fmla="*/ 0 h 108"/>
                <a:gd name="T2" fmla="*/ 23 w 155"/>
                <a:gd name="T3" fmla="*/ 33 h 108"/>
                <a:gd name="T4" fmla="*/ 23 w 155"/>
                <a:gd name="T5" fmla="*/ 33 h 108"/>
                <a:gd name="T6" fmla="*/ 23 w 155"/>
                <a:gd name="T7" fmla="*/ 33 h 108"/>
                <a:gd name="T8" fmla="*/ 24 w 155"/>
                <a:gd name="T9" fmla="*/ 35 h 108"/>
                <a:gd name="T10" fmla="*/ 41 w 155"/>
                <a:gd name="T11" fmla="*/ 55 h 108"/>
                <a:gd name="T12" fmla="*/ 41 w 155"/>
                <a:gd name="T13" fmla="*/ 55 h 108"/>
                <a:gd name="T14" fmla="*/ 131 w 155"/>
                <a:gd name="T15" fmla="*/ 108 h 108"/>
                <a:gd name="T16" fmla="*/ 149 w 155"/>
                <a:gd name="T17" fmla="*/ 105 h 108"/>
                <a:gd name="T18" fmla="*/ 149 w 155"/>
                <a:gd name="T19" fmla="*/ 105 h 108"/>
                <a:gd name="T20" fmla="*/ 149 w 155"/>
                <a:gd name="T21" fmla="*/ 105 h 108"/>
                <a:gd name="T22" fmla="*/ 151 w 155"/>
                <a:gd name="T23" fmla="*/ 104 h 108"/>
                <a:gd name="T24" fmla="*/ 151 w 155"/>
                <a:gd name="T25" fmla="*/ 104 h 108"/>
                <a:gd name="T26" fmla="*/ 151 w 155"/>
                <a:gd name="T27" fmla="*/ 104 h 108"/>
                <a:gd name="T28" fmla="*/ 151 w 155"/>
                <a:gd name="T29" fmla="*/ 104 h 108"/>
                <a:gd name="T30" fmla="*/ 151 w 155"/>
                <a:gd name="T31" fmla="*/ 104 h 108"/>
                <a:gd name="T32" fmla="*/ 151 w 155"/>
                <a:gd name="T33" fmla="*/ 104 h 108"/>
                <a:gd name="T34" fmla="*/ 155 w 155"/>
                <a:gd name="T35" fmla="*/ 102 h 108"/>
                <a:gd name="T36" fmla="*/ 141 w 155"/>
                <a:gd name="T37" fmla="*/ 71 h 108"/>
                <a:gd name="T38" fmla="*/ 127 w 155"/>
                <a:gd name="T39" fmla="*/ 73 h 108"/>
                <a:gd name="T40" fmla="*/ 32 w 155"/>
                <a:gd name="T41" fmla="*/ 4 h 108"/>
                <a:gd name="T42" fmla="*/ 0 w 155"/>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5" h="108">
                  <a:moveTo>
                    <a:pt x="0" y="0"/>
                  </a:moveTo>
                  <a:cubicBezTo>
                    <a:pt x="8" y="12"/>
                    <a:pt x="15" y="23"/>
                    <a:pt x="23" y="33"/>
                  </a:cubicBezTo>
                  <a:cubicBezTo>
                    <a:pt x="23" y="33"/>
                    <a:pt x="23" y="33"/>
                    <a:pt x="23" y="33"/>
                  </a:cubicBezTo>
                  <a:cubicBezTo>
                    <a:pt x="23" y="33"/>
                    <a:pt x="23" y="33"/>
                    <a:pt x="23" y="33"/>
                  </a:cubicBezTo>
                  <a:cubicBezTo>
                    <a:pt x="23" y="34"/>
                    <a:pt x="24" y="34"/>
                    <a:pt x="24" y="35"/>
                  </a:cubicBezTo>
                  <a:cubicBezTo>
                    <a:pt x="30" y="42"/>
                    <a:pt x="35" y="48"/>
                    <a:pt x="41" y="55"/>
                  </a:cubicBezTo>
                  <a:cubicBezTo>
                    <a:pt x="41" y="55"/>
                    <a:pt x="41" y="55"/>
                    <a:pt x="41" y="55"/>
                  </a:cubicBezTo>
                  <a:cubicBezTo>
                    <a:pt x="72" y="88"/>
                    <a:pt x="104" y="108"/>
                    <a:pt x="131" y="108"/>
                  </a:cubicBezTo>
                  <a:cubicBezTo>
                    <a:pt x="137" y="108"/>
                    <a:pt x="143" y="107"/>
                    <a:pt x="149" y="105"/>
                  </a:cubicBezTo>
                  <a:cubicBezTo>
                    <a:pt x="149" y="105"/>
                    <a:pt x="149" y="105"/>
                    <a:pt x="149" y="105"/>
                  </a:cubicBezTo>
                  <a:cubicBezTo>
                    <a:pt x="149" y="105"/>
                    <a:pt x="149" y="105"/>
                    <a:pt x="149" y="105"/>
                  </a:cubicBezTo>
                  <a:cubicBezTo>
                    <a:pt x="150" y="105"/>
                    <a:pt x="151" y="104"/>
                    <a:pt x="151" y="104"/>
                  </a:cubicBezTo>
                  <a:cubicBezTo>
                    <a:pt x="151" y="104"/>
                    <a:pt x="151" y="104"/>
                    <a:pt x="151" y="104"/>
                  </a:cubicBezTo>
                  <a:cubicBezTo>
                    <a:pt x="151" y="104"/>
                    <a:pt x="151" y="104"/>
                    <a:pt x="151" y="104"/>
                  </a:cubicBezTo>
                  <a:cubicBezTo>
                    <a:pt x="151" y="104"/>
                    <a:pt x="151" y="104"/>
                    <a:pt x="151" y="104"/>
                  </a:cubicBezTo>
                  <a:cubicBezTo>
                    <a:pt x="151" y="104"/>
                    <a:pt x="151" y="104"/>
                    <a:pt x="151" y="104"/>
                  </a:cubicBezTo>
                  <a:cubicBezTo>
                    <a:pt x="151" y="104"/>
                    <a:pt x="151" y="104"/>
                    <a:pt x="151" y="104"/>
                  </a:cubicBezTo>
                  <a:cubicBezTo>
                    <a:pt x="153" y="103"/>
                    <a:pt x="154" y="103"/>
                    <a:pt x="155" y="102"/>
                  </a:cubicBezTo>
                  <a:cubicBezTo>
                    <a:pt x="141" y="71"/>
                    <a:pt x="141" y="71"/>
                    <a:pt x="141" y="71"/>
                  </a:cubicBezTo>
                  <a:cubicBezTo>
                    <a:pt x="136" y="72"/>
                    <a:pt x="132" y="73"/>
                    <a:pt x="127" y="73"/>
                  </a:cubicBezTo>
                  <a:cubicBezTo>
                    <a:pt x="99" y="73"/>
                    <a:pt x="63" y="47"/>
                    <a:pt x="32" y="4"/>
                  </a:cubicBezTo>
                  <a:cubicBezTo>
                    <a:pt x="21" y="3"/>
                    <a:pt x="10" y="2"/>
                    <a:pt x="0" y="0"/>
                  </a:cubicBezTo>
                </a:path>
              </a:pathLst>
            </a:custGeom>
            <a:solidFill>
              <a:srgbClr val="F2503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91" name="îṡliďê"/>
            <p:cNvSpPr/>
            <p:nvPr/>
          </p:nvSpPr>
          <p:spPr bwMode="auto">
            <a:xfrm>
              <a:off x="1190334" y="5216989"/>
              <a:ext cx="503634" cy="17859"/>
            </a:xfrm>
            <a:custGeom>
              <a:avLst/>
              <a:gdLst>
                <a:gd name="T0" fmla="*/ 3 w 174"/>
                <a:gd name="T1" fmla="*/ 6 h 6"/>
                <a:gd name="T2" fmla="*/ 3 w 174"/>
                <a:gd name="T3" fmla="*/ 6 h 6"/>
                <a:gd name="T4" fmla="*/ 3 w 174"/>
                <a:gd name="T5" fmla="*/ 6 h 6"/>
                <a:gd name="T6" fmla="*/ 3 w 174"/>
                <a:gd name="T7" fmla="*/ 6 h 6"/>
                <a:gd name="T8" fmla="*/ 1 w 174"/>
                <a:gd name="T9" fmla="*/ 3 h 6"/>
                <a:gd name="T10" fmla="*/ 1 w 174"/>
                <a:gd name="T11" fmla="*/ 3 h 6"/>
                <a:gd name="T12" fmla="*/ 1 w 174"/>
                <a:gd name="T13" fmla="*/ 3 h 6"/>
                <a:gd name="T14" fmla="*/ 1 w 174"/>
                <a:gd name="T15" fmla="*/ 3 h 6"/>
                <a:gd name="T16" fmla="*/ 1 w 174"/>
                <a:gd name="T17" fmla="*/ 3 h 6"/>
                <a:gd name="T18" fmla="*/ 1 w 174"/>
                <a:gd name="T19" fmla="*/ 3 h 6"/>
                <a:gd name="T20" fmla="*/ 1 w 174"/>
                <a:gd name="T21" fmla="*/ 3 h 6"/>
                <a:gd name="T22" fmla="*/ 1 w 174"/>
                <a:gd name="T23" fmla="*/ 3 h 6"/>
                <a:gd name="T24" fmla="*/ 1 w 174"/>
                <a:gd name="T25" fmla="*/ 3 h 6"/>
                <a:gd name="T26" fmla="*/ 1 w 174"/>
                <a:gd name="T27" fmla="*/ 3 h 6"/>
                <a:gd name="T28" fmla="*/ 1 w 174"/>
                <a:gd name="T29" fmla="*/ 3 h 6"/>
                <a:gd name="T30" fmla="*/ 174 w 174"/>
                <a:gd name="T31" fmla="*/ 2 h 6"/>
                <a:gd name="T32" fmla="*/ 173 w 174"/>
                <a:gd name="T33" fmla="*/ 2 h 6"/>
                <a:gd name="T34" fmla="*/ 173 w 174"/>
                <a:gd name="T35" fmla="*/ 2 h 6"/>
                <a:gd name="T36" fmla="*/ 173 w 174"/>
                <a:gd name="T37" fmla="*/ 2 h 6"/>
                <a:gd name="T38" fmla="*/ 1 w 174"/>
                <a:gd name="T39" fmla="*/ 2 h 6"/>
                <a:gd name="T40" fmla="*/ 1 w 174"/>
                <a:gd name="T41" fmla="*/ 2 h 6"/>
                <a:gd name="T42" fmla="*/ 1 w 174"/>
                <a:gd name="T43" fmla="*/ 2 h 6"/>
                <a:gd name="T44" fmla="*/ 1 w 174"/>
                <a:gd name="T45" fmla="*/ 1 h 6"/>
                <a:gd name="T46" fmla="*/ 1 w 174"/>
                <a:gd name="T47" fmla="*/ 1 h 6"/>
                <a:gd name="T48" fmla="*/ 1 w 174"/>
                <a:gd name="T49" fmla="*/ 1 h 6"/>
                <a:gd name="T50" fmla="*/ 0 w 174"/>
                <a:gd name="T51" fmla="*/ 1 h 6"/>
                <a:gd name="T52" fmla="*/ 0 w 174"/>
                <a:gd name="T53" fmla="*/ 1 h 6"/>
                <a:gd name="T54" fmla="*/ 0 w 174"/>
                <a:gd name="T55" fmla="*/ 1 h 6"/>
                <a:gd name="T56" fmla="*/ 0 w 174"/>
                <a:gd name="T57" fmla="*/ 1 h 6"/>
                <a:gd name="T58" fmla="*/ 0 w 174"/>
                <a:gd name="T59" fmla="*/ 1 h 6"/>
                <a:gd name="T60" fmla="*/ 0 w 174"/>
                <a:gd name="T61" fmla="*/ 1 h 6"/>
                <a:gd name="T62" fmla="*/ 0 w 174"/>
                <a:gd name="T63" fmla="*/ 1 h 6"/>
                <a:gd name="T64" fmla="*/ 0 w 174"/>
                <a:gd name="T65" fmla="*/ 1 h 6"/>
                <a:gd name="T66" fmla="*/ 0 w 174"/>
                <a:gd name="T67" fmla="*/ 1 h 6"/>
                <a:gd name="T68" fmla="*/ 0 w 174"/>
                <a:gd name="T69" fmla="*/ 1 h 6"/>
                <a:gd name="T70" fmla="*/ 0 w 174"/>
                <a:gd name="T71" fmla="*/ 1 h 6"/>
                <a:gd name="T72" fmla="*/ 0 w 174"/>
                <a:gd name="T73" fmla="*/ 1 h 6"/>
                <a:gd name="T74" fmla="*/ 0 w 174"/>
                <a:gd name="T75" fmla="*/ 0 h 6"/>
                <a:gd name="T76" fmla="*/ 0 w 174"/>
                <a:gd name="T7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6">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1" y="3"/>
                  </a:moveTo>
                  <a:cubicBezTo>
                    <a:pt x="2" y="4"/>
                    <a:pt x="2" y="5"/>
                    <a:pt x="3" y="6"/>
                  </a:cubicBezTo>
                  <a:cubicBezTo>
                    <a:pt x="2" y="5"/>
                    <a:pt x="2" y="4"/>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74" y="2"/>
                  </a:moveTo>
                  <a:cubicBezTo>
                    <a:pt x="174" y="2"/>
                    <a:pt x="174" y="2"/>
                    <a:pt x="174" y="2"/>
                  </a:cubicBezTo>
                  <a:cubicBezTo>
                    <a:pt x="174" y="2"/>
                    <a:pt x="174" y="2"/>
                    <a:pt x="174" y="2"/>
                  </a:cubicBezTo>
                  <a:moveTo>
                    <a:pt x="173" y="2"/>
                  </a:moveTo>
                  <a:cubicBezTo>
                    <a:pt x="173" y="2"/>
                    <a:pt x="174" y="2"/>
                    <a:pt x="174" y="2"/>
                  </a:cubicBezTo>
                  <a:cubicBezTo>
                    <a:pt x="174" y="2"/>
                    <a:pt x="173" y="2"/>
                    <a:pt x="173" y="2"/>
                  </a:cubicBezTo>
                  <a:moveTo>
                    <a:pt x="173" y="2"/>
                  </a:moveTo>
                  <a:cubicBezTo>
                    <a:pt x="173" y="2"/>
                    <a:pt x="173" y="2"/>
                    <a:pt x="173" y="2"/>
                  </a:cubicBezTo>
                  <a:cubicBezTo>
                    <a:pt x="173" y="2"/>
                    <a:pt x="173" y="2"/>
                    <a:pt x="173" y="2"/>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1"/>
                  </a:moveTo>
                  <a:cubicBezTo>
                    <a:pt x="1" y="1"/>
                    <a:pt x="1" y="1"/>
                    <a:pt x="1" y="2"/>
                  </a:cubicBezTo>
                  <a:cubicBezTo>
                    <a:pt x="1" y="1"/>
                    <a:pt x="1" y="1"/>
                    <a:pt x="1" y="1"/>
                  </a:cubicBezTo>
                  <a:moveTo>
                    <a:pt x="0" y="1"/>
                  </a:moveTo>
                  <a:cubicBezTo>
                    <a:pt x="1" y="1"/>
                    <a:pt x="1" y="1"/>
                    <a:pt x="1" y="1"/>
                  </a:cubicBezTo>
                  <a:cubicBezTo>
                    <a:pt x="1" y="1"/>
                    <a:pt x="1"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92" name="íṩḻiḋe"/>
            <p:cNvSpPr/>
            <p:nvPr/>
          </p:nvSpPr>
          <p:spPr bwMode="auto">
            <a:xfrm>
              <a:off x="1220099" y="5121739"/>
              <a:ext cx="144066" cy="125015"/>
            </a:xfrm>
            <a:custGeom>
              <a:avLst/>
              <a:gdLst>
                <a:gd name="T0" fmla="*/ 45 w 50"/>
                <a:gd name="T1" fmla="*/ 17 h 43"/>
                <a:gd name="T2" fmla="*/ 39 w 50"/>
                <a:gd name="T3" fmla="*/ 43 h 43"/>
                <a:gd name="T4" fmla="*/ 50 w 50"/>
                <a:gd name="T5" fmla="*/ 19 h 43"/>
                <a:gd name="T6" fmla="*/ 45 w 50"/>
                <a:gd name="T7" fmla="*/ 17 h 43"/>
                <a:gd name="T8" fmla="*/ 2 w 50"/>
                <a:gd name="T9" fmla="*/ 0 h 43"/>
                <a:gd name="T10" fmla="*/ 0 w 50"/>
                <a:gd name="T11" fmla="*/ 2 h 43"/>
                <a:gd name="T12" fmla="*/ 3 w 50"/>
                <a:gd name="T13" fmla="*/ 0 h 43"/>
                <a:gd name="T14" fmla="*/ 2 w 50"/>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3">
                  <a:moveTo>
                    <a:pt x="45" y="17"/>
                  </a:moveTo>
                  <a:cubicBezTo>
                    <a:pt x="47" y="26"/>
                    <a:pt x="45" y="36"/>
                    <a:pt x="39" y="43"/>
                  </a:cubicBezTo>
                  <a:cubicBezTo>
                    <a:pt x="46" y="38"/>
                    <a:pt x="50" y="28"/>
                    <a:pt x="50" y="19"/>
                  </a:cubicBezTo>
                  <a:cubicBezTo>
                    <a:pt x="48" y="18"/>
                    <a:pt x="46" y="18"/>
                    <a:pt x="45" y="17"/>
                  </a:cubicBezTo>
                  <a:moveTo>
                    <a:pt x="2" y="0"/>
                  </a:moveTo>
                  <a:cubicBezTo>
                    <a:pt x="2" y="0"/>
                    <a:pt x="1" y="1"/>
                    <a:pt x="0" y="2"/>
                  </a:cubicBezTo>
                  <a:cubicBezTo>
                    <a:pt x="1" y="1"/>
                    <a:pt x="2" y="1"/>
                    <a:pt x="3" y="0"/>
                  </a:cubicBezTo>
                  <a:cubicBezTo>
                    <a:pt x="3" y="0"/>
                    <a:pt x="3" y="0"/>
                    <a:pt x="2" y="0"/>
                  </a:cubicBezTo>
                </a:path>
              </a:pathLst>
            </a:cu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93" name="işľíďe"/>
            <p:cNvSpPr/>
            <p:nvPr/>
          </p:nvSpPr>
          <p:spPr bwMode="auto">
            <a:xfrm>
              <a:off x="1179618" y="5121739"/>
              <a:ext cx="176212" cy="153590"/>
            </a:xfrm>
            <a:custGeom>
              <a:avLst/>
              <a:gdLst>
                <a:gd name="T0" fmla="*/ 17 w 61"/>
                <a:gd name="T1" fmla="*/ 0 h 53"/>
                <a:gd name="T2" fmla="*/ 14 w 61"/>
                <a:gd name="T3" fmla="*/ 2 h 53"/>
                <a:gd name="T4" fmla="*/ 14 w 61"/>
                <a:gd name="T5" fmla="*/ 2 h 53"/>
                <a:gd name="T6" fmla="*/ 4 w 61"/>
                <a:gd name="T7" fmla="*/ 33 h 53"/>
                <a:gd name="T8" fmla="*/ 4 w 61"/>
                <a:gd name="T9" fmla="*/ 33 h 53"/>
                <a:gd name="T10" fmla="*/ 4 w 61"/>
                <a:gd name="T11" fmla="*/ 34 h 53"/>
                <a:gd name="T12" fmla="*/ 4 w 61"/>
                <a:gd name="T13" fmla="*/ 34 h 53"/>
                <a:gd name="T14" fmla="*/ 4 w 61"/>
                <a:gd name="T15" fmla="*/ 34 h 53"/>
                <a:gd name="T16" fmla="*/ 4 w 61"/>
                <a:gd name="T17" fmla="*/ 34 h 53"/>
                <a:gd name="T18" fmla="*/ 4 w 61"/>
                <a:gd name="T19" fmla="*/ 34 h 53"/>
                <a:gd name="T20" fmla="*/ 4 w 61"/>
                <a:gd name="T21" fmla="*/ 34 h 53"/>
                <a:gd name="T22" fmla="*/ 4 w 61"/>
                <a:gd name="T23" fmla="*/ 34 h 53"/>
                <a:gd name="T24" fmla="*/ 4 w 61"/>
                <a:gd name="T25" fmla="*/ 34 h 53"/>
                <a:gd name="T26" fmla="*/ 4 w 61"/>
                <a:gd name="T27" fmla="*/ 34 h 53"/>
                <a:gd name="T28" fmla="*/ 4 w 61"/>
                <a:gd name="T29" fmla="*/ 34 h 53"/>
                <a:gd name="T30" fmla="*/ 4 w 61"/>
                <a:gd name="T31" fmla="*/ 34 h 53"/>
                <a:gd name="T32" fmla="*/ 4 w 61"/>
                <a:gd name="T33" fmla="*/ 34 h 53"/>
                <a:gd name="T34" fmla="*/ 4 w 61"/>
                <a:gd name="T35" fmla="*/ 34 h 53"/>
                <a:gd name="T36" fmla="*/ 4 w 61"/>
                <a:gd name="T37" fmla="*/ 34 h 53"/>
                <a:gd name="T38" fmla="*/ 4 w 61"/>
                <a:gd name="T39" fmla="*/ 34 h 53"/>
                <a:gd name="T40" fmla="*/ 4 w 61"/>
                <a:gd name="T41" fmla="*/ 34 h 53"/>
                <a:gd name="T42" fmla="*/ 4 w 61"/>
                <a:gd name="T43" fmla="*/ 34 h 53"/>
                <a:gd name="T44" fmla="*/ 5 w 61"/>
                <a:gd name="T45" fmla="*/ 34 h 53"/>
                <a:gd name="T46" fmla="*/ 5 w 61"/>
                <a:gd name="T47" fmla="*/ 34 h 53"/>
                <a:gd name="T48" fmla="*/ 5 w 61"/>
                <a:gd name="T49" fmla="*/ 35 h 53"/>
                <a:gd name="T50" fmla="*/ 5 w 61"/>
                <a:gd name="T51" fmla="*/ 35 h 53"/>
                <a:gd name="T52" fmla="*/ 5 w 61"/>
                <a:gd name="T53" fmla="*/ 35 h 53"/>
                <a:gd name="T54" fmla="*/ 5 w 61"/>
                <a:gd name="T55" fmla="*/ 35 h 53"/>
                <a:gd name="T56" fmla="*/ 5 w 61"/>
                <a:gd name="T57" fmla="*/ 36 h 53"/>
                <a:gd name="T58" fmla="*/ 5 w 61"/>
                <a:gd name="T59" fmla="*/ 36 h 53"/>
                <a:gd name="T60" fmla="*/ 5 w 61"/>
                <a:gd name="T61" fmla="*/ 36 h 53"/>
                <a:gd name="T62" fmla="*/ 5 w 61"/>
                <a:gd name="T63" fmla="*/ 36 h 53"/>
                <a:gd name="T64" fmla="*/ 5 w 61"/>
                <a:gd name="T65" fmla="*/ 36 h 53"/>
                <a:gd name="T66" fmla="*/ 5 w 61"/>
                <a:gd name="T67" fmla="*/ 36 h 53"/>
                <a:gd name="T68" fmla="*/ 5 w 61"/>
                <a:gd name="T69" fmla="*/ 36 h 53"/>
                <a:gd name="T70" fmla="*/ 5 w 61"/>
                <a:gd name="T71" fmla="*/ 36 h 53"/>
                <a:gd name="T72" fmla="*/ 5 w 61"/>
                <a:gd name="T73" fmla="*/ 36 h 53"/>
                <a:gd name="T74" fmla="*/ 5 w 61"/>
                <a:gd name="T75" fmla="*/ 36 h 53"/>
                <a:gd name="T76" fmla="*/ 5 w 61"/>
                <a:gd name="T77" fmla="*/ 36 h 53"/>
                <a:gd name="T78" fmla="*/ 5 w 61"/>
                <a:gd name="T79" fmla="*/ 36 h 53"/>
                <a:gd name="T80" fmla="*/ 5 w 61"/>
                <a:gd name="T81" fmla="*/ 36 h 53"/>
                <a:gd name="T82" fmla="*/ 5 w 61"/>
                <a:gd name="T83" fmla="*/ 36 h 53"/>
                <a:gd name="T84" fmla="*/ 5 w 61"/>
                <a:gd name="T85" fmla="*/ 36 h 53"/>
                <a:gd name="T86" fmla="*/ 5 w 61"/>
                <a:gd name="T87" fmla="*/ 36 h 53"/>
                <a:gd name="T88" fmla="*/ 5 w 61"/>
                <a:gd name="T89" fmla="*/ 36 h 53"/>
                <a:gd name="T90" fmla="*/ 7 w 61"/>
                <a:gd name="T91" fmla="*/ 39 h 53"/>
                <a:gd name="T92" fmla="*/ 7 w 61"/>
                <a:gd name="T93" fmla="*/ 39 h 53"/>
                <a:gd name="T94" fmla="*/ 7 w 61"/>
                <a:gd name="T95" fmla="*/ 39 h 53"/>
                <a:gd name="T96" fmla="*/ 7 w 61"/>
                <a:gd name="T97" fmla="*/ 39 h 53"/>
                <a:gd name="T98" fmla="*/ 7 w 61"/>
                <a:gd name="T99" fmla="*/ 39 h 53"/>
                <a:gd name="T100" fmla="*/ 21 w 61"/>
                <a:gd name="T101" fmla="*/ 51 h 53"/>
                <a:gd name="T102" fmla="*/ 21 w 61"/>
                <a:gd name="T103" fmla="*/ 51 h 53"/>
                <a:gd name="T104" fmla="*/ 31 w 61"/>
                <a:gd name="T105" fmla="*/ 53 h 53"/>
                <a:gd name="T106" fmla="*/ 43 w 61"/>
                <a:gd name="T107" fmla="*/ 51 h 53"/>
                <a:gd name="T108" fmla="*/ 43 w 61"/>
                <a:gd name="T109" fmla="*/ 50 h 53"/>
                <a:gd name="T110" fmla="*/ 47 w 61"/>
                <a:gd name="T111" fmla="*/ 48 h 53"/>
                <a:gd name="T112" fmla="*/ 47 w 61"/>
                <a:gd name="T113" fmla="*/ 48 h 53"/>
                <a:gd name="T114" fmla="*/ 47 w 61"/>
                <a:gd name="T115" fmla="*/ 48 h 53"/>
                <a:gd name="T116" fmla="*/ 52 w 61"/>
                <a:gd name="T117" fmla="*/ 43 h 53"/>
                <a:gd name="T118" fmla="*/ 53 w 61"/>
                <a:gd name="T119" fmla="*/ 43 h 53"/>
                <a:gd name="T120" fmla="*/ 59 w 61"/>
                <a:gd name="T121" fmla="*/ 17 h 53"/>
                <a:gd name="T122" fmla="*/ 17 w 61"/>
                <a:gd name="T12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53">
                  <a:moveTo>
                    <a:pt x="17" y="0"/>
                  </a:moveTo>
                  <a:cubicBezTo>
                    <a:pt x="16" y="1"/>
                    <a:pt x="15" y="1"/>
                    <a:pt x="14" y="2"/>
                  </a:cubicBezTo>
                  <a:cubicBezTo>
                    <a:pt x="14" y="2"/>
                    <a:pt x="14" y="2"/>
                    <a:pt x="14" y="2"/>
                  </a:cubicBezTo>
                  <a:cubicBezTo>
                    <a:pt x="5" y="9"/>
                    <a:pt x="0" y="22"/>
                    <a:pt x="4" y="33"/>
                  </a:cubicBezTo>
                  <a:cubicBezTo>
                    <a:pt x="4" y="33"/>
                    <a:pt x="4" y="33"/>
                    <a:pt x="4" y="33"/>
                  </a:cubicBezTo>
                  <a:cubicBezTo>
                    <a:pt x="4" y="33"/>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5" y="34"/>
                    <a:pt x="5" y="34"/>
                    <a:pt x="5" y="34"/>
                  </a:cubicBezTo>
                  <a:cubicBezTo>
                    <a:pt x="5" y="34"/>
                    <a:pt x="5" y="34"/>
                    <a:pt x="5" y="34"/>
                  </a:cubicBezTo>
                  <a:cubicBezTo>
                    <a:pt x="5" y="34"/>
                    <a:pt x="5" y="34"/>
                    <a:pt x="5" y="35"/>
                  </a:cubicBezTo>
                  <a:cubicBezTo>
                    <a:pt x="5" y="35"/>
                    <a:pt x="5" y="35"/>
                    <a:pt x="5" y="35"/>
                  </a:cubicBezTo>
                  <a:cubicBezTo>
                    <a:pt x="5" y="35"/>
                    <a:pt x="5" y="35"/>
                    <a:pt x="5" y="35"/>
                  </a:cubicBezTo>
                  <a:cubicBezTo>
                    <a:pt x="5" y="35"/>
                    <a:pt x="5" y="35"/>
                    <a:pt x="5" y="35"/>
                  </a:cubicBezTo>
                  <a:cubicBezTo>
                    <a:pt x="5" y="35"/>
                    <a:pt x="5" y="35"/>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6" y="37"/>
                    <a:pt x="6" y="38"/>
                    <a:pt x="7" y="39"/>
                  </a:cubicBezTo>
                  <a:cubicBezTo>
                    <a:pt x="7" y="39"/>
                    <a:pt x="7" y="39"/>
                    <a:pt x="7" y="39"/>
                  </a:cubicBezTo>
                  <a:cubicBezTo>
                    <a:pt x="7" y="39"/>
                    <a:pt x="7" y="39"/>
                    <a:pt x="7" y="39"/>
                  </a:cubicBezTo>
                  <a:cubicBezTo>
                    <a:pt x="7" y="39"/>
                    <a:pt x="7" y="39"/>
                    <a:pt x="7" y="39"/>
                  </a:cubicBezTo>
                  <a:cubicBezTo>
                    <a:pt x="7" y="39"/>
                    <a:pt x="7" y="39"/>
                    <a:pt x="7" y="39"/>
                  </a:cubicBezTo>
                  <a:cubicBezTo>
                    <a:pt x="10" y="45"/>
                    <a:pt x="15" y="49"/>
                    <a:pt x="21" y="51"/>
                  </a:cubicBezTo>
                  <a:cubicBezTo>
                    <a:pt x="21" y="51"/>
                    <a:pt x="21" y="51"/>
                    <a:pt x="21" y="51"/>
                  </a:cubicBezTo>
                  <a:cubicBezTo>
                    <a:pt x="24" y="52"/>
                    <a:pt x="28" y="53"/>
                    <a:pt x="31" y="53"/>
                  </a:cubicBezTo>
                  <a:cubicBezTo>
                    <a:pt x="35" y="53"/>
                    <a:pt x="39" y="52"/>
                    <a:pt x="43" y="51"/>
                  </a:cubicBezTo>
                  <a:cubicBezTo>
                    <a:pt x="43" y="51"/>
                    <a:pt x="43" y="51"/>
                    <a:pt x="43" y="50"/>
                  </a:cubicBezTo>
                  <a:cubicBezTo>
                    <a:pt x="45" y="50"/>
                    <a:pt x="46" y="49"/>
                    <a:pt x="47" y="48"/>
                  </a:cubicBezTo>
                  <a:cubicBezTo>
                    <a:pt x="47" y="48"/>
                    <a:pt x="47" y="48"/>
                    <a:pt x="47" y="48"/>
                  </a:cubicBezTo>
                  <a:cubicBezTo>
                    <a:pt x="47" y="48"/>
                    <a:pt x="47" y="48"/>
                    <a:pt x="47" y="48"/>
                  </a:cubicBezTo>
                  <a:cubicBezTo>
                    <a:pt x="49" y="47"/>
                    <a:pt x="51" y="45"/>
                    <a:pt x="52" y="43"/>
                  </a:cubicBezTo>
                  <a:cubicBezTo>
                    <a:pt x="53" y="43"/>
                    <a:pt x="53" y="43"/>
                    <a:pt x="53" y="43"/>
                  </a:cubicBezTo>
                  <a:cubicBezTo>
                    <a:pt x="59" y="36"/>
                    <a:pt x="61" y="26"/>
                    <a:pt x="59" y="17"/>
                  </a:cubicBezTo>
                  <a:cubicBezTo>
                    <a:pt x="43" y="12"/>
                    <a:pt x="29" y="7"/>
                    <a:pt x="17" y="0"/>
                  </a:cubicBezTo>
                </a:path>
              </a:pathLst>
            </a:custGeom>
            <a:solidFill>
              <a:srgbClr val="F2503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94" name="î$ļïdè"/>
            <p:cNvSpPr/>
            <p:nvPr/>
          </p:nvSpPr>
          <p:spPr bwMode="auto">
            <a:xfrm>
              <a:off x="1072462" y="4702640"/>
              <a:ext cx="765572" cy="520302"/>
            </a:xfrm>
            <a:custGeom>
              <a:avLst/>
              <a:gdLst>
                <a:gd name="T0" fmla="*/ 91 w 265"/>
                <a:gd name="T1" fmla="*/ 0 h 180"/>
                <a:gd name="T2" fmla="*/ 15 w 265"/>
                <a:gd name="T3" fmla="*/ 43 h 180"/>
                <a:gd name="T4" fmla="*/ 0 w 265"/>
                <a:gd name="T5" fmla="*/ 78 h 180"/>
                <a:gd name="T6" fmla="*/ 0 w 265"/>
                <a:gd name="T7" fmla="*/ 78 h 180"/>
                <a:gd name="T8" fmla="*/ 0 w 265"/>
                <a:gd name="T9" fmla="*/ 79 h 180"/>
                <a:gd name="T10" fmla="*/ 0 w 265"/>
                <a:gd name="T11" fmla="*/ 79 h 180"/>
                <a:gd name="T12" fmla="*/ 0 w 265"/>
                <a:gd name="T13" fmla="*/ 79 h 180"/>
                <a:gd name="T14" fmla="*/ 0 w 265"/>
                <a:gd name="T15" fmla="*/ 79 h 180"/>
                <a:gd name="T16" fmla="*/ 0 w 265"/>
                <a:gd name="T17" fmla="*/ 79 h 180"/>
                <a:gd name="T18" fmla="*/ 0 w 265"/>
                <a:gd name="T19" fmla="*/ 79 h 180"/>
                <a:gd name="T20" fmla="*/ 0 w 265"/>
                <a:gd name="T21" fmla="*/ 79 h 180"/>
                <a:gd name="T22" fmla="*/ 0 w 265"/>
                <a:gd name="T23" fmla="*/ 79 h 180"/>
                <a:gd name="T24" fmla="*/ 0 w 265"/>
                <a:gd name="T25" fmla="*/ 81 h 180"/>
                <a:gd name="T26" fmla="*/ 0 w 265"/>
                <a:gd name="T27" fmla="*/ 81 h 180"/>
                <a:gd name="T28" fmla="*/ 0 w 265"/>
                <a:gd name="T29" fmla="*/ 81 h 180"/>
                <a:gd name="T30" fmla="*/ 0 w 265"/>
                <a:gd name="T31" fmla="*/ 81 h 180"/>
                <a:gd name="T32" fmla="*/ 0 w 265"/>
                <a:gd name="T33" fmla="*/ 81 h 180"/>
                <a:gd name="T34" fmla="*/ 0 w 265"/>
                <a:gd name="T35" fmla="*/ 81 h 180"/>
                <a:gd name="T36" fmla="*/ 53 w 265"/>
                <a:gd name="T37" fmla="*/ 145 h 180"/>
                <a:gd name="T38" fmla="*/ 54 w 265"/>
                <a:gd name="T39" fmla="*/ 145 h 180"/>
                <a:gd name="T40" fmla="*/ 101 w 265"/>
                <a:gd name="T41" fmla="*/ 164 h 180"/>
                <a:gd name="T42" fmla="*/ 155 w 265"/>
                <a:gd name="T43" fmla="*/ 175 h 180"/>
                <a:gd name="T44" fmla="*/ 187 w 265"/>
                <a:gd name="T45" fmla="*/ 179 h 180"/>
                <a:gd name="T46" fmla="*/ 194 w 265"/>
                <a:gd name="T47" fmla="*/ 179 h 180"/>
                <a:gd name="T48" fmla="*/ 214 w 265"/>
                <a:gd name="T49" fmla="*/ 180 h 180"/>
                <a:gd name="T50" fmla="*/ 214 w 265"/>
                <a:gd name="T51" fmla="*/ 180 h 180"/>
                <a:gd name="T52" fmla="*/ 215 w 265"/>
                <a:gd name="T53" fmla="*/ 180 h 180"/>
                <a:gd name="T54" fmla="*/ 215 w 265"/>
                <a:gd name="T55" fmla="*/ 180 h 180"/>
                <a:gd name="T56" fmla="*/ 222 w 265"/>
                <a:gd name="T57" fmla="*/ 180 h 180"/>
                <a:gd name="T58" fmla="*/ 222 w 265"/>
                <a:gd name="T59" fmla="*/ 180 h 180"/>
                <a:gd name="T60" fmla="*/ 260 w 265"/>
                <a:gd name="T61" fmla="*/ 179 h 180"/>
                <a:gd name="T62" fmla="*/ 261 w 265"/>
                <a:gd name="T63" fmla="*/ 179 h 180"/>
                <a:gd name="T64" fmla="*/ 255 w 265"/>
                <a:gd name="T65" fmla="*/ 155 h 180"/>
                <a:gd name="T66" fmla="*/ 215 w 265"/>
                <a:gd name="T67" fmla="*/ 157 h 180"/>
                <a:gd name="T68" fmla="*/ 47 w 265"/>
                <a:gd name="T69" fmla="*/ 42 h 180"/>
                <a:gd name="T70" fmla="*/ 93 w 265"/>
                <a:gd name="T71" fmla="*/ 1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5" h="180">
                  <a:moveTo>
                    <a:pt x="91" y="0"/>
                  </a:moveTo>
                  <a:cubicBezTo>
                    <a:pt x="91" y="0"/>
                    <a:pt x="91" y="0"/>
                    <a:pt x="91" y="0"/>
                  </a:cubicBezTo>
                  <a:cubicBezTo>
                    <a:pt x="58" y="11"/>
                    <a:pt x="32" y="25"/>
                    <a:pt x="16" y="43"/>
                  </a:cubicBezTo>
                  <a:cubicBezTo>
                    <a:pt x="16" y="43"/>
                    <a:pt x="16" y="43"/>
                    <a:pt x="15" y="43"/>
                  </a:cubicBezTo>
                  <a:cubicBezTo>
                    <a:pt x="6" y="54"/>
                    <a:pt x="0" y="66"/>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80"/>
                    <a:pt x="0" y="80"/>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1" y="105"/>
                    <a:pt x="21" y="128"/>
                    <a:pt x="53" y="145"/>
                  </a:cubicBezTo>
                  <a:cubicBezTo>
                    <a:pt x="53" y="145"/>
                    <a:pt x="53" y="145"/>
                    <a:pt x="53" y="145"/>
                  </a:cubicBezTo>
                  <a:cubicBezTo>
                    <a:pt x="54" y="145"/>
                    <a:pt x="54" y="145"/>
                    <a:pt x="54" y="145"/>
                  </a:cubicBezTo>
                  <a:cubicBezTo>
                    <a:pt x="66" y="152"/>
                    <a:pt x="80" y="157"/>
                    <a:pt x="96" y="162"/>
                  </a:cubicBezTo>
                  <a:cubicBezTo>
                    <a:pt x="97" y="163"/>
                    <a:pt x="99" y="163"/>
                    <a:pt x="101" y="164"/>
                  </a:cubicBezTo>
                  <a:cubicBezTo>
                    <a:pt x="101" y="164"/>
                    <a:pt x="101" y="164"/>
                    <a:pt x="101" y="164"/>
                  </a:cubicBezTo>
                  <a:cubicBezTo>
                    <a:pt x="117" y="169"/>
                    <a:pt x="136" y="173"/>
                    <a:pt x="155" y="175"/>
                  </a:cubicBezTo>
                  <a:cubicBezTo>
                    <a:pt x="155" y="175"/>
                    <a:pt x="155" y="175"/>
                    <a:pt x="155" y="175"/>
                  </a:cubicBezTo>
                  <a:cubicBezTo>
                    <a:pt x="165" y="177"/>
                    <a:pt x="176" y="178"/>
                    <a:pt x="187" y="179"/>
                  </a:cubicBezTo>
                  <a:cubicBezTo>
                    <a:pt x="189" y="179"/>
                    <a:pt x="191" y="179"/>
                    <a:pt x="194" y="179"/>
                  </a:cubicBezTo>
                  <a:cubicBezTo>
                    <a:pt x="194" y="179"/>
                    <a:pt x="194" y="179"/>
                    <a:pt x="194" y="179"/>
                  </a:cubicBezTo>
                  <a:cubicBezTo>
                    <a:pt x="194" y="179"/>
                    <a:pt x="194" y="179"/>
                    <a:pt x="194" y="179"/>
                  </a:cubicBezTo>
                  <a:cubicBezTo>
                    <a:pt x="201" y="180"/>
                    <a:pt x="207" y="180"/>
                    <a:pt x="214" y="180"/>
                  </a:cubicBezTo>
                  <a:cubicBezTo>
                    <a:pt x="214" y="180"/>
                    <a:pt x="214" y="180"/>
                    <a:pt x="214" y="180"/>
                  </a:cubicBezTo>
                  <a:cubicBezTo>
                    <a:pt x="214" y="180"/>
                    <a:pt x="214" y="180"/>
                    <a:pt x="214" y="180"/>
                  </a:cubicBezTo>
                  <a:cubicBezTo>
                    <a:pt x="214" y="180"/>
                    <a:pt x="215" y="180"/>
                    <a:pt x="215" y="180"/>
                  </a:cubicBezTo>
                  <a:cubicBezTo>
                    <a:pt x="215" y="180"/>
                    <a:pt x="215" y="180"/>
                    <a:pt x="215" y="180"/>
                  </a:cubicBezTo>
                  <a:cubicBezTo>
                    <a:pt x="215" y="180"/>
                    <a:pt x="215" y="180"/>
                    <a:pt x="215" y="180"/>
                  </a:cubicBezTo>
                  <a:cubicBezTo>
                    <a:pt x="215" y="180"/>
                    <a:pt x="215" y="180"/>
                    <a:pt x="215" y="180"/>
                  </a:cubicBezTo>
                  <a:cubicBezTo>
                    <a:pt x="216" y="180"/>
                    <a:pt x="217" y="180"/>
                    <a:pt x="219" y="180"/>
                  </a:cubicBezTo>
                  <a:cubicBezTo>
                    <a:pt x="220" y="180"/>
                    <a:pt x="221" y="180"/>
                    <a:pt x="222" y="180"/>
                  </a:cubicBezTo>
                  <a:cubicBezTo>
                    <a:pt x="222" y="180"/>
                    <a:pt x="222" y="180"/>
                    <a:pt x="222" y="180"/>
                  </a:cubicBezTo>
                  <a:cubicBezTo>
                    <a:pt x="222" y="180"/>
                    <a:pt x="222" y="180"/>
                    <a:pt x="222" y="180"/>
                  </a:cubicBezTo>
                  <a:cubicBezTo>
                    <a:pt x="222" y="180"/>
                    <a:pt x="223" y="180"/>
                    <a:pt x="223" y="180"/>
                  </a:cubicBezTo>
                  <a:cubicBezTo>
                    <a:pt x="236" y="180"/>
                    <a:pt x="248" y="180"/>
                    <a:pt x="260" y="179"/>
                  </a:cubicBezTo>
                  <a:cubicBezTo>
                    <a:pt x="260" y="179"/>
                    <a:pt x="260" y="179"/>
                    <a:pt x="261" y="179"/>
                  </a:cubicBezTo>
                  <a:cubicBezTo>
                    <a:pt x="261" y="179"/>
                    <a:pt x="261" y="179"/>
                    <a:pt x="261" y="179"/>
                  </a:cubicBezTo>
                  <a:cubicBezTo>
                    <a:pt x="262" y="178"/>
                    <a:pt x="264" y="178"/>
                    <a:pt x="265" y="178"/>
                  </a:cubicBezTo>
                  <a:cubicBezTo>
                    <a:pt x="255" y="155"/>
                    <a:pt x="255" y="155"/>
                    <a:pt x="255" y="155"/>
                  </a:cubicBezTo>
                  <a:cubicBezTo>
                    <a:pt x="244" y="156"/>
                    <a:pt x="233" y="157"/>
                    <a:pt x="221" y="157"/>
                  </a:cubicBezTo>
                  <a:cubicBezTo>
                    <a:pt x="219" y="157"/>
                    <a:pt x="217" y="157"/>
                    <a:pt x="215" y="157"/>
                  </a:cubicBezTo>
                  <a:cubicBezTo>
                    <a:pt x="115" y="155"/>
                    <a:pt x="34" y="117"/>
                    <a:pt x="34" y="72"/>
                  </a:cubicBezTo>
                  <a:cubicBezTo>
                    <a:pt x="34" y="61"/>
                    <a:pt x="39" y="51"/>
                    <a:pt x="47" y="42"/>
                  </a:cubicBezTo>
                  <a:cubicBezTo>
                    <a:pt x="57" y="31"/>
                    <a:pt x="73" y="20"/>
                    <a:pt x="93" y="12"/>
                  </a:cubicBezTo>
                  <a:cubicBezTo>
                    <a:pt x="93" y="12"/>
                    <a:pt x="93" y="12"/>
                    <a:pt x="93" y="12"/>
                  </a:cubicBezTo>
                  <a:cubicBezTo>
                    <a:pt x="93" y="8"/>
                    <a:pt x="92" y="4"/>
                    <a:pt x="91" y="0"/>
                  </a:cubicBezTo>
                </a:path>
              </a:pathLst>
            </a:custGeom>
            <a:solidFill>
              <a:srgbClr val="F08504"/>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95" name="ïṡ1ïdé"/>
            <p:cNvSpPr/>
            <p:nvPr/>
          </p:nvSpPr>
          <p:spPr bwMode="auto">
            <a:xfrm>
              <a:off x="1422505" y="4658587"/>
              <a:ext cx="176212" cy="52387"/>
            </a:xfrm>
            <a:custGeom>
              <a:avLst/>
              <a:gdLst>
                <a:gd name="T0" fmla="*/ 1 w 61"/>
                <a:gd name="T1" fmla="*/ 18 h 18"/>
                <a:gd name="T2" fmla="*/ 1 w 61"/>
                <a:gd name="T3" fmla="*/ 18 h 18"/>
                <a:gd name="T4" fmla="*/ 1 w 61"/>
                <a:gd name="T5" fmla="*/ 18 h 18"/>
                <a:gd name="T6" fmla="*/ 57 w 61"/>
                <a:gd name="T7" fmla="*/ 0 h 18"/>
                <a:gd name="T8" fmla="*/ 0 w 61"/>
                <a:gd name="T9" fmla="*/ 8 h 18"/>
                <a:gd name="T10" fmla="*/ 0 w 61"/>
                <a:gd name="T11" fmla="*/ 8 h 18"/>
                <a:gd name="T12" fmla="*/ 0 w 61"/>
                <a:gd name="T13" fmla="*/ 8 h 18"/>
                <a:gd name="T14" fmla="*/ 0 w 61"/>
                <a:gd name="T15" fmla="*/ 8 h 18"/>
                <a:gd name="T16" fmla="*/ 0 w 61"/>
                <a:gd name="T17" fmla="*/ 8 h 18"/>
                <a:gd name="T18" fmla="*/ 0 w 61"/>
                <a:gd name="T19" fmla="*/ 8 h 18"/>
                <a:gd name="T20" fmla="*/ 1 w 61"/>
                <a:gd name="T21" fmla="*/ 15 h 18"/>
                <a:gd name="T22" fmla="*/ 1 w 61"/>
                <a:gd name="T23" fmla="*/ 17 h 18"/>
                <a:gd name="T24" fmla="*/ 1 w 61"/>
                <a:gd name="T25" fmla="*/ 18 h 18"/>
                <a:gd name="T26" fmla="*/ 42 w 61"/>
                <a:gd name="T27" fmla="*/ 9 h 18"/>
                <a:gd name="T28" fmla="*/ 55 w 61"/>
                <a:gd name="T29" fmla="*/ 8 h 18"/>
                <a:gd name="T30" fmla="*/ 55 w 61"/>
                <a:gd name="T31" fmla="*/ 8 h 18"/>
                <a:gd name="T32" fmla="*/ 61 w 61"/>
                <a:gd name="T33" fmla="*/ 7 h 18"/>
                <a:gd name="T34" fmla="*/ 57 w 61"/>
                <a:gd name="T3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18">
                  <a:moveTo>
                    <a:pt x="1" y="18"/>
                  </a:moveTo>
                  <a:cubicBezTo>
                    <a:pt x="1" y="18"/>
                    <a:pt x="1" y="18"/>
                    <a:pt x="1" y="18"/>
                  </a:cubicBezTo>
                  <a:cubicBezTo>
                    <a:pt x="1" y="18"/>
                    <a:pt x="1" y="18"/>
                    <a:pt x="1" y="18"/>
                  </a:cubicBezTo>
                  <a:moveTo>
                    <a:pt x="57" y="0"/>
                  </a:moveTo>
                  <a:cubicBezTo>
                    <a:pt x="37" y="1"/>
                    <a:pt x="19" y="4"/>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0"/>
                    <a:pt x="1" y="12"/>
                    <a:pt x="1" y="15"/>
                  </a:cubicBezTo>
                  <a:cubicBezTo>
                    <a:pt x="1" y="16"/>
                    <a:pt x="1" y="16"/>
                    <a:pt x="1" y="17"/>
                  </a:cubicBezTo>
                  <a:cubicBezTo>
                    <a:pt x="1" y="18"/>
                    <a:pt x="1" y="18"/>
                    <a:pt x="1" y="18"/>
                  </a:cubicBezTo>
                  <a:cubicBezTo>
                    <a:pt x="14" y="14"/>
                    <a:pt x="28" y="11"/>
                    <a:pt x="42" y="9"/>
                  </a:cubicBezTo>
                  <a:cubicBezTo>
                    <a:pt x="47" y="9"/>
                    <a:pt x="51" y="8"/>
                    <a:pt x="55" y="8"/>
                  </a:cubicBezTo>
                  <a:cubicBezTo>
                    <a:pt x="55" y="8"/>
                    <a:pt x="55" y="8"/>
                    <a:pt x="55" y="8"/>
                  </a:cubicBezTo>
                  <a:cubicBezTo>
                    <a:pt x="57" y="8"/>
                    <a:pt x="59" y="8"/>
                    <a:pt x="61" y="7"/>
                  </a:cubicBezTo>
                  <a:cubicBezTo>
                    <a:pt x="57" y="0"/>
                    <a:pt x="57" y="0"/>
                    <a:pt x="57" y="0"/>
                  </a:cubicBezTo>
                </a:path>
              </a:pathLst>
            </a:custGeom>
            <a:solidFill>
              <a:srgbClr val="F08504"/>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96" name="íṥlîďé"/>
            <p:cNvSpPr/>
            <p:nvPr/>
          </p:nvSpPr>
          <p:spPr bwMode="auto">
            <a:xfrm>
              <a:off x="2113068" y="5014583"/>
              <a:ext cx="95250" cy="70247"/>
            </a:xfrm>
            <a:custGeom>
              <a:avLst/>
              <a:gdLst>
                <a:gd name="T0" fmla="*/ 31 w 33"/>
                <a:gd name="T1" fmla="*/ 17 h 24"/>
                <a:gd name="T2" fmla="*/ 13 w 33"/>
                <a:gd name="T3" fmla="*/ 21 h 24"/>
                <a:gd name="T4" fmla="*/ 1 w 33"/>
                <a:gd name="T5" fmla="*/ 6 h 24"/>
                <a:gd name="T6" fmla="*/ 20 w 33"/>
                <a:gd name="T7" fmla="*/ 3 h 24"/>
                <a:gd name="T8" fmla="*/ 31 w 33"/>
                <a:gd name="T9" fmla="*/ 17 h 24"/>
              </a:gdLst>
              <a:ahLst/>
              <a:cxnLst>
                <a:cxn ang="0">
                  <a:pos x="T0" y="T1"/>
                </a:cxn>
                <a:cxn ang="0">
                  <a:pos x="T2" y="T3"/>
                </a:cxn>
                <a:cxn ang="0">
                  <a:pos x="T4" y="T5"/>
                </a:cxn>
                <a:cxn ang="0">
                  <a:pos x="T6" y="T7"/>
                </a:cxn>
                <a:cxn ang="0">
                  <a:pos x="T8" y="T9"/>
                </a:cxn>
              </a:cxnLst>
              <a:rect l="0" t="0" r="r" b="b"/>
              <a:pathLst>
                <a:path w="33" h="24">
                  <a:moveTo>
                    <a:pt x="31" y="17"/>
                  </a:moveTo>
                  <a:cubicBezTo>
                    <a:pt x="29" y="22"/>
                    <a:pt x="21" y="24"/>
                    <a:pt x="13" y="21"/>
                  </a:cubicBezTo>
                  <a:cubicBezTo>
                    <a:pt x="5" y="18"/>
                    <a:pt x="0" y="11"/>
                    <a:pt x="1" y="6"/>
                  </a:cubicBezTo>
                  <a:cubicBezTo>
                    <a:pt x="3" y="1"/>
                    <a:pt x="11" y="0"/>
                    <a:pt x="20" y="3"/>
                  </a:cubicBezTo>
                  <a:cubicBezTo>
                    <a:pt x="28" y="6"/>
                    <a:pt x="33" y="12"/>
                    <a:pt x="31" y="17"/>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97" name="iṩ1îdê"/>
            <p:cNvSpPr/>
            <p:nvPr/>
          </p:nvSpPr>
          <p:spPr bwMode="auto">
            <a:xfrm>
              <a:off x="1604671" y="4366884"/>
              <a:ext cx="97631" cy="69056"/>
            </a:xfrm>
            <a:custGeom>
              <a:avLst/>
              <a:gdLst>
                <a:gd name="T0" fmla="*/ 32 w 34"/>
                <a:gd name="T1" fmla="*/ 17 h 24"/>
                <a:gd name="T2" fmla="*/ 14 w 34"/>
                <a:gd name="T3" fmla="*/ 21 h 24"/>
                <a:gd name="T4" fmla="*/ 2 w 34"/>
                <a:gd name="T5" fmla="*/ 6 h 24"/>
                <a:gd name="T6" fmla="*/ 20 w 34"/>
                <a:gd name="T7" fmla="*/ 3 h 24"/>
                <a:gd name="T8" fmla="*/ 32 w 34"/>
                <a:gd name="T9" fmla="*/ 17 h 24"/>
              </a:gdLst>
              <a:ahLst/>
              <a:cxnLst>
                <a:cxn ang="0">
                  <a:pos x="T0" y="T1"/>
                </a:cxn>
                <a:cxn ang="0">
                  <a:pos x="T2" y="T3"/>
                </a:cxn>
                <a:cxn ang="0">
                  <a:pos x="T4" y="T5"/>
                </a:cxn>
                <a:cxn ang="0">
                  <a:pos x="T6" y="T7"/>
                </a:cxn>
                <a:cxn ang="0">
                  <a:pos x="T8" y="T9"/>
                </a:cxn>
              </a:cxnLst>
              <a:rect l="0" t="0" r="r" b="b"/>
              <a:pathLst>
                <a:path w="34" h="24">
                  <a:moveTo>
                    <a:pt x="32" y="17"/>
                  </a:moveTo>
                  <a:cubicBezTo>
                    <a:pt x="30" y="22"/>
                    <a:pt x="22" y="24"/>
                    <a:pt x="14" y="21"/>
                  </a:cubicBezTo>
                  <a:cubicBezTo>
                    <a:pt x="6" y="18"/>
                    <a:pt x="0" y="11"/>
                    <a:pt x="2" y="6"/>
                  </a:cubicBezTo>
                  <a:cubicBezTo>
                    <a:pt x="4" y="1"/>
                    <a:pt x="12" y="0"/>
                    <a:pt x="20" y="3"/>
                  </a:cubicBezTo>
                  <a:cubicBezTo>
                    <a:pt x="29" y="6"/>
                    <a:pt x="34" y="12"/>
                    <a:pt x="32" y="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98" name="iśľïḑe"/>
            <p:cNvSpPr/>
            <p:nvPr/>
          </p:nvSpPr>
          <p:spPr bwMode="auto">
            <a:xfrm>
              <a:off x="2078540" y="4710974"/>
              <a:ext cx="222647" cy="22026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sp>
          <p:nvSpPr>
            <p:cNvPr id="199" name="iślîḓè"/>
            <p:cNvSpPr/>
            <p:nvPr/>
          </p:nvSpPr>
          <p:spPr bwMode="auto">
            <a:xfrm>
              <a:off x="2078540" y="4710974"/>
              <a:ext cx="222647" cy="220265"/>
            </a:xfrm>
            <a:prstGeom prst="ellipse">
              <a:avLst/>
            </a:prstGeom>
            <a:solidFill>
              <a:srgbClr val="F2E5D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p>
          </p:txBody>
        </p:sp>
      </p:grpSp>
      <p:sp>
        <p:nvSpPr>
          <p:cNvPr id="200" name="文字方塊 133"/>
          <p:cNvSpPr txBox="1">
            <a:spLocks noChangeArrowheads="1"/>
          </p:cNvSpPr>
          <p:nvPr/>
        </p:nvSpPr>
        <p:spPr bwMode="auto">
          <a:xfrm>
            <a:off x="8616280" y="6366459"/>
            <a:ext cx="263986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2000" b="1" dirty="0" smtClean="0">
                <a:solidFill>
                  <a:srgbClr val="0033CC"/>
                </a:solidFill>
                <a:latin typeface="微軟正黑體" panose="020B0604030504040204" pitchFamily="34" charset="-120"/>
                <a:ea typeface="微軟正黑體" panose="020B0604030504040204" pitchFamily="34" charset="-120"/>
              </a:rPr>
              <a:t>（依簡章公告為準）</a:t>
            </a:r>
            <a:endParaRPr lang="zh-TW" altLang="en-US" sz="2000" b="1" dirty="0">
              <a:solidFill>
                <a:srgbClr val="0033CC"/>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9178646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a:extLst/>
          </p:cNvPr>
          <p:cNvGraphicFramePr>
            <a:graphicFrameLocks noGrp="1"/>
          </p:cNvGraphicFramePr>
          <p:nvPr/>
        </p:nvGraphicFramePr>
        <p:xfrm>
          <a:off x="177064" y="821573"/>
          <a:ext cx="11938000" cy="5905333"/>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xmlns="" val="20000"/>
                    </a:ext>
                  </a:extLst>
                </a:gridCol>
                <a:gridCol w="1321713">
                  <a:extLst>
                    <a:ext uri="{9D8B030D-6E8A-4147-A177-3AD203B41FA5}">
                      <a16:colId xmlns:a16="http://schemas.microsoft.com/office/drawing/2014/main" xmlns="" val="20001"/>
                    </a:ext>
                  </a:extLst>
                </a:gridCol>
                <a:gridCol w="787765">
                  <a:extLst>
                    <a:ext uri="{9D8B030D-6E8A-4147-A177-3AD203B41FA5}">
                      <a16:colId xmlns:a16="http://schemas.microsoft.com/office/drawing/2014/main" xmlns="" val="20002"/>
                    </a:ext>
                  </a:extLst>
                </a:gridCol>
                <a:gridCol w="542759">
                  <a:extLst>
                    <a:ext uri="{9D8B030D-6E8A-4147-A177-3AD203B41FA5}">
                      <a16:colId xmlns:a16="http://schemas.microsoft.com/office/drawing/2014/main" xmlns="" val="20003"/>
                    </a:ext>
                  </a:extLst>
                </a:gridCol>
                <a:gridCol w="7983143">
                  <a:extLst>
                    <a:ext uri="{9D8B030D-6E8A-4147-A177-3AD203B41FA5}">
                      <a16:colId xmlns:a16="http://schemas.microsoft.com/office/drawing/2014/main" xmlns="" val="20004"/>
                    </a:ext>
                  </a:extLst>
                </a:gridCol>
              </a:tblGrid>
              <a:tr h="385582">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683057">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766792">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r>
                        <a:rPr lang="en-US" altLang="zh-TW" sz="2100" b="1" i="0" u="none" strike="noStrike" kern="1200" baseline="0" dirty="0">
                          <a:solidFill>
                            <a:schemeClr val="dk1"/>
                          </a:solidFill>
                          <a:latin typeface="Book Antiqua" pitchFamily="18" charset="0"/>
                          <a:ea typeface="標楷體" pitchFamily="65" charset="-120"/>
                          <a:cs typeface="+mn-cs"/>
                        </a:rPr>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108.5.14(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955368">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0.25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484291">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84291">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416756">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484291">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7"/>
                  </a:ext>
                </a:extLst>
              </a:tr>
              <a:tr h="484291">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452746">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9"/>
                  </a:ext>
                </a:extLst>
              </a:tr>
            </a:tbl>
          </a:graphicData>
        </a:graphic>
      </p:graphicFrame>
      <p:sp>
        <p:nvSpPr>
          <p:cNvPr id="7" name="標題 1"/>
          <p:cNvSpPr txBox="1">
            <a:spLocks/>
          </p:cNvSpPr>
          <p:nvPr/>
        </p:nvSpPr>
        <p:spPr>
          <a:xfrm>
            <a:off x="501650" y="30163"/>
            <a:ext cx="10414000" cy="863600"/>
          </a:xfrm>
          <a:prstGeom prst="rect">
            <a:avLst/>
          </a:prstGeom>
        </p:spPr>
        <p:txBody>
          <a:bodyPr anchor="ctr">
            <a:normAutofit fontScale="97500"/>
          </a:bodyPr>
          <a:lstStyle/>
          <a:p>
            <a:pPr>
              <a:lnSpc>
                <a:spcPct val="90000"/>
              </a:lnSpc>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參、成績採計與計算</a:t>
            </a:r>
            <a:endParaRPr lang="zh-TW" altLang="en-US" sz="3700" b="1" dirty="0">
              <a:solidFill>
                <a:srgbClr val="C00000"/>
              </a:solidFill>
              <a:latin typeface="微軟正黑體" pitchFamily="34" charset="-120"/>
              <a:ea typeface="微軟正黑體" pitchFamily="34" charset="-120"/>
            </a:endParaRPr>
          </a:p>
        </p:txBody>
      </p:sp>
      <p:sp>
        <p:nvSpPr>
          <p:cNvPr id="208900" name="投影片編號版面配置區 1"/>
          <p:cNvSpPr>
            <a:spLocks noGrp="1"/>
          </p:cNvSpPr>
          <p:nvPr>
            <p:ph type="sldNum" sz="quarter" idx="12"/>
          </p:nvPr>
        </p:nvSpPr>
        <p:spPr bwMode="auto">
          <a:xfrm>
            <a:off x="9372600" y="6321425"/>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CF3CBF2-7A32-486C-85EB-784A413E47D1}" type="slidenum">
              <a:rPr kumimoji="0" lang="zh-TW" altLang="en-US" sz="2000">
                <a:latin typeface="Calibri" pitchFamily="34" charset="0"/>
                <a:ea typeface="SimSun" pitchFamily="2" charset="-122"/>
              </a:rPr>
              <a:pPr/>
              <a:t>53</a:t>
            </a:fld>
            <a:endParaRPr kumimoji="0" lang="zh-TW" altLang="en-US" sz="2000">
              <a:latin typeface="Calibri" pitchFamily="34" charset="0"/>
              <a:ea typeface="SimSun" pitchFamily="2" charset="-122"/>
            </a:endParaRPr>
          </a:p>
        </p:txBody>
      </p:sp>
    </p:spTree>
    <p:extLst>
      <p:ext uri="{BB962C8B-B14F-4D97-AF65-F5344CB8AC3E}">
        <p14:creationId xmlns:p14="http://schemas.microsoft.com/office/powerpoint/2010/main" xmlns="" val="30171841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8900" t="12201" r="20858" b="7301"/>
          <a:stretch/>
        </p:blipFill>
        <p:spPr>
          <a:xfrm>
            <a:off x="983432" y="620689"/>
            <a:ext cx="9217024" cy="5832648"/>
          </a:xfrm>
          <a:prstGeom prst="rect">
            <a:avLst/>
          </a:prstGeom>
        </p:spPr>
      </p:pic>
    </p:spTree>
    <p:extLst>
      <p:ext uri="{BB962C8B-B14F-4D97-AF65-F5344CB8AC3E}">
        <p14:creationId xmlns:p14="http://schemas.microsoft.com/office/powerpoint/2010/main" xmlns="" val="18131651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標題 1"/>
          <p:cNvSpPr txBox="1">
            <a:spLocks/>
          </p:cNvSpPr>
          <p:nvPr/>
        </p:nvSpPr>
        <p:spPr bwMode="gray">
          <a:xfrm>
            <a:off x="1487488" y="284258"/>
            <a:ext cx="9001000" cy="959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sz="3200">
                <a:solidFill>
                  <a:schemeClr val="tx1"/>
                </a:solidFill>
                <a:latin typeface="Calibri" panose="020F0502020204030204" pitchFamily="34" charset="0"/>
                <a:ea typeface="新細明體" panose="02020500000000000000" pitchFamily="18" charset="-120"/>
              </a:defRPr>
            </a:lvl1pPr>
            <a:lvl2pPr marL="742950" indent="-285750">
              <a:defRPr kumimoji="1" sz="3200">
                <a:solidFill>
                  <a:schemeClr val="tx1"/>
                </a:solidFill>
                <a:latin typeface="Calibri" panose="020F0502020204030204" pitchFamily="34" charset="0"/>
                <a:ea typeface="新細明體" panose="02020500000000000000" pitchFamily="18" charset="-120"/>
              </a:defRPr>
            </a:lvl2pPr>
            <a:lvl3pPr marL="1143000" indent="-228600">
              <a:defRPr kumimoji="1" sz="3200">
                <a:solidFill>
                  <a:schemeClr val="tx1"/>
                </a:solidFill>
                <a:latin typeface="Calibri" panose="020F0502020204030204" pitchFamily="34" charset="0"/>
                <a:ea typeface="新細明體" panose="02020500000000000000" pitchFamily="18" charset="-120"/>
              </a:defRPr>
            </a:lvl3pPr>
            <a:lvl4pPr marL="1600200" indent="-228600">
              <a:defRPr kumimoji="1" sz="3200">
                <a:solidFill>
                  <a:schemeClr val="tx1"/>
                </a:solidFill>
                <a:latin typeface="Calibri" panose="020F0502020204030204" pitchFamily="34" charset="0"/>
                <a:ea typeface="新細明體" panose="02020500000000000000" pitchFamily="18" charset="-120"/>
              </a:defRPr>
            </a:lvl4pPr>
            <a:lvl5pPr marL="2057400" indent="-22860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algn="ctr" eaLnBrk="1" hangingPunct="1"/>
            <a:r>
              <a:rPr lang="zh-TW" altLang="en-US" sz="2700" b="1" dirty="0">
                <a:solidFill>
                  <a:srgbClr val="000000"/>
                </a:solidFill>
                <a:latin typeface="標楷體" panose="03000509000000000000" pitchFamily="65" charset="-120"/>
                <a:ea typeface="標楷體" panose="03000509000000000000" pitchFamily="65" charset="-120"/>
              </a:rPr>
              <a:t>五專聯合免試入學積分採計說明</a:t>
            </a:r>
            <a:r>
              <a:rPr lang="en-US" altLang="zh-TW" sz="2700" b="1" dirty="0">
                <a:solidFill>
                  <a:srgbClr val="000000"/>
                </a:solidFill>
                <a:latin typeface="標楷體" panose="03000509000000000000" pitchFamily="65" charset="-120"/>
                <a:ea typeface="標楷體" panose="03000509000000000000" pitchFamily="65" charset="-120"/>
              </a:rPr>
              <a:t>(</a:t>
            </a:r>
            <a:r>
              <a:rPr lang="zh-TW" altLang="en-US" sz="27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滿分</a:t>
            </a:r>
            <a:r>
              <a:rPr lang="en-US" altLang="zh-TW" sz="27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50</a:t>
            </a:r>
            <a:r>
              <a:rPr lang="zh-TW" altLang="en-US" sz="27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分</a:t>
            </a:r>
            <a:r>
              <a:rPr lang="en-US" altLang="zh-TW" sz="2700" b="1" dirty="0">
                <a:solidFill>
                  <a:srgbClr val="000000"/>
                </a:solidFill>
                <a:latin typeface="標楷體" panose="03000509000000000000" pitchFamily="65" charset="-120"/>
                <a:ea typeface="標楷體" panose="03000509000000000000" pitchFamily="65" charset="-120"/>
              </a:rPr>
              <a:t>)</a:t>
            </a:r>
            <a:endParaRPr kumimoji="0" lang="zh-TW" altLang="en-US" sz="2700" b="1" dirty="0">
              <a:solidFill>
                <a:srgbClr val="FFFFFF"/>
              </a:solidFill>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nvGraphicFramePr>
        <p:xfrm>
          <a:off x="3048000" y="2576513"/>
          <a:ext cx="6648450" cy="4021134"/>
        </p:xfrm>
        <a:graphic>
          <a:graphicData uri="http://schemas.openxmlformats.org/drawingml/2006/table">
            <a:tbl>
              <a:tblPr firstRow="1" bandRow="1">
                <a:tableStyleId>{21E4AEA4-8DFA-4A89-87EB-49C32662AFE0}</a:tableStyleId>
              </a:tblPr>
              <a:tblGrid>
                <a:gridCol w="1873654"/>
                <a:gridCol w="3118500"/>
                <a:gridCol w="1656296"/>
              </a:tblGrid>
              <a:tr h="499860">
                <a:tc>
                  <a:txBody>
                    <a:bodyPr/>
                    <a:lstStyle/>
                    <a:p>
                      <a:pPr algn="ctr"/>
                      <a:r>
                        <a:rPr lang="zh-TW" altLang="en-US" sz="2100" dirty="0" smtClean="0">
                          <a:latin typeface="標楷體" panose="03000509000000000000" pitchFamily="65" charset="-120"/>
                          <a:ea typeface="標楷體" panose="03000509000000000000" pitchFamily="65" charset="-120"/>
                        </a:rPr>
                        <a:t>比序項目</a:t>
                      </a:r>
                      <a:endParaRPr lang="zh-TW" altLang="en-US" sz="2100" dirty="0">
                        <a:latin typeface="標楷體" panose="03000509000000000000" pitchFamily="65" charset="-120"/>
                        <a:ea typeface="標楷體" panose="03000509000000000000" pitchFamily="65" charset="-120"/>
                      </a:endParaRPr>
                    </a:p>
                  </a:txBody>
                  <a:tcPr marL="68585" marR="68585" marT="34296" marB="34296"/>
                </a:tc>
                <a:tc>
                  <a:txBody>
                    <a:bodyPr/>
                    <a:lstStyle/>
                    <a:p>
                      <a:pPr algn="ctr"/>
                      <a:r>
                        <a:rPr lang="zh-TW" altLang="en-US" sz="2100" dirty="0" smtClean="0">
                          <a:latin typeface="標楷體" panose="03000509000000000000" pitchFamily="65" charset="-120"/>
                          <a:ea typeface="標楷體" panose="03000509000000000000" pitchFamily="65" charset="-120"/>
                        </a:rPr>
                        <a:t>比序內容</a:t>
                      </a:r>
                      <a:endParaRPr lang="zh-TW" altLang="en-US" sz="2100" dirty="0">
                        <a:latin typeface="標楷體" panose="03000509000000000000" pitchFamily="65" charset="-120"/>
                        <a:ea typeface="標楷體" panose="03000509000000000000" pitchFamily="65" charset="-120"/>
                      </a:endParaRPr>
                    </a:p>
                  </a:txBody>
                  <a:tcPr marL="68585" marR="68585"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100" dirty="0" smtClean="0">
                          <a:latin typeface="標楷體" panose="03000509000000000000" pitchFamily="65" charset="-120"/>
                          <a:ea typeface="標楷體" panose="03000509000000000000" pitchFamily="65" charset="-120"/>
                        </a:rPr>
                        <a:t>積分上限</a:t>
                      </a:r>
                    </a:p>
                  </a:txBody>
                  <a:tcPr marL="68585" marR="68585" marT="34296" marB="34296"/>
                </a:tc>
              </a:tr>
              <a:tr h="499860">
                <a:tc>
                  <a:txBody>
                    <a:bodyPr/>
                    <a:lstStyle/>
                    <a:p>
                      <a:pPr algn="ctr"/>
                      <a:endParaRPr lang="zh-TW" altLang="en-US" sz="1000" dirty="0"/>
                    </a:p>
                  </a:txBody>
                  <a:tcPr marL="68585" marR="68585" marT="34296" marB="34296"/>
                </a:tc>
                <a:tc>
                  <a:txBody>
                    <a:bodyPr/>
                    <a:lstStyle/>
                    <a:p>
                      <a:pPr algn="ctr"/>
                      <a:endParaRPr lang="zh-TW" altLang="en-US" sz="1000" dirty="0"/>
                    </a:p>
                  </a:txBody>
                  <a:tcPr marL="68585" marR="68585" marT="34296" marB="34296"/>
                </a:tc>
                <a:tc>
                  <a:txBody>
                    <a:bodyPr/>
                    <a:lstStyle/>
                    <a:p>
                      <a:pPr algn="ctr"/>
                      <a:endParaRPr lang="zh-TW" altLang="en-US" sz="1000" dirty="0"/>
                    </a:p>
                  </a:txBody>
                  <a:tcPr marL="68585" marR="68585" marT="34296" marB="34296"/>
                </a:tc>
              </a:tr>
              <a:tr h="499860">
                <a:tc>
                  <a:txBody>
                    <a:bodyPr/>
                    <a:lstStyle/>
                    <a:p>
                      <a:pPr algn="ctr"/>
                      <a:endParaRPr lang="zh-TW" altLang="en-US" sz="1000" dirty="0"/>
                    </a:p>
                  </a:txBody>
                  <a:tcPr marL="68585" marR="68585" marT="34296" marB="34296"/>
                </a:tc>
                <a:tc>
                  <a:txBody>
                    <a:bodyPr/>
                    <a:lstStyle/>
                    <a:p>
                      <a:pPr algn="ctr"/>
                      <a:endParaRPr lang="zh-TW" altLang="en-US" sz="1000" dirty="0"/>
                    </a:p>
                  </a:txBody>
                  <a:tcPr marL="68585" marR="68585" marT="34296" marB="34296"/>
                </a:tc>
                <a:tc>
                  <a:txBody>
                    <a:bodyPr/>
                    <a:lstStyle/>
                    <a:p>
                      <a:pPr algn="ctr"/>
                      <a:endParaRPr lang="zh-TW" altLang="en-US" sz="1000" dirty="0"/>
                    </a:p>
                  </a:txBody>
                  <a:tcPr marL="68585" marR="68585" marT="34296" marB="34296"/>
                </a:tc>
              </a:tr>
              <a:tr h="522114">
                <a:tc>
                  <a:txBody>
                    <a:bodyPr/>
                    <a:lstStyle/>
                    <a:p>
                      <a:pPr algn="ctr"/>
                      <a:endParaRPr lang="zh-TW" altLang="en-US" sz="1000"/>
                    </a:p>
                  </a:txBody>
                  <a:tcPr marL="68585" marR="68585" marT="34296" marB="34296"/>
                </a:tc>
                <a:tc>
                  <a:txBody>
                    <a:bodyPr/>
                    <a:lstStyle/>
                    <a:p>
                      <a:pPr algn="ctr"/>
                      <a:endParaRPr lang="zh-TW" altLang="en-US" sz="1000" dirty="0"/>
                    </a:p>
                  </a:txBody>
                  <a:tcPr marL="68585" marR="68585" marT="34296" marB="34296"/>
                </a:tc>
                <a:tc>
                  <a:txBody>
                    <a:bodyPr/>
                    <a:lstStyle/>
                    <a:p>
                      <a:pPr algn="ctr"/>
                      <a:endParaRPr lang="zh-TW" altLang="en-US" sz="1000" dirty="0"/>
                    </a:p>
                  </a:txBody>
                  <a:tcPr marL="68585" marR="68585" marT="34296" marB="34296"/>
                </a:tc>
              </a:tr>
              <a:tr h="499860">
                <a:tc>
                  <a:txBody>
                    <a:bodyPr/>
                    <a:lstStyle/>
                    <a:p>
                      <a:pPr algn="ctr"/>
                      <a:endParaRPr lang="zh-TW" altLang="en-US" sz="1000"/>
                    </a:p>
                  </a:txBody>
                  <a:tcPr marL="68585" marR="68585" marT="34296" marB="34296"/>
                </a:tc>
                <a:tc>
                  <a:txBody>
                    <a:bodyPr/>
                    <a:lstStyle/>
                    <a:p>
                      <a:pPr algn="ctr"/>
                      <a:endParaRPr lang="zh-TW" altLang="en-US" sz="1000" dirty="0"/>
                    </a:p>
                  </a:txBody>
                  <a:tcPr marL="68585" marR="68585" marT="34296" marB="34296"/>
                </a:tc>
                <a:tc>
                  <a:txBody>
                    <a:bodyPr/>
                    <a:lstStyle/>
                    <a:p>
                      <a:pPr algn="ctr"/>
                      <a:endParaRPr lang="zh-TW" altLang="en-US" sz="1000" dirty="0"/>
                    </a:p>
                  </a:txBody>
                  <a:tcPr marL="68585" marR="68585" marT="34296" marB="34296"/>
                </a:tc>
              </a:tr>
              <a:tr h="499860">
                <a:tc>
                  <a:txBody>
                    <a:bodyPr/>
                    <a:lstStyle/>
                    <a:p>
                      <a:pPr algn="ctr"/>
                      <a:endParaRPr lang="zh-TW" altLang="en-US" sz="1000" dirty="0"/>
                    </a:p>
                  </a:txBody>
                  <a:tcPr marL="68585" marR="68585" marT="34296" marB="34296"/>
                </a:tc>
                <a:tc>
                  <a:txBody>
                    <a:bodyPr/>
                    <a:lstStyle/>
                    <a:p>
                      <a:pPr algn="ctr"/>
                      <a:endParaRPr lang="zh-TW" altLang="en-US" sz="1000" dirty="0"/>
                    </a:p>
                  </a:txBody>
                  <a:tcPr marL="68585" marR="68585" marT="34296" marB="34296"/>
                </a:tc>
                <a:tc>
                  <a:txBody>
                    <a:bodyPr/>
                    <a:lstStyle/>
                    <a:p>
                      <a:pPr algn="ctr"/>
                      <a:endParaRPr lang="zh-TW" altLang="en-US" sz="1000" dirty="0"/>
                    </a:p>
                  </a:txBody>
                  <a:tcPr marL="68585" marR="68585" marT="34296" marB="34296"/>
                </a:tc>
              </a:tr>
              <a:tr h="499860">
                <a:tc>
                  <a:txBody>
                    <a:bodyPr/>
                    <a:lstStyle/>
                    <a:p>
                      <a:pPr algn="ctr"/>
                      <a:endParaRPr lang="zh-TW" altLang="en-US" sz="1000"/>
                    </a:p>
                  </a:txBody>
                  <a:tcPr marL="68585" marR="68585" marT="34296" marB="34296"/>
                </a:tc>
                <a:tc>
                  <a:txBody>
                    <a:bodyPr/>
                    <a:lstStyle/>
                    <a:p>
                      <a:pPr algn="ctr"/>
                      <a:endParaRPr lang="zh-TW" altLang="en-US" sz="1000" dirty="0"/>
                    </a:p>
                  </a:txBody>
                  <a:tcPr marL="68585" marR="68585" marT="34296" marB="34296"/>
                </a:tc>
                <a:tc>
                  <a:txBody>
                    <a:bodyPr/>
                    <a:lstStyle/>
                    <a:p>
                      <a:pPr algn="ctr"/>
                      <a:endParaRPr lang="zh-TW" altLang="en-US" sz="1000" dirty="0"/>
                    </a:p>
                  </a:txBody>
                  <a:tcPr marL="68585" marR="68585" marT="34296" marB="34296"/>
                </a:tc>
              </a:tr>
              <a:tr h="499860">
                <a:tc>
                  <a:txBody>
                    <a:bodyPr/>
                    <a:lstStyle/>
                    <a:p>
                      <a:pPr algn="ctr"/>
                      <a:endParaRPr lang="zh-TW" altLang="en-US" sz="1000" dirty="0"/>
                    </a:p>
                  </a:txBody>
                  <a:tcPr marL="68585" marR="68585" marT="34296" marB="34296"/>
                </a:tc>
                <a:tc>
                  <a:txBody>
                    <a:bodyPr/>
                    <a:lstStyle/>
                    <a:p>
                      <a:pPr algn="ctr"/>
                      <a:endParaRPr lang="zh-TW" altLang="en-US" sz="1000"/>
                    </a:p>
                  </a:txBody>
                  <a:tcPr marL="68585" marR="68585" marT="34296" marB="34296"/>
                </a:tc>
                <a:tc>
                  <a:txBody>
                    <a:bodyPr/>
                    <a:lstStyle/>
                    <a:p>
                      <a:pPr algn="ctr"/>
                      <a:endParaRPr lang="en-US" altLang="zh-TW" sz="1000" dirty="0" smtClean="0"/>
                    </a:p>
                    <a:p>
                      <a:pPr algn="ctr"/>
                      <a:endParaRPr lang="zh-TW" altLang="en-US" sz="1000" dirty="0"/>
                    </a:p>
                  </a:txBody>
                  <a:tcPr marL="68585" marR="68585" marT="34296" marB="34296"/>
                </a:tc>
              </a:tr>
            </a:tbl>
          </a:graphicData>
        </a:graphic>
      </p:graphicFrame>
      <p:sp>
        <p:nvSpPr>
          <p:cNvPr id="7" name="文字方塊 6"/>
          <p:cNvSpPr txBox="1"/>
          <p:nvPr/>
        </p:nvSpPr>
        <p:spPr>
          <a:xfrm>
            <a:off x="3246439" y="2763838"/>
            <a:ext cx="1781175" cy="646112"/>
          </a:xfrm>
          <a:prstGeom prst="rect">
            <a:avLst/>
          </a:prstGeom>
          <a:noFill/>
        </p:spPr>
        <p:txBody>
          <a:bodyPr>
            <a:spAutoFit/>
          </a:bodyPr>
          <a:lstStyle/>
          <a:p>
            <a:pPr eaLnBrk="1" hangingPunct="1">
              <a:defRPr/>
            </a:pPr>
            <a:endParaRPr lang="en-US" altLang="zh-TW"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多元學習表現</a:t>
            </a:r>
          </a:p>
        </p:txBody>
      </p:sp>
      <p:sp>
        <p:nvSpPr>
          <p:cNvPr id="8" name="文字方塊 7"/>
          <p:cNvSpPr txBox="1"/>
          <p:nvPr/>
        </p:nvSpPr>
        <p:spPr>
          <a:xfrm>
            <a:off x="4995863" y="2805113"/>
            <a:ext cx="2932112" cy="785812"/>
          </a:xfrm>
          <a:prstGeom prst="rect">
            <a:avLst/>
          </a:prstGeom>
          <a:noFill/>
        </p:spPr>
        <p:txBody>
          <a:bodyPr>
            <a:spAutoFit/>
          </a:bodyPr>
          <a:lstStyle/>
          <a:p>
            <a:pPr eaLnBrk="1" hangingPunct="1">
              <a:defRPr/>
            </a:pPr>
            <a:endParaRPr lang="en-US" altLang="zh-TW" sz="15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15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競賽、服務學習、日常生活評量、體適能</a:t>
            </a:r>
          </a:p>
        </p:txBody>
      </p:sp>
      <p:sp>
        <p:nvSpPr>
          <p:cNvPr id="9" name="文字方塊 8"/>
          <p:cNvSpPr txBox="1"/>
          <p:nvPr/>
        </p:nvSpPr>
        <p:spPr>
          <a:xfrm>
            <a:off x="8202613" y="2852738"/>
            <a:ext cx="976312" cy="646112"/>
          </a:xfrm>
          <a:prstGeom prst="rect">
            <a:avLst/>
          </a:prstGeom>
          <a:noFill/>
        </p:spPr>
        <p:txBody>
          <a:bodyPr>
            <a:spAutoFit/>
          </a:bodyPr>
          <a:lstStyle/>
          <a:p>
            <a:pPr eaLnBrk="1" hangingPunct="1">
              <a:defRPr/>
            </a:pPr>
            <a:endParaRPr lang="en-US" altLang="zh-TW"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16/24</a:t>
            </a:r>
            <a:endParaRPr lang="zh-TW" altLang="en-US"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0" name="文字方塊 9"/>
          <p:cNvSpPr txBox="1"/>
          <p:nvPr/>
        </p:nvSpPr>
        <p:spPr>
          <a:xfrm>
            <a:off x="3270251" y="3335338"/>
            <a:ext cx="1782763" cy="647700"/>
          </a:xfrm>
          <a:prstGeom prst="rect">
            <a:avLst/>
          </a:prstGeom>
          <a:noFill/>
        </p:spPr>
        <p:txBody>
          <a:bodyPr>
            <a:spAutoFit/>
          </a:bodyPr>
          <a:lstStyle/>
          <a:p>
            <a:pPr eaLnBrk="1" hangingPunct="1">
              <a:defRPr/>
            </a:pPr>
            <a:endParaRPr lang="en-US" altLang="zh-TW"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技藝優良</a:t>
            </a:r>
          </a:p>
        </p:txBody>
      </p:sp>
      <p:sp>
        <p:nvSpPr>
          <p:cNvPr id="11" name="文字方塊 10"/>
          <p:cNvSpPr txBox="1"/>
          <p:nvPr/>
        </p:nvSpPr>
        <p:spPr>
          <a:xfrm>
            <a:off x="5108575" y="3302001"/>
            <a:ext cx="2660650" cy="646113"/>
          </a:xfrm>
          <a:prstGeom prst="rect">
            <a:avLst/>
          </a:prstGeom>
          <a:noFill/>
        </p:spPr>
        <p:txBody>
          <a:bodyPr>
            <a:spAutoFit/>
          </a:bodyPr>
          <a:lstStyle/>
          <a:p>
            <a:pPr eaLnBrk="1" hangingPunct="1">
              <a:defRPr/>
            </a:pPr>
            <a:endParaRPr lang="en-US" altLang="zh-TW"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國中技藝課程</a:t>
            </a:r>
          </a:p>
        </p:txBody>
      </p:sp>
      <p:sp>
        <p:nvSpPr>
          <p:cNvPr id="12" name="文字方塊 11"/>
          <p:cNvSpPr txBox="1"/>
          <p:nvPr/>
        </p:nvSpPr>
        <p:spPr>
          <a:xfrm>
            <a:off x="8285164" y="3392488"/>
            <a:ext cx="681037" cy="646112"/>
          </a:xfrm>
          <a:prstGeom prst="rect">
            <a:avLst/>
          </a:prstGeom>
          <a:noFill/>
        </p:spPr>
        <p:txBody>
          <a:bodyPr>
            <a:spAutoFit/>
          </a:bodyPr>
          <a:lstStyle/>
          <a:p>
            <a:pPr eaLnBrk="1" hangingPunct="1">
              <a:defRPr/>
            </a:pPr>
            <a:endParaRPr lang="en-US" altLang="zh-TW"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endParaRPr lang="zh-TW" altLang="en-US"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3" name="文字方塊 12"/>
          <p:cNvSpPr txBox="1"/>
          <p:nvPr/>
        </p:nvSpPr>
        <p:spPr>
          <a:xfrm>
            <a:off x="3263901" y="3898900"/>
            <a:ext cx="1782763" cy="647700"/>
          </a:xfrm>
          <a:prstGeom prst="rect">
            <a:avLst/>
          </a:prstGeom>
          <a:noFill/>
        </p:spPr>
        <p:txBody>
          <a:bodyPr>
            <a:spAutoFit/>
          </a:bodyPr>
          <a:lstStyle/>
          <a:p>
            <a:pPr eaLnBrk="1" hangingPunct="1">
              <a:defRPr/>
            </a:pPr>
            <a:endParaRPr lang="en-US" altLang="zh-TW"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弱勢身分</a:t>
            </a:r>
          </a:p>
        </p:txBody>
      </p:sp>
      <p:sp>
        <p:nvSpPr>
          <p:cNvPr id="14" name="文字方塊 13"/>
          <p:cNvSpPr txBox="1"/>
          <p:nvPr/>
        </p:nvSpPr>
        <p:spPr>
          <a:xfrm>
            <a:off x="4994275" y="3848101"/>
            <a:ext cx="2508250" cy="646113"/>
          </a:xfrm>
          <a:prstGeom prst="rect">
            <a:avLst/>
          </a:prstGeom>
          <a:noFill/>
        </p:spPr>
        <p:txBody>
          <a:bodyPr>
            <a:spAutoFit/>
          </a:bodyPr>
          <a:lstStyle/>
          <a:p>
            <a:pPr eaLnBrk="1" hangingPunct="1">
              <a:defRPr/>
            </a:pPr>
            <a:endParaRPr lang="en-US" altLang="zh-TW"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報名期間符合資格者</a:t>
            </a:r>
          </a:p>
        </p:txBody>
      </p:sp>
      <p:sp>
        <p:nvSpPr>
          <p:cNvPr id="15" name="文字方塊 14"/>
          <p:cNvSpPr txBox="1"/>
          <p:nvPr/>
        </p:nvSpPr>
        <p:spPr>
          <a:xfrm>
            <a:off x="8280401" y="3883025"/>
            <a:ext cx="588963" cy="647700"/>
          </a:xfrm>
          <a:prstGeom prst="rect">
            <a:avLst/>
          </a:prstGeom>
          <a:noFill/>
        </p:spPr>
        <p:txBody>
          <a:bodyPr>
            <a:spAutoFit/>
          </a:bodyPr>
          <a:lstStyle/>
          <a:p>
            <a:pPr eaLnBrk="1" hangingPunct="1">
              <a:defRPr/>
            </a:pPr>
            <a:endParaRPr lang="en-US" altLang="zh-TW"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endParaRPr lang="zh-TW" altLang="en-US"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6" name="文字方塊 15"/>
          <p:cNvSpPr txBox="1"/>
          <p:nvPr/>
        </p:nvSpPr>
        <p:spPr>
          <a:xfrm>
            <a:off x="3235326" y="4391026"/>
            <a:ext cx="1782763" cy="646113"/>
          </a:xfrm>
          <a:prstGeom prst="rect">
            <a:avLst/>
          </a:prstGeom>
          <a:noFill/>
        </p:spPr>
        <p:txBody>
          <a:bodyPr>
            <a:spAutoFit/>
          </a:bodyPr>
          <a:lstStyle/>
          <a:p>
            <a:pPr eaLnBrk="1" hangingPunct="1">
              <a:defRPr/>
            </a:pPr>
            <a:endParaRPr lang="en-US" altLang="zh-TW"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均衡學習</a:t>
            </a:r>
          </a:p>
        </p:txBody>
      </p:sp>
      <p:sp>
        <p:nvSpPr>
          <p:cNvPr id="17" name="文字方塊 16"/>
          <p:cNvSpPr txBox="1"/>
          <p:nvPr/>
        </p:nvSpPr>
        <p:spPr>
          <a:xfrm>
            <a:off x="5097463" y="4451350"/>
            <a:ext cx="2887662" cy="554038"/>
          </a:xfrm>
          <a:prstGeom prst="rect">
            <a:avLst/>
          </a:prstGeom>
          <a:noFill/>
        </p:spPr>
        <p:txBody>
          <a:bodyPr>
            <a:spAutoFit/>
          </a:bodyPr>
          <a:lstStyle/>
          <a:p>
            <a:pPr eaLnBrk="1" hangingPunct="1">
              <a:defRPr/>
            </a:pPr>
            <a:endParaRPr lang="en-US" altLang="zh-TW" sz="1500"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sz="1500"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r>
              <a:rPr lang="zh-TW" altLang="en-US" sz="1500"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項學習領域</a:t>
            </a:r>
            <a:r>
              <a:rPr lang="en-US" altLang="zh-TW" sz="1500"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a:t>
            </a:r>
            <a:r>
              <a:rPr lang="zh-TW" altLang="en-US" sz="1500"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學期平均成績</a:t>
            </a:r>
          </a:p>
        </p:txBody>
      </p:sp>
      <p:sp>
        <p:nvSpPr>
          <p:cNvPr id="18" name="文字方塊 17"/>
          <p:cNvSpPr txBox="1"/>
          <p:nvPr/>
        </p:nvSpPr>
        <p:spPr>
          <a:xfrm>
            <a:off x="8299451" y="4400551"/>
            <a:ext cx="688975" cy="646113"/>
          </a:xfrm>
          <a:prstGeom prst="rect">
            <a:avLst/>
          </a:prstGeom>
          <a:noFill/>
        </p:spPr>
        <p:txBody>
          <a:bodyPr>
            <a:spAutoFit/>
          </a:bodyPr>
          <a:lstStyle/>
          <a:p>
            <a:pPr eaLnBrk="1" hangingPunct="1">
              <a:defRPr/>
            </a:pPr>
            <a:endParaRPr lang="en-US" altLang="zh-TW"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endParaRPr lang="zh-TW" altLang="en-US"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9" name="文字方塊 18"/>
          <p:cNvSpPr txBox="1"/>
          <p:nvPr/>
        </p:nvSpPr>
        <p:spPr>
          <a:xfrm>
            <a:off x="3287713" y="4886326"/>
            <a:ext cx="1782762" cy="646113"/>
          </a:xfrm>
          <a:prstGeom prst="rect">
            <a:avLst/>
          </a:prstGeom>
          <a:noFill/>
        </p:spPr>
        <p:txBody>
          <a:bodyPr>
            <a:spAutoFit/>
          </a:bodyPr>
          <a:lstStyle/>
          <a:p>
            <a:pPr eaLnBrk="1" hangingPunct="1">
              <a:defRPr/>
            </a:pPr>
            <a:endParaRPr lang="en-US" altLang="zh-TW"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適性輔導</a:t>
            </a:r>
          </a:p>
        </p:txBody>
      </p:sp>
      <p:sp>
        <p:nvSpPr>
          <p:cNvPr id="20" name="文字方塊 19"/>
          <p:cNvSpPr txBox="1"/>
          <p:nvPr/>
        </p:nvSpPr>
        <p:spPr>
          <a:xfrm>
            <a:off x="5094288" y="4875213"/>
            <a:ext cx="2595562" cy="715962"/>
          </a:xfrm>
          <a:prstGeom prst="rect">
            <a:avLst/>
          </a:prstGeom>
          <a:noFill/>
        </p:spPr>
        <p:txBody>
          <a:bodyPr>
            <a:spAutoFit/>
          </a:bodyPr>
          <a:lstStyle/>
          <a:p>
            <a:pPr eaLnBrk="1" hangingPunct="1">
              <a:defRPr/>
            </a:pPr>
            <a:endParaRPr lang="en-US" altLang="zh-TW" sz="135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135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國中「生涯發展規劃書」中</a:t>
            </a:r>
            <a:endParaRPr lang="en-US" altLang="zh-TW" sz="135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135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家長、導師、輔導教師意見</a:t>
            </a:r>
          </a:p>
        </p:txBody>
      </p:sp>
      <p:sp>
        <p:nvSpPr>
          <p:cNvPr id="21" name="文字方塊 20"/>
          <p:cNvSpPr txBox="1"/>
          <p:nvPr/>
        </p:nvSpPr>
        <p:spPr>
          <a:xfrm>
            <a:off x="8280400" y="4910138"/>
            <a:ext cx="590550" cy="646112"/>
          </a:xfrm>
          <a:prstGeom prst="rect">
            <a:avLst/>
          </a:prstGeom>
          <a:noFill/>
        </p:spPr>
        <p:txBody>
          <a:bodyPr>
            <a:spAutoFit/>
          </a:bodyPr>
          <a:lstStyle/>
          <a:p>
            <a:pPr eaLnBrk="1" hangingPunct="1">
              <a:defRPr/>
            </a:pPr>
            <a:endParaRPr lang="en-US" altLang="zh-TW"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endParaRPr lang="zh-TW" altLang="en-US"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2" name="文字方塊 21"/>
          <p:cNvSpPr txBox="1"/>
          <p:nvPr/>
        </p:nvSpPr>
        <p:spPr>
          <a:xfrm>
            <a:off x="3246439" y="5407026"/>
            <a:ext cx="1781175" cy="646113"/>
          </a:xfrm>
          <a:prstGeom prst="rect">
            <a:avLst/>
          </a:prstGeom>
          <a:noFill/>
        </p:spPr>
        <p:txBody>
          <a:bodyPr>
            <a:spAutoFit/>
          </a:bodyPr>
          <a:lstStyle/>
          <a:p>
            <a:pPr eaLnBrk="1" hangingPunct="1">
              <a:defRPr/>
            </a:pPr>
            <a:endParaRPr lang="en-US" altLang="zh-TW"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國中教育會考</a:t>
            </a:r>
          </a:p>
        </p:txBody>
      </p:sp>
      <p:sp>
        <p:nvSpPr>
          <p:cNvPr id="23" name="文字方塊 22"/>
          <p:cNvSpPr txBox="1"/>
          <p:nvPr/>
        </p:nvSpPr>
        <p:spPr>
          <a:xfrm>
            <a:off x="5122864" y="5319713"/>
            <a:ext cx="2301875" cy="646112"/>
          </a:xfrm>
          <a:prstGeom prst="rect">
            <a:avLst/>
          </a:prstGeom>
          <a:noFill/>
        </p:spPr>
        <p:txBody>
          <a:bodyPr>
            <a:spAutoFit/>
          </a:bodyPr>
          <a:lstStyle/>
          <a:p>
            <a:pPr eaLnBrk="1" hangingPunct="1">
              <a:defRPr/>
            </a:pPr>
            <a:endParaRPr lang="en-US" altLang="zh-TW"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精熟、基礎、待加強</a:t>
            </a:r>
          </a:p>
        </p:txBody>
      </p:sp>
      <p:sp>
        <p:nvSpPr>
          <p:cNvPr id="24" name="文字方塊 23"/>
          <p:cNvSpPr txBox="1"/>
          <p:nvPr/>
        </p:nvSpPr>
        <p:spPr>
          <a:xfrm>
            <a:off x="8280400" y="5384801"/>
            <a:ext cx="681038" cy="646113"/>
          </a:xfrm>
          <a:prstGeom prst="rect">
            <a:avLst/>
          </a:prstGeom>
          <a:noFill/>
        </p:spPr>
        <p:txBody>
          <a:bodyPr>
            <a:spAutoFit/>
          </a:bodyPr>
          <a:lstStyle/>
          <a:p>
            <a:pPr eaLnBrk="1" hangingPunct="1">
              <a:defRPr/>
            </a:pPr>
            <a:endParaRPr lang="en-US" altLang="zh-TW"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15</a:t>
            </a:r>
            <a:endParaRPr lang="zh-TW" altLang="en-US"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5" name="文字方塊 24"/>
          <p:cNvSpPr txBox="1"/>
          <p:nvPr/>
        </p:nvSpPr>
        <p:spPr>
          <a:xfrm>
            <a:off x="3592514" y="5948363"/>
            <a:ext cx="1781175" cy="646112"/>
          </a:xfrm>
          <a:prstGeom prst="rect">
            <a:avLst/>
          </a:prstGeom>
          <a:noFill/>
        </p:spPr>
        <p:txBody>
          <a:bodyPr>
            <a:spAutoFit/>
          </a:bodyPr>
          <a:lstStyle/>
          <a:p>
            <a:pPr eaLnBrk="1" hangingPunct="1">
              <a:defRPr/>
            </a:pPr>
            <a:endParaRPr lang="en-US" altLang="zh-TW"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其他</a:t>
            </a:r>
          </a:p>
        </p:txBody>
      </p:sp>
      <p:sp>
        <p:nvSpPr>
          <p:cNvPr id="26" name="文字方塊 25"/>
          <p:cNvSpPr txBox="1"/>
          <p:nvPr/>
        </p:nvSpPr>
        <p:spPr>
          <a:xfrm>
            <a:off x="5111751" y="5913438"/>
            <a:ext cx="2684463" cy="646112"/>
          </a:xfrm>
          <a:prstGeom prst="rect">
            <a:avLst/>
          </a:prstGeom>
          <a:noFill/>
        </p:spPr>
        <p:txBody>
          <a:bodyPr>
            <a:spAutoFit/>
          </a:bodyPr>
          <a:lstStyle/>
          <a:p>
            <a:pPr eaLnBrk="1" hangingPunct="1">
              <a:defRPr/>
            </a:pPr>
            <a:endParaRPr lang="en-US" altLang="zh-TW"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全民英檢、多益測驗</a:t>
            </a:r>
          </a:p>
        </p:txBody>
      </p:sp>
      <p:sp>
        <p:nvSpPr>
          <p:cNvPr id="27" name="文字方塊 26"/>
          <p:cNvSpPr txBox="1"/>
          <p:nvPr/>
        </p:nvSpPr>
        <p:spPr>
          <a:xfrm>
            <a:off x="8345488" y="5867401"/>
            <a:ext cx="588962" cy="646113"/>
          </a:xfrm>
          <a:prstGeom prst="rect">
            <a:avLst/>
          </a:prstGeom>
          <a:noFill/>
        </p:spPr>
        <p:txBody>
          <a:bodyPr>
            <a:spAutoFit/>
          </a:bodyPr>
          <a:lstStyle/>
          <a:p>
            <a:pPr eaLnBrk="1" hangingPunct="1">
              <a:defRPr/>
            </a:pPr>
            <a:endParaRPr lang="en-US" altLang="zh-TW"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a:t>
            </a:r>
            <a:endParaRPr lang="zh-TW" altLang="en-US"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nvGrpSpPr>
          <p:cNvPr id="28" name="群組 27"/>
          <p:cNvGrpSpPr/>
          <p:nvPr/>
        </p:nvGrpSpPr>
        <p:grpSpPr>
          <a:xfrm>
            <a:off x="4352246" y="1340616"/>
            <a:ext cx="5530813" cy="1194622"/>
            <a:chOff x="1254249" y="234733"/>
            <a:chExt cx="6973451" cy="1782712"/>
          </a:xfrm>
          <a:scene3d>
            <a:camera prst="orthographicFront"/>
            <a:lightRig rig="flat" dir="t"/>
          </a:scene3d>
        </p:grpSpPr>
        <p:sp>
          <p:nvSpPr>
            <p:cNvPr id="29" name="圓角化同側角落矩形 28"/>
            <p:cNvSpPr/>
            <p:nvPr/>
          </p:nvSpPr>
          <p:spPr>
            <a:xfrm rot="5400000">
              <a:off x="3850824" y="-2361842"/>
              <a:ext cx="1780301" cy="6973451"/>
            </a:xfrm>
            <a:prstGeom prst="round2SameRect">
              <a:avLst/>
            </a:prstGeom>
            <a:solidFill>
              <a:srgbClr val="C0504D">
                <a:tint val="40000"/>
                <a:alpha val="90000"/>
                <a:hueOff val="0"/>
                <a:satOff val="0"/>
                <a:lumOff val="0"/>
                <a:alphaOff val="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p3d extrusionH="12700" prstMaterial="plastic">
              <a:bevelT w="50800" h="50800"/>
            </a:sp3d>
          </p:spPr>
        </p:sp>
        <p:sp>
          <p:nvSpPr>
            <p:cNvPr id="30" name="圓角化同側角落矩形 4"/>
            <p:cNvSpPr/>
            <p:nvPr/>
          </p:nvSpPr>
          <p:spPr>
            <a:xfrm>
              <a:off x="1668414" y="308497"/>
              <a:ext cx="6196188" cy="1708948"/>
            </a:xfrm>
            <a:prstGeom prst="rect">
              <a:avLst/>
            </a:prstGeom>
            <a:noFill/>
            <a:ln>
              <a:noFill/>
            </a:ln>
            <a:effectLst/>
            <a:sp3d/>
          </p:spPr>
          <p:txBody>
            <a:bodyPr lIns="27000" tIns="92869" rIns="27000" bIns="92869" spcCol="1270" anchor="ctr"/>
            <a:lstStyle/>
            <a:p>
              <a:pPr marL="135000" lvl="1" indent="-135000" defTabSz="866775" eaLnBrk="1" fontAlgn="auto" hangingPunct="1">
                <a:lnSpc>
                  <a:spcPct val="85000"/>
                </a:lnSpc>
                <a:spcAft>
                  <a:spcPts val="0"/>
                </a:spcAft>
                <a:buFontTx/>
                <a:buChar char="••"/>
                <a:defRPr/>
              </a:pPr>
              <a:r>
                <a:rPr kumimoji="0" lang="zh-TW" altLang="en-US" sz="1950" b="1" dirty="0">
                  <a:solidFill>
                    <a:sysClr val="windowText" lastClr="000000">
                      <a:hueOff val="0"/>
                      <a:satOff val="0"/>
                      <a:lumOff val="0"/>
                      <a:alphaOff val="0"/>
                    </a:sysClr>
                  </a:solidFill>
                  <a:latin typeface="微軟正黑體" pitchFamily="34" charset="-120"/>
                  <a:ea typeface="微軟正黑體" pitchFamily="34" charset="-120"/>
                </a:rPr>
                <a:t>分北、中、南</a:t>
              </a:r>
              <a:r>
                <a:rPr kumimoji="0" lang="en-US" altLang="zh-TW" sz="1950" b="1" dirty="0">
                  <a:solidFill>
                    <a:sysClr val="windowText" lastClr="000000">
                      <a:hueOff val="0"/>
                      <a:satOff val="0"/>
                      <a:lumOff val="0"/>
                      <a:alphaOff val="0"/>
                    </a:sysClr>
                  </a:solidFill>
                  <a:latin typeface="微軟正黑體" pitchFamily="34" charset="-120"/>
                  <a:ea typeface="微軟正黑體" pitchFamily="34" charset="-120"/>
                </a:rPr>
                <a:t>3</a:t>
              </a:r>
              <a:r>
                <a:rPr kumimoji="0" lang="zh-TW" altLang="en-US" sz="1950" b="1" dirty="0">
                  <a:solidFill>
                    <a:sysClr val="windowText" lastClr="000000">
                      <a:hueOff val="0"/>
                      <a:satOff val="0"/>
                      <a:lumOff val="0"/>
                      <a:alphaOff val="0"/>
                    </a:sysClr>
                  </a:solidFill>
                  <a:latin typeface="微軟正黑體" pitchFamily="34" charset="-120"/>
                  <a:ea typeface="微軟正黑體" pitchFamily="34" charset="-120"/>
                </a:rPr>
                <a:t>區。</a:t>
              </a:r>
            </a:p>
            <a:p>
              <a:pPr marL="135000" lvl="1" indent="-135000" defTabSz="866775" eaLnBrk="1" fontAlgn="auto" hangingPunct="1">
                <a:lnSpc>
                  <a:spcPct val="85000"/>
                </a:lnSpc>
                <a:spcAft>
                  <a:spcPts val="0"/>
                </a:spcAft>
                <a:buFontTx/>
                <a:buChar char="••"/>
                <a:defRPr/>
              </a:pPr>
              <a:r>
                <a:rPr kumimoji="0" lang="zh-TW" altLang="en-US" sz="1950" b="1" dirty="0">
                  <a:solidFill>
                    <a:srgbClr val="FF0000"/>
                  </a:solidFill>
                  <a:latin typeface="微軟正黑體" pitchFamily="34" charset="-120"/>
                  <a:ea typeface="微軟正黑體" pitchFamily="34" charset="-120"/>
                </a:rPr>
                <a:t>可同時向</a:t>
              </a:r>
              <a:r>
                <a:rPr kumimoji="0" lang="en-US" altLang="zh-TW" sz="1950" b="1" dirty="0">
                  <a:solidFill>
                    <a:srgbClr val="FF0000"/>
                  </a:solidFill>
                  <a:latin typeface="微軟正黑體" pitchFamily="34" charset="-120"/>
                  <a:ea typeface="微軟正黑體" pitchFamily="34" charset="-120"/>
                </a:rPr>
                <a:t>3</a:t>
              </a:r>
              <a:r>
                <a:rPr kumimoji="0" lang="zh-TW" altLang="en-US" sz="1950" b="1" dirty="0">
                  <a:solidFill>
                    <a:srgbClr val="FF0000"/>
                  </a:solidFill>
                  <a:latin typeface="微軟正黑體" pitchFamily="34" charset="-120"/>
                  <a:ea typeface="微軟正黑體" pitchFamily="34" charset="-120"/>
                </a:rPr>
                <a:t>區報名，</a:t>
              </a:r>
              <a:r>
                <a:rPr kumimoji="0" lang="en-US" altLang="zh-TW" sz="1950" b="1" dirty="0">
                  <a:solidFill>
                    <a:srgbClr val="FF0000"/>
                  </a:solidFill>
                  <a:latin typeface="微軟正黑體" pitchFamily="34" charset="-120"/>
                  <a:ea typeface="微軟正黑體" pitchFamily="34" charset="-120"/>
                </a:rPr>
                <a:t>1</a:t>
              </a:r>
              <a:r>
                <a:rPr kumimoji="0" lang="zh-TW" altLang="en-US" sz="1950" b="1" dirty="0">
                  <a:solidFill>
                    <a:srgbClr val="FF0000"/>
                  </a:solidFill>
                  <a:latin typeface="微軟正黑體" pitchFamily="34" charset="-120"/>
                  <a:ea typeface="微軟正黑體" pitchFamily="34" charset="-120"/>
                </a:rPr>
                <a:t>區限報</a:t>
              </a:r>
              <a:r>
                <a:rPr kumimoji="0" lang="en-US" altLang="zh-TW" sz="1950" b="1" dirty="0">
                  <a:solidFill>
                    <a:srgbClr val="FF0000"/>
                  </a:solidFill>
                  <a:latin typeface="微軟正黑體" pitchFamily="34" charset="-120"/>
                  <a:ea typeface="微軟正黑體" pitchFamily="34" charset="-120"/>
                </a:rPr>
                <a:t>1</a:t>
              </a:r>
              <a:r>
                <a:rPr kumimoji="0" lang="zh-TW" altLang="en-US" sz="1950" b="1" dirty="0">
                  <a:solidFill>
                    <a:srgbClr val="FF0000"/>
                  </a:solidFill>
                  <a:latin typeface="微軟正黑體" pitchFamily="34" charset="-120"/>
                  <a:ea typeface="微軟正黑體" pitchFamily="34" charset="-120"/>
                </a:rPr>
                <a:t>校。</a:t>
              </a:r>
            </a:p>
            <a:p>
              <a:pPr marL="135000" lvl="1" indent="-135000" defTabSz="866775" eaLnBrk="1" fontAlgn="auto" hangingPunct="1">
                <a:lnSpc>
                  <a:spcPct val="85000"/>
                </a:lnSpc>
                <a:spcAft>
                  <a:spcPts val="0"/>
                </a:spcAft>
                <a:buFontTx/>
                <a:buChar char="••"/>
                <a:defRPr/>
              </a:pPr>
              <a:r>
                <a:rPr kumimoji="0" lang="zh-TW" altLang="en-US" sz="1950" b="1" dirty="0">
                  <a:solidFill>
                    <a:srgbClr val="0000FF"/>
                  </a:solidFill>
                  <a:latin typeface="微軟正黑體" pitchFamily="34" charset="-120"/>
                  <a:ea typeface="微軟正黑體" pitchFamily="34" charset="-120"/>
                </a:rPr>
                <a:t>僅能擇一校現場登記分發報到</a:t>
              </a:r>
              <a:r>
                <a:rPr kumimoji="0" lang="zh-TW" altLang="en-US" sz="1950" b="1" dirty="0" smtClean="0">
                  <a:solidFill>
                    <a:srgbClr val="0000FF"/>
                  </a:solidFill>
                  <a:latin typeface="微軟正黑體" pitchFamily="34" charset="-120"/>
                  <a:ea typeface="微軟正黑體" pitchFamily="34" charset="-120"/>
                </a:rPr>
                <a:t>。</a:t>
              </a:r>
              <a:r>
                <a:rPr kumimoji="0" lang="en-US" altLang="zh-TW" sz="1950" b="1" dirty="0" smtClean="0">
                  <a:solidFill>
                    <a:srgbClr val="0000FF"/>
                  </a:solidFill>
                  <a:latin typeface="微軟正黑體" pitchFamily="34" charset="-120"/>
                  <a:ea typeface="微軟正黑體" pitchFamily="34" charset="-120"/>
                </a:rPr>
                <a:t>(</a:t>
              </a:r>
              <a:r>
                <a:rPr kumimoji="0" lang="zh-TW" altLang="en-US" sz="1950" b="1" dirty="0" smtClean="0">
                  <a:solidFill>
                    <a:srgbClr val="0000FF"/>
                  </a:solidFill>
                  <a:latin typeface="微軟正黑體" pitchFamily="34" charset="-120"/>
                  <a:ea typeface="微軟正黑體" pitchFamily="34" charset="-120"/>
                </a:rPr>
                <a:t>最高</a:t>
              </a:r>
              <a:r>
                <a:rPr kumimoji="0" lang="en-US" altLang="zh-TW" sz="1950" b="1" dirty="0" smtClean="0">
                  <a:solidFill>
                    <a:srgbClr val="0000FF"/>
                  </a:solidFill>
                  <a:latin typeface="微軟正黑體" pitchFamily="34" charset="-120"/>
                  <a:ea typeface="微軟正黑體" pitchFamily="34" charset="-120"/>
                </a:rPr>
                <a:t>3</a:t>
              </a:r>
              <a:r>
                <a:rPr kumimoji="0" lang="zh-TW" altLang="en-US" sz="1950" b="1" dirty="0" smtClean="0">
                  <a:solidFill>
                    <a:srgbClr val="0000FF"/>
                  </a:solidFill>
                  <a:latin typeface="微軟正黑體" pitchFamily="34" charset="-120"/>
                  <a:ea typeface="微軟正黑體" pitchFamily="34" charset="-120"/>
                </a:rPr>
                <a:t>倍率</a:t>
              </a:r>
              <a:r>
                <a:rPr kumimoji="0" lang="en-US" altLang="zh-TW" sz="1950" b="1" dirty="0" smtClean="0">
                  <a:solidFill>
                    <a:srgbClr val="0000FF"/>
                  </a:solidFill>
                  <a:latin typeface="微軟正黑體" pitchFamily="34" charset="-120"/>
                  <a:ea typeface="微軟正黑體" pitchFamily="34" charset="-120"/>
                </a:rPr>
                <a:t>)</a:t>
              </a:r>
              <a:endParaRPr kumimoji="0" lang="zh-TW" altLang="en-US" sz="1950" b="1" dirty="0">
                <a:solidFill>
                  <a:srgbClr val="0000FF"/>
                </a:solidFill>
                <a:latin typeface="微軟正黑體" pitchFamily="34" charset="-120"/>
                <a:ea typeface="微軟正黑體" pitchFamily="34" charset="-120"/>
              </a:endParaRPr>
            </a:p>
          </p:txBody>
        </p:sp>
      </p:grpSp>
      <p:grpSp>
        <p:nvGrpSpPr>
          <p:cNvPr id="31" name="群組 30"/>
          <p:cNvGrpSpPr/>
          <p:nvPr/>
        </p:nvGrpSpPr>
        <p:grpSpPr>
          <a:xfrm>
            <a:off x="2889905" y="1265904"/>
            <a:ext cx="1405218" cy="1256327"/>
            <a:chOff x="9" y="234736"/>
            <a:chExt cx="2266674" cy="1893843"/>
          </a:xfrm>
          <a:scene3d>
            <a:camera prst="orthographicFront"/>
            <a:lightRig rig="flat" dir="t"/>
          </a:scene3d>
        </p:grpSpPr>
        <p:sp>
          <p:nvSpPr>
            <p:cNvPr id="32" name="圓角矩形 31"/>
            <p:cNvSpPr/>
            <p:nvPr/>
          </p:nvSpPr>
          <p:spPr>
            <a:xfrm>
              <a:off x="9" y="234736"/>
              <a:ext cx="2266674" cy="1893843"/>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33" name="圓角矩形 4"/>
            <p:cNvSpPr/>
            <p:nvPr/>
          </p:nvSpPr>
          <p:spPr>
            <a:xfrm>
              <a:off x="92459" y="327186"/>
              <a:ext cx="2081774" cy="1708943"/>
            </a:xfrm>
            <a:prstGeom prst="rect">
              <a:avLst/>
            </a:prstGeom>
            <a:sp3d/>
          </p:spPr>
          <p:style>
            <a:lnRef idx="0">
              <a:scrgbClr r="0" g="0" b="0"/>
            </a:lnRef>
            <a:fillRef idx="0">
              <a:scrgbClr r="0" g="0" b="0"/>
            </a:fillRef>
            <a:effectRef idx="0">
              <a:scrgbClr r="0" g="0" b="0"/>
            </a:effectRef>
            <a:fontRef idx="minor">
              <a:schemeClr val="lt1"/>
            </a:fontRef>
          </p:style>
          <p:txBody>
            <a:bodyPr lIns="97155" tIns="48578" rIns="97155" bIns="48578" spcCol="1270" anchor="ctr"/>
            <a:lstStyle/>
            <a:p>
              <a:pPr algn="ctr" defTabSz="1133475">
                <a:lnSpc>
                  <a:spcPct val="90000"/>
                </a:lnSpc>
                <a:spcAft>
                  <a:spcPct val="35000"/>
                </a:spcAft>
                <a:defRPr/>
              </a:pPr>
              <a:r>
                <a:rPr lang="zh-TW" altLang="en-US" sz="2550" b="1" dirty="0">
                  <a:solidFill>
                    <a:sysClr val="window" lastClr="FFFFFF"/>
                  </a:solidFill>
                  <a:latin typeface="微軟正黑體" pitchFamily="34" charset="-120"/>
                  <a:ea typeface="微軟正黑體" pitchFamily="34" charset="-120"/>
                </a:rPr>
                <a:t>報名</a:t>
              </a:r>
            </a:p>
          </p:txBody>
        </p:sp>
      </p:grpSp>
    </p:spTree>
    <p:extLst>
      <p:ext uri="{BB962C8B-B14F-4D97-AF65-F5344CB8AC3E}">
        <p14:creationId xmlns:p14="http://schemas.microsoft.com/office/powerpoint/2010/main" xmlns="" val="27914920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標題 1"/>
          <p:cNvSpPr>
            <a:spLocks noGrp="1"/>
          </p:cNvSpPr>
          <p:nvPr>
            <p:ph type="ctrTitle" idx="4294967295"/>
          </p:nvPr>
        </p:nvSpPr>
        <p:spPr>
          <a:xfrm>
            <a:off x="2106613" y="914400"/>
            <a:ext cx="9475787" cy="3487738"/>
          </a:xfrm>
        </p:spPr>
        <p:txBody>
          <a:bodyPr anchor="b"/>
          <a:lstStyle/>
          <a:p>
            <a:r>
              <a:rPr lang="zh-TW" altLang="en-US" sz="6000">
                <a:latin typeface="文鼎新藝體" pitchFamily="49" charset="-120"/>
                <a:ea typeface="文鼎新藝體" pitchFamily="49" charset="-120"/>
              </a:rPr>
              <a:t>適性輔導</a:t>
            </a:r>
            <a:r>
              <a:rPr lang="en-US" altLang="zh-TW" sz="6000">
                <a:latin typeface="文鼎新藝體" pitchFamily="49" charset="-120"/>
                <a:ea typeface="文鼎新藝體" pitchFamily="49" charset="-120"/>
              </a:rPr>
              <a:t>  x  </a:t>
            </a:r>
            <a:r>
              <a:rPr lang="zh-TW" altLang="en-US" sz="6000">
                <a:latin typeface="文鼎新藝體" pitchFamily="49" charset="-120"/>
                <a:ea typeface="文鼎新藝體" pitchFamily="49" charset="-120"/>
              </a:rPr>
              <a:t>志願選填</a:t>
            </a:r>
          </a:p>
        </p:txBody>
      </p:sp>
      <p:pic>
        <p:nvPicPr>
          <p:cNvPr id="149507" name="圖片 6"/>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44488" y="1739900"/>
            <a:ext cx="6618288"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我的志願.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033463" y="128588"/>
            <a:ext cx="9888537" cy="636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文字方塊 3"/>
          <p:cNvSpPr txBox="1"/>
          <p:nvPr/>
        </p:nvSpPr>
        <p:spPr>
          <a:xfrm>
            <a:off x="1033463" y="239713"/>
            <a:ext cx="2997200" cy="368300"/>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eaLnBrk="1" fontAlgn="auto" hangingPunct="1">
              <a:spcBef>
                <a:spcPts val="0"/>
              </a:spcBef>
              <a:spcAft>
                <a:spcPts val="0"/>
              </a:spcAft>
              <a:defRPr/>
            </a:pPr>
            <a:r>
              <a:rPr lang="zh-TW" altLang="en-US" dirty="0">
                <a:solidFill>
                  <a:prstClr val="white"/>
                </a:solidFill>
              </a:rPr>
              <a:t>引用自：無期圖形</a:t>
            </a:r>
          </a:p>
        </p:txBody>
      </p:sp>
      <p:pic>
        <p:nvPicPr>
          <p:cNvPr id="3" name="圖片 2" descr="未命名.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033463" y="2476500"/>
            <a:ext cx="9890125"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圖片 4" descr="未命名.pn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033463" y="5438775"/>
            <a:ext cx="989012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群組 13"/>
          <p:cNvGrpSpPr>
            <a:grpSpLocks/>
          </p:cNvGrpSpPr>
          <p:nvPr/>
        </p:nvGrpSpPr>
        <p:grpSpPr bwMode="auto">
          <a:xfrm>
            <a:off x="0" y="2501900"/>
            <a:ext cx="12192000" cy="3027363"/>
            <a:chOff x="0" y="2501397"/>
            <a:chExt cx="9144000" cy="3027333"/>
          </a:xfrm>
        </p:grpSpPr>
        <p:grpSp>
          <p:nvGrpSpPr>
            <p:cNvPr id="150536" name="群組 14"/>
            <p:cNvGrpSpPr>
              <a:grpSpLocks/>
            </p:cNvGrpSpPr>
            <p:nvPr/>
          </p:nvGrpSpPr>
          <p:grpSpPr bwMode="auto">
            <a:xfrm>
              <a:off x="0" y="2501397"/>
              <a:ext cx="9144000" cy="3027333"/>
              <a:chOff x="0" y="2475742"/>
              <a:chExt cx="9144000" cy="2783607"/>
            </a:xfrm>
          </p:grpSpPr>
          <p:sp>
            <p:nvSpPr>
              <p:cNvPr id="12" name="矩形 11"/>
              <p:cNvSpPr/>
              <p:nvPr/>
            </p:nvSpPr>
            <p:spPr>
              <a:xfrm>
                <a:off x="0" y="2475742"/>
                <a:ext cx="9144000" cy="2783607"/>
              </a:xfrm>
              <a:prstGeom prst="rect">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TW" altLang="en-US" dirty="0">
                  <a:solidFill>
                    <a:prstClr val="white"/>
                  </a:solidFill>
                </a:endParaRPr>
              </a:p>
            </p:txBody>
          </p:sp>
          <p:grpSp>
            <p:nvGrpSpPr>
              <p:cNvPr id="150539" name="群組 13"/>
              <p:cNvGrpSpPr>
                <a:grpSpLocks/>
              </p:cNvGrpSpPr>
              <p:nvPr/>
            </p:nvGrpSpPr>
            <p:grpSpPr bwMode="auto">
              <a:xfrm>
                <a:off x="2450372" y="2719469"/>
                <a:ext cx="5580696" cy="2238271"/>
                <a:chOff x="2450372" y="2719469"/>
                <a:chExt cx="5580696" cy="2238271"/>
              </a:xfrm>
            </p:grpSpPr>
            <p:grpSp>
              <p:nvGrpSpPr>
                <p:cNvPr id="150540" name="群組 10"/>
                <p:cNvGrpSpPr>
                  <a:grpSpLocks/>
                </p:cNvGrpSpPr>
                <p:nvPr/>
              </p:nvGrpSpPr>
              <p:grpSpPr bwMode="auto">
                <a:xfrm>
                  <a:off x="2450372" y="2719469"/>
                  <a:ext cx="3579343" cy="2238271"/>
                  <a:chOff x="-1552332" y="2360294"/>
                  <a:chExt cx="3579343" cy="2238271"/>
                </a:xfrm>
              </p:grpSpPr>
              <p:sp>
                <p:nvSpPr>
                  <p:cNvPr id="6" name="文字方塊 5"/>
                  <p:cNvSpPr txBox="1"/>
                  <p:nvPr/>
                </p:nvSpPr>
                <p:spPr>
                  <a:xfrm>
                    <a:off x="-1205926" y="3193809"/>
                    <a:ext cx="582215" cy="48169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fontAlgn="auto" hangingPunct="1">
                      <a:spcBef>
                        <a:spcPts val="0"/>
                      </a:spcBef>
                      <a:spcAft>
                        <a:spcPts val="0"/>
                      </a:spcAft>
                      <a:defRPr/>
                    </a:pPr>
                    <a:r>
                      <a:rPr lang="zh-TW" altLang="en-US" sz="2800" dirty="0">
                        <a:solidFill>
                          <a:prstClr val="white"/>
                        </a:solidFill>
                        <a:latin typeface="BiauKai"/>
                        <a:ea typeface="BiauKai"/>
                        <a:cs typeface="BiauKai"/>
                      </a:rPr>
                      <a:t>你</a:t>
                    </a:r>
                  </a:p>
                </p:txBody>
              </p:sp>
              <p:sp>
                <p:nvSpPr>
                  <p:cNvPr id="9" name="文字方塊 8"/>
                  <p:cNvSpPr txBox="1"/>
                  <p:nvPr/>
                </p:nvSpPr>
                <p:spPr>
                  <a:xfrm>
                    <a:off x="-654667" y="3155858"/>
                    <a:ext cx="2650331" cy="1442162"/>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eaLnBrk="1" fontAlgn="auto" hangingPunct="1">
                      <a:spcBef>
                        <a:spcPts val="0"/>
                      </a:spcBef>
                      <a:spcAft>
                        <a:spcPts val="0"/>
                      </a:spcAft>
                      <a:defRPr/>
                    </a:pPr>
                    <a:r>
                      <a:rPr lang="zh-TW" altLang="en-US" sz="9600" b="1" dirty="0">
                        <a:solidFill>
                          <a:prstClr val="white"/>
                        </a:solidFill>
                        <a:latin typeface="BiauKai"/>
                        <a:ea typeface="BiauKai"/>
                        <a:cs typeface="BiauKai"/>
                      </a:rPr>
                      <a:t>志願</a:t>
                    </a:r>
                  </a:p>
                </p:txBody>
              </p:sp>
              <p:sp>
                <p:nvSpPr>
                  <p:cNvPr id="10" name="文字方塊 9"/>
                  <p:cNvSpPr txBox="1"/>
                  <p:nvPr/>
                </p:nvSpPr>
                <p:spPr>
                  <a:xfrm>
                    <a:off x="-1552398" y="2360334"/>
                    <a:ext cx="3579019" cy="76341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eaLnBrk="1" fontAlgn="auto" hangingPunct="1">
                      <a:spcBef>
                        <a:spcPts val="0"/>
                      </a:spcBef>
                      <a:spcAft>
                        <a:spcPts val="0"/>
                      </a:spcAft>
                      <a:defRPr/>
                    </a:pPr>
                    <a:r>
                      <a:rPr lang="zh-TW" altLang="en-US" sz="4800" dirty="0">
                        <a:solidFill>
                          <a:prstClr val="white"/>
                        </a:solidFill>
                        <a:latin typeface="BiauKai"/>
                        <a:ea typeface="BiauKai"/>
                        <a:cs typeface="BiauKai"/>
                      </a:rPr>
                      <a:t>你如何決定</a:t>
                    </a:r>
                  </a:p>
                </p:txBody>
              </p:sp>
              <p:sp>
                <p:nvSpPr>
                  <p:cNvPr id="13" name="文字方塊 12"/>
                  <p:cNvSpPr txBox="1"/>
                  <p:nvPr/>
                </p:nvSpPr>
                <p:spPr>
                  <a:xfrm>
                    <a:off x="-1207117" y="3744108"/>
                    <a:ext cx="542925" cy="48023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eaLnBrk="1" fontAlgn="auto" hangingPunct="1">
                      <a:spcBef>
                        <a:spcPts val="0"/>
                      </a:spcBef>
                      <a:spcAft>
                        <a:spcPts val="0"/>
                      </a:spcAft>
                      <a:defRPr/>
                    </a:pPr>
                    <a:r>
                      <a:rPr lang="zh-TW" altLang="en-US" sz="2800" dirty="0">
                        <a:solidFill>
                          <a:prstClr val="white"/>
                        </a:solidFill>
                        <a:latin typeface="BiauKai"/>
                        <a:ea typeface="BiauKai"/>
                        <a:cs typeface="BiauKai"/>
                      </a:rPr>
                      <a:t>的</a:t>
                    </a:r>
                  </a:p>
                </p:txBody>
              </p:sp>
            </p:grpSp>
            <p:sp>
              <p:nvSpPr>
                <p:cNvPr id="17" name="文字方塊 16"/>
                <p:cNvSpPr txBox="1"/>
                <p:nvPr/>
              </p:nvSpPr>
              <p:spPr>
                <a:xfrm>
                  <a:off x="7118747" y="3856597"/>
                  <a:ext cx="912019" cy="4802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eaLnBrk="1" fontAlgn="auto" hangingPunct="1">
                    <a:spcBef>
                      <a:spcPts val="0"/>
                    </a:spcBef>
                    <a:spcAft>
                      <a:spcPts val="0"/>
                    </a:spcAft>
                    <a:defRPr/>
                  </a:pPr>
                  <a:r>
                    <a:rPr lang="zh-TW" altLang="en-US" sz="2800" dirty="0">
                      <a:solidFill>
                        <a:prstClr val="white"/>
                      </a:solidFill>
                      <a:latin typeface="BiauKai"/>
                      <a:ea typeface="BiauKai"/>
                      <a:cs typeface="BiauKai"/>
                    </a:rPr>
                    <a:t>？</a:t>
                  </a:r>
                </a:p>
              </p:txBody>
            </p:sp>
          </p:grpSp>
        </p:grpSp>
        <p:sp>
          <p:nvSpPr>
            <p:cNvPr id="15" name="文字方塊 14"/>
            <p:cNvSpPr txBox="1"/>
            <p:nvPr/>
          </p:nvSpPr>
          <p:spPr>
            <a:xfrm>
              <a:off x="6001941" y="3931721"/>
              <a:ext cx="1144190" cy="1327137"/>
            </a:xfrm>
            <a:prstGeom prst="rect">
              <a:avLst/>
            </a:prstGeom>
            <a:solidFill>
              <a:schemeClr val="accent4">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eaLnBrk="1" fontAlgn="auto" hangingPunct="1">
                <a:spcBef>
                  <a:spcPts val="0"/>
                </a:spcBef>
                <a:spcAft>
                  <a:spcPts val="0"/>
                </a:spcAft>
                <a:defRPr/>
              </a:pPr>
              <a:r>
                <a:rPr lang="zh-TW" altLang="en-US" sz="8000" dirty="0">
                  <a:solidFill>
                    <a:prstClr val="white"/>
                  </a:solidFill>
                  <a:latin typeface="BiauKai"/>
                  <a:ea typeface="BiauKai"/>
                  <a:cs typeface="BiauKai"/>
                </a:rPr>
                <a:t>序</a:t>
              </a:r>
            </a:p>
          </p:txBody>
        </p:sp>
      </p:grpSp>
      <p:pic>
        <p:nvPicPr>
          <p:cNvPr id="18" name="圖片 17" descr="我的志願.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017588" y="749300"/>
            <a:ext cx="9890125"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0" y="115888"/>
            <a:ext cx="12192000" cy="1143000"/>
          </a:xfrm>
        </p:spPr>
        <p:txBody>
          <a:bodyPr/>
          <a:lstStyle/>
          <a:p>
            <a:r>
              <a:rPr lang="zh-TW" altLang="en-US" sz="5200" b="1">
                <a:latin typeface="微軟正黑體" pitchFamily="34" charset="-120"/>
                <a:ea typeface="微軟正黑體" pitchFamily="34" charset="-120"/>
              </a:rPr>
              <a:t>排序</a:t>
            </a:r>
            <a:r>
              <a:rPr lang="zh-TW" altLang="en-US" sz="5200" b="1">
                <a:solidFill>
                  <a:srgbClr val="000000"/>
                </a:solidFill>
                <a:latin typeface="微軟正黑體" pitchFamily="34" charset="-120"/>
                <a:ea typeface="微軟正黑體" pitchFamily="34" charset="-120"/>
              </a:rPr>
              <a:t>志願必看！</a:t>
            </a:r>
          </a:p>
        </p:txBody>
      </p:sp>
      <p:sp>
        <p:nvSpPr>
          <p:cNvPr id="5" name="等腰三角形 4"/>
          <p:cNvSpPr/>
          <p:nvPr/>
        </p:nvSpPr>
        <p:spPr>
          <a:xfrm>
            <a:off x="1757691" y="1453355"/>
            <a:ext cx="8614814" cy="4248757"/>
          </a:xfrm>
          <a:prstGeom prst="triangle">
            <a:avLst/>
          </a:prstGeom>
          <a:gradFill flip="none" rotWithShape="1">
            <a:gsLst>
              <a:gs pos="0">
                <a:srgbClr val="E6DCAC"/>
              </a:gs>
              <a:gs pos="12000">
                <a:srgbClr val="E6D78A"/>
              </a:gs>
              <a:gs pos="30000">
                <a:srgbClr val="C7AC4C"/>
              </a:gs>
              <a:gs pos="45000">
                <a:srgbClr val="E6D78A"/>
              </a:gs>
              <a:gs pos="77000">
                <a:srgbClr val="C7AC4C"/>
              </a:gs>
              <a:gs pos="100000">
                <a:srgbClr val="E6DCAC"/>
              </a:gs>
            </a:gsLst>
            <a:path path="circle">
              <a:fillToRect l="50000" t="50000" r="50000" b="50000"/>
            </a:path>
            <a:tileRect/>
          </a:gradFill>
          <a:ln>
            <a:noFill/>
          </a:ln>
          <a:effectLst/>
          <a:scene3d>
            <a:camera prst="orthographicFront"/>
            <a:lightRig rig="threePt" dir="t"/>
          </a:scene3d>
          <a:sp3d>
            <a:bevelT w="139700" h="139700" prst="divot"/>
          </a:sp3d>
        </p:spPr>
        <p:style>
          <a:lnRef idx="2">
            <a:schemeClr val="accent1">
              <a:shade val="50000"/>
            </a:schemeClr>
          </a:lnRef>
          <a:fillRef idx="1003">
            <a:schemeClr val="lt2"/>
          </a:fillRef>
          <a:effectRef idx="0">
            <a:schemeClr val="accent1"/>
          </a:effectRef>
          <a:fontRef idx="minor">
            <a:schemeClr val="lt1"/>
          </a:fontRef>
        </p:style>
        <p:txBody>
          <a:bodyPr lIns="91429" tIns="45715" rIns="91429" bIns="45715" anchor="ctr"/>
          <a:lstStyle/>
          <a:p>
            <a:pPr algn="ctr" defTabSz="457147" eaLnBrk="1" fontAlgn="auto" hangingPunct="1">
              <a:spcBef>
                <a:spcPts val="0"/>
              </a:spcBef>
              <a:spcAft>
                <a:spcPts val="0"/>
              </a:spcAft>
              <a:defRPr/>
            </a:pPr>
            <a:endParaRPr kumimoji="0" lang="zh-TW" altLang="en-US" dirty="0">
              <a:solidFill>
                <a:prstClr val="white"/>
              </a:solidFill>
            </a:endParaRPr>
          </a:p>
        </p:txBody>
      </p:sp>
      <p:sp>
        <p:nvSpPr>
          <p:cNvPr id="6" name="橢圓 5"/>
          <p:cNvSpPr/>
          <p:nvPr/>
        </p:nvSpPr>
        <p:spPr>
          <a:xfrm>
            <a:off x="4791210" y="3122055"/>
            <a:ext cx="2648611" cy="1536540"/>
          </a:xfrm>
          <a:prstGeom prst="ellipse">
            <a:avLst/>
          </a:prstGeom>
          <a:solidFill>
            <a:srgbClr val="FFFF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1714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defTabSz="457147" eaLnBrk="1" fontAlgn="auto" hangingPunct="1">
              <a:spcBef>
                <a:spcPts val="0"/>
              </a:spcBef>
              <a:spcAft>
                <a:spcPts val="0"/>
              </a:spcAft>
              <a:defRPr/>
            </a:pPr>
            <a:endParaRPr kumimoji="0" lang="zh-TW" altLang="en-US" dirty="0">
              <a:solidFill>
                <a:prstClr val="white"/>
              </a:solidFill>
            </a:endParaRPr>
          </a:p>
        </p:txBody>
      </p:sp>
      <p:sp>
        <p:nvSpPr>
          <p:cNvPr id="151559" name="文字方塊 6"/>
          <p:cNvSpPr txBox="1">
            <a:spLocks noChangeArrowheads="1"/>
          </p:cNvSpPr>
          <p:nvPr/>
        </p:nvSpPr>
        <p:spPr bwMode="auto">
          <a:xfrm>
            <a:off x="5132388" y="3651250"/>
            <a:ext cx="1820862"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2300" b="1">
                <a:solidFill>
                  <a:srgbClr val="000000"/>
                </a:solidFill>
                <a:latin typeface="微軟正黑體" pitchFamily="34" charset="-120"/>
                <a:ea typeface="微軟正黑體" pitchFamily="34" charset="-120"/>
              </a:rPr>
              <a:t>生涯目標</a:t>
            </a:r>
          </a:p>
        </p:txBody>
      </p:sp>
      <p:grpSp>
        <p:nvGrpSpPr>
          <p:cNvPr id="151560" name="群組 36"/>
          <p:cNvGrpSpPr>
            <a:grpSpLocks/>
          </p:cNvGrpSpPr>
          <p:nvPr/>
        </p:nvGrpSpPr>
        <p:grpSpPr bwMode="auto">
          <a:xfrm>
            <a:off x="4781550" y="2009775"/>
            <a:ext cx="2563813" cy="1250950"/>
            <a:chOff x="4493175" y="1063231"/>
            <a:chExt cx="1923393" cy="937481"/>
          </a:xfrm>
        </p:grpSpPr>
        <p:sp>
          <p:nvSpPr>
            <p:cNvPr id="9" name="等腰三角形 8"/>
            <p:cNvSpPr/>
            <p:nvPr/>
          </p:nvSpPr>
          <p:spPr>
            <a:xfrm>
              <a:off x="4493175" y="1063231"/>
              <a:ext cx="1923393" cy="937481"/>
            </a:xfrm>
            <a:prstGeom prst="triangle">
              <a:avLst>
                <a:gd name="adj" fmla="val 50000"/>
              </a:avLst>
            </a:prstGeom>
            <a:solidFill>
              <a:schemeClr val="accent1">
                <a:lumMod val="75000"/>
              </a:schemeClr>
            </a:solidFill>
            <a:ln w="34925">
              <a:solidFill>
                <a:schemeClr val="accent1">
                  <a:lumMod val="75000"/>
                </a:schemeClr>
              </a:solidFill>
            </a:ln>
            <a:effectLst/>
            <a:scene3d>
              <a:camera prst="orthographicFront">
                <a:rot lat="0" lon="0" rev="0"/>
              </a:camera>
              <a:lightRig rig="glow" dir="t">
                <a:rot lat="0" lon="0" rev="14100000"/>
              </a:lightRig>
            </a:scene3d>
            <a:sp3d prstMaterial="softEdge">
              <a:bevelT w="127000" prst="artDeco"/>
            </a:sp3d>
          </p:spPr>
          <p:style>
            <a:lnRef idx="0">
              <a:schemeClr val="accent1"/>
            </a:lnRef>
            <a:fillRef idx="3">
              <a:schemeClr val="accent1"/>
            </a:fillRef>
            <a:effectRef idx="3">
              <a:schemeClr val="accent1"/>
            </a:effectRef>
            <a:fontRef idx="minor">
              <a:schemeClr val="lt1"/>
            </a:fontRef>
          </p:style>
          <p:txBody>
            <a:bodyPr anchor="ctr"/>
            <a:lstStyle/>
            <a:p>
              <a:pPr algn="ctr" defTabSz="457147" eaLnBrk="1" fontAlgn="auto" hangingPunct="1">
                <a:spcBef>
                  <a:spcPts val="0"/>
                </a:spcBef>
                <a:spcAft>
                  <a:spcPts val="0"/>
                </a:spcAft>
                <a:defRPr/>
              </a:pPr>
              <a:endParaRPr kumimoji="0" lang="zh-TW" altLang="en-US" sz="2300" dirty="0">
                <a:solidFill>
                  <a:prstClr val="white"/>
                </a:solidFill>
                <a:latin typeface="微軟正黑體" pitchFamily="34" charset="-120"/>
                <a:ea typeface="微軟正黑體" pitchFamily="34" charset="-120"/>
              </a:endParaRPr>
            </a:p>
          </p:txBody>
        </p:sp>
        <p:sp>
          <p:nvSpPr>
            <p:cNvPr id="151592" name="文字方塊 9"/>
            <p:cNvSpPr txBox="1">
              <a:spLocks noChangeArrowheads="1"/>
            </p:cNvSpPr>
            <p:nvPr/>
          </p:nvSpPr>
          <p:spPr bwMode="auto">
            <a:xfrm>
              <a:off x="4778520" y="1572615"/>
              <a:ext cx="1364476" cy="334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2300" b="1">
                  <a:solidFill>
                    <a:srgbClr val="FFFFFF"/>
                  </a:solidFill>
                  <a:latin typeface="微軟正黑體" pitchFamily="34" charset="-120"/>
                  <a:ea typeface="微軟正黑體" pitchFamily="34" charset="-120"/>
                </a:rPr>
                <a:t>個人因素</a:t>
              </a:r>
            </a:p>
          </p:txBody>
        </p:sp>
      </p:grpSp>
      <p:grpSp>
        <p:nvGrpSpPr>
          <p:cNvPr id="151561" name="群組 38"/>
          <p:cNvGrpSpPr>
            <a:grpSpLocks/>
          </p:cNvGrpSpPr>
          <p:nvPr/>
        </p:nvGrpSpPr>
        <p:grpSpPr bwMode="auto">
          <a:xfrm>
            <a:off x="6688138" y="3981450"/>
            <a:ext cx="2565400" cy="1249363"/>
            <a:chOff x="6013250" y="2858897"/>
            <a:chExt cx="1923393" cy="937481"/>
          </a:xfrm>
        </p:grpSpPr>
        <p:sp>
          <p:nvSpPr>
            <p:cNvPr id="12" name="等腰三角形 11"/>
            <p:cNvSpPr/>
            <p:nvPr/>
          </p:nvSpPr>
          <p:spPr>
            <a:xfrm>
              <a:off x="6013250" y="2858897"/>
              <a:ext cx="1923393" cy="937481"/>
            </a:xfrm>
            <a:prstGeom prst="triangle">
              <a:avLst>
                <a:gd name="adj" fmla="val 50000"/>
              </a:avLst>
            </a:prstGeom>
            <a:solidFill>
              <a:schemeClr val="accent2">
                <a:lumMod val="75000"/>
              </a:schemeClr>
            </a:solidFill>
            <a:ln w="34925">
              <a:solidFill>
                <a:schemeClr val="accent2">
                  <a:lumMod val="75000"/>
                </a:schemeClr>
              </a:solidFill>
            </a:ln>
            <a:effectLst/>
            <a:scene3d>
              <a:camera prst="orthographicFront">
                <a:rot lat="0" lon="0" rev="0"/>
              </a:camera>
              <a:lightRig rig="glow" dir="t">
                <a:rot lat="0" lon="0" rev="14100000"/>
              </a:lightRig>
            </a:scene3d>
            <a:sp3d prstMaterial="softEdge">
              <a:bevelT w="127000" prst="artDeco"/>
            </a:sp3d>
          </p:spPr>
          <p:style>
            <a:lnRef idx="0">
              <a:schemeClr val="accent1"/>
            </a:lnRef>
            <a:fillRef idx="3">
              <a:schemeClr val="accent1"/>
            </a:fillRef>
            <a:effectRef idx="3">
              <a:schemeClr val="accent1"/>
            </a:effectRef>
            <a:fontRef idx="minor">
              <a:schemeClr val="lt1"/>
            </a:fontRef>
          </p:style>
          <p:txBody>
            <a:bodyPr anchor="ctr"/>
            <a:lstStyle/>
            <a:p>
              <a:pPr algn="ctr" defTabSz="457147" eaLnBrk="1" fontAlgn="auto" hangingPunct="1">
                <a:spcBef>
                  <a:spcPts val="0"/>
                </a:spcBef>
                <a:spcAft>
                  <a:spcPts val="0"/>
                </a:spcAft>
                <a:defRPr/>
              </a:pPr>
              <a:endParaRPr kumimoji="0" lang="zh-TW" altLang="en-US" sz="2300" dirty="0">
                <a:solidFill>
                  <a:prstClr val="white"/>
                </a:solidFill>
                <a:latin typeface="微軟正黑體" pitchFamily="34" charset="-120"/>
                <a:ea typeface="微軟正黑體" pitchFamily="34" charset="-120"/>
              </a:endParaRPr>
            </a:p>
          </p:txBody>
        </p:sp>
        <p:sp>
          <p:nvSpPr>
            <p:cNvPr id="151588" name="文字方塊 12"/>
            <p:cNvSpPr txBox="1">
              <a:spLocks noChangeArrowheads="1"/>
            </p:cNvSpPr>
            <p:nvPr/>
          </p:nvSpPr>
          <p:spPr bwMode="auto">
            <a:xfrm>
              <a:off x="6294435" y="3390156"/>
              <a:ext cx="1364476" cy="334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2300" b="1">
                  <a:solidFill>
                    <a:srgbClr val="FFFFFF"/>
                  </a:solidFill>
                  <a:latin typeface="微軟正黑體" pitchFamily="34" charset="-120"/>
                  <a:ea typeface="微軟正黑體" pitchFamily="34" charset="-120"/>
                </a:rPr>
                <a:t>資訊因素</a:t>
              </a:r>
            </a:p>
          </p:txBody>
        </p:sp>
      </p:grpSp>
      <p:grpSp>
        <p:nvGrpSpPr>
          <p:cNvPr id="151562" name="群組 37"/>
          <p:cNvGrpSpPr>
            <a:grpSpLocks/>
          </p:cNvGrpSpPr>
          <p:nvPr/>
        </p:nvGrpSpPr>
        <p:grpSpPr bwMode="auto">
          <a:xfrm>
            <a:off x="2719388" y="3981450"/>
            <a:ext cx="2563812" cy="1249363"/>
            <a:chOff x="2947010" y="2782572"/>
            <a:chExt cx="1923393" cy="937481"/>
          </a:xfrm>
        </p:grpSpPr>
        <p:sp>
          <p:nvSpPr>
            <p:cNvPr id="15" name="等腰三角形 14"/>
            <p:cNvSpPr/>
            <p:nvPr/>
          </p:nvSpPr>
          <p:spPr>
            <a:xfrm>
              <a:off x="2947010" y="2782572"/>
              <a:ext cx="1923393" cy="937481"/>
            </a:xfrm>
            <a:prstGeom prst="triangle">
              <a:avLst>
                <a:gd name="adj" fmla="val 50000"/>
              </a:avLst>
            </a:prstGeom>
            <a:solidFill>
              <a:schemeClr val="accent3"/>
            </a:solidFill>
            <a:ln w="34925">
              <a:solidFill>
                <a:schemeClr val="accent3">
                  <a:lumMod val="75000"/>
                </a:schemeClr>
              </a:solidFill>
            </a:ln>
            <a:effectLst/>
            <a:scene3d>
              <a:camera prst="orthographicFront">
                <a:rot lat="0" lon="0" rev="0"/>
              </a:camera>
              <a:lightRig rig="glow" dir="t">
                <a:rot lat="0" lon="0" rev="14100000"/>
              </a:lightRig>
            </a:scene3d>
            <a:sp3d prstMaterial="softEdge">
              <a:bevelT w="127000" prst="artDeco"/>
            </a:sp3d>
          </p:spPr>
          <p:style>
            <a:lnRef idx="0">
              <a:schemeClr val="accent1"/>
            </a:lnRef>
            <a:fillRef idx="3">
              <a:schemeClr val="accent1"/>
            </a:fillRef>
            <a:effectRef idx="3">
              <a:schemeClr val="accent1"/>
            </a:effectRef>
            <a:fontRef idx="minor">
              <a:schemeClr val="lt1"/>
            </a:fontRef>
          </p:style>
          <p:txBody>
            <a:bodyPr anchor="ctr"/>
            <a:lstStyle/>
            <a:p>
              <a:pPr algn="ctr" defTabSz="457147" eaLnBrk="1" fontAlgn="auto" hangingPunct="1">
                <a:spcBef>
                  <a:spcPts val="0"/>
                </a:spcBef>
                <a:spcAft>
                  <a:spcPts val="0"/>
                </a:spcAft>
                <a:defRPr/>
              </a:pPr>
              <a:endParaRPr kumimoji="0" lang="zh-TW" altLang="en-US" sz="2300" dirty="0">
                <a:solidFill>
                  <a:prstClr val="white"/>
                </a:solidFill>
                <a:latin typeface="微軟正黑體" pitchFamily="34" charset="-120"/>
                <a:ea typeface="微軟正黑體" pitchFamily="34" charset="-120"/>
              </a:endParaRPr>
            </a:p>
          </p:txBody>
        </p:sp>
        <p:sp>
          <p:nvSpPr>
            <p:cNvPr id="151584" name="文字方塊 15"/>
            <p:cNvSpPr txBox="1">
              <a:spLocks noChangeArrowheads="1"/>
            </p:cNvSpPr>
            <p:nvPr/>
          </p:nvSpPr>
          <p:spPr bwMode="auto">
            <a:xfrm>
              <a:off x="3229495" y="3291832"/>
              <a:ext cx="1364476" cy="334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2300" b="1">
                  <a:solidFill>
                    <a:srgbClr val="FFFFFF"/>
                  </a:solidFill>
                  <a:latin typeface="微軟正黑體" pitchFamily="34" charset="-120"/>
                  <a:ea typeface="微軟正黑體" pitchFamily="34" charset="-120"/>
                </a:rPr>
                <a:t>環境因素</a:t>
              </a:r>
            </a:p>
          </p:txBody>
        </p:sp>
      </p:grpSp>
      <p:grpSp>
        <p:nvGrpSpPr>
          <p:cNvPr id="17" name="群組 39"/>
          <p:cNvGrpSpPr>
            <a:grpSpLocks/>
          </p:cNvGrpSpPr>
          <p:nvPr/>
        </p:nvGrpSpPr>
        <p:grpSpPr bwMode="auto">
          <a:xfrm>
            <a:off x="3157538" y="1354138"/>
            <a:ext cx="7604125" cy="2255837"/>
            <a:chOff x="3513946" y="1225789"/>
            <a:chExt cx="5175019" cy="909475"/>
          </a:xfrm>
        </p:grpSpPr>
        <p:sp>
          <p:nvSpPr>
            <p:cNvPr id="151577" name="文字方塊 17"/>
            <p:cNvSpPr txBox="1">
              <a:spLocks noChangeArrowheads="1"/>
            </p:cNvSpPr>
            <p:nvPr/>
          </p:nvSpPr>
          <p:spPr bwMode="auto">
            <a:xfrm>
              <a:off x="3513946" y="1476003"/>
              <a:ext cx="1517614" cy="260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b="1">
                  <a:solidFill>
                    <a:srgbClr val="1F497D"/>
                  </a:solidFill>
                  <a:latin typeface="微軟正黑體" pitchFamily="34" charset="-120"/>
                  <a:ea typeface="微軟正黑體" pitchFamily="34" charset="-120"/>
                </a:rPr>
                <a:t>興趣</a:t>
              </a:r>
              <a:r>
                <a:rPr kumimoji="0" lang="en-US" altLang="zh-TW" b="1">
                  <a:solidFill>
                    <a:srgbClr val="1F497D"/>
                  </a:solidFill>
                  <a:latin typeface="微軟正黑體" pitchFamily="34" charset="-120"/>
                  <a:ea typeface="微軟正黑體" pitchFamily="34" charset="-120"/>
                </a:rPr>
                <a:t>/</a:t>
              </a:r>
              <a:r>
                <a:rPr kumimoji="0" lang="zh-TW" altLang="en-US" b="1">
                  <a:solidFill>
                    <a:srgbClr val="1F497D"/>
                  </a:solidFill>
                  <a:latin typeface="微軟正黑體" pitchFamily="34" charset="-120"/>
                  <a:ea typeface="微軟正黑體" pitchFamily="34" charset="-120"/>
                </a:rPr>
                <a:t>需求</a:t>
              </a:r>
              <a:endParaRPr kumimoji="0" lang="en-US" altLang="zh-TW" b="1">
                <a:solidFill>
                  <a:srgbClr val="1F497D"/>
                </a:solidFill>
                <a:latin typeface="微軟正黑體" pitchFamily="34" charset="-120"/>
                <a:ea typeface="微軟正黑體" pitchFamily="34" charset="-120"/>
              </a:endParaRPr>
            </a:p>
            <a:p>
              <a:pPr algn="ctr" eaLnBrk="1" hangingPunct="1"/>
              <a:r>
                <a:rPr kumimoji="0" lang="zh-TW" altLang="en-US" b="1">
                  <a:solidFill>
                    <a:srgbClr val="1F497D"/>
                  </a:solidFill>
                  <a:latin typeface="微軟正黑體" pitchFamily="34" charset="-120"/>
                  <a:ea typeface="微軟正黑體" pitchFamily="34" charset="-120"/>
                </a:rPr>
                <a:t>性別</a:t>
              </a:r>
              <a:r>
                <a:rPr kumimoji="0" lang="en-US" altLang="zh-TW" b="1">
                  <a:solidFill>
                    <a:srgbClr val="1F497D"/>
                  </a:solidFill>
                  <a:latin typeface="微軟正黑體" pitchFamily="34" charset="-120"/>
                  <a:ea typeface="微軟正黑體" pitchFamily="34" charset="-120"/>
                </a:rPr>
                <a:t>/</a:t>
              </a:r>
              <a:r>
                <a:rPr kumimoji="0" lang="zh-TW" altLang="en-US" b="1">
                  <a:solidFill>
                    <a:srgbClr val="1F497D"/>
                  </a:solidFill>
                  <a:latin typeface="微軟正黑體" pitchFamily="34" charset="-120"/>
                  <a:ea typeface="微軟正黑體" pitchFamily="34" charset="-120"/>
                </a:rPr>
                <a:t>健康狀況</a:t>
              </a:r>
            </a:p>
          </p:txBody>
        </p:sp>
        <p:sp>
          <p:nvSpPr>
            <p:cNvPr id="151578" name="文字方塊 18"/>
            <p:cNvSpPr txBox="1">
              <a:spLocks noChangeArrowheads="1"/>
            </p:cNvSpPr>
            <p:nvPr/>
          </p:nvSpPr>
          <p:spPr bwMode="auto">
            <a:xfrm>
              <a:off x="4920548" y="1986321"/>
              <a:ext cx="1098641" cy="148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b="1">
                  <a:solidFill>
                    <a:srgbClr val="1F497D"/>
                  </a:solidFill>
                  <a:latin typeface="微軟正黑體" pitchFamily="34" charset="-120"/>
                  <a:ea typeface="微軟正黑體" pitchFamily="34" charset="-120"/>
                </a:rPr>
                <a:t>能力</a:t>
              </a:r>
              <a:r>
                <a:rPr kumimoji="0" lang="en-US" altLang="zh-TW" b="1">
                  <a:solidFill>
                    <a:srgbClr val="1F497D"/>
                  </a:solidFill>
                  <a:latin typeface="微軟正黑體" pitchFamily="34" charset="-120"/>
                  <a:ea typeface="微軟正黑體" pitchFamily="34" charset="-120"/>
                </a:rPr>
                <a:t>/</a:t>
              </a:r>
              <a:r>
                <a:rPr kumimoji="0" lang="zh-TW" altLang="en-US" b="1">
                  <a:solidFill>
                    <a:srgbClr val="1F497D"/>
                  </a:solidFill>
                  <a:latin typeface="微軟正黑體" pitchFamily="34" charset="-120"/>
                  <a:ea typeface="微軟正黑體" pitchFamily="34" charset="-120"/>
                </a:rPr>
                <a:t>性向</a:t>
              </a:r>
            </a:p>
          </p:txBody>
        </p:sp>
        <p:sp>
          <p:nvSpPr>
            <p:cNvPr id="151579" name="文字方塊 19"/>
            <p:cNvSpPr txBox="1">
              <a:spLocks noChangeArrowheads="1"/>
            </p:cNvSpPr>
            <p:nvPr/>
          </p:nvSpPr>
          <p:spPr bwMode="auto">
            <a:xfrm>
              <a:off x="5888432" y="1474463"/>
              <a:ext cx="1175395" cy="260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b="1">
                  <a:solidFill>
                    <a:srgbClr val="1F497D"/>
                  </a:solidFill>
                  <a:latin typeface="微軟正黑體" pitchFamily="34" charset="-120"/>
                  <a:ea typeface="微軟正黑體" pitchFamily="34" charset="-120"/>
                </a:rPr>
                <a:t>價值觀</a:t>
              </a:r>
              <a:r>
                <a:rPr kumimoji="0" lang="en-US" altLang="zh-TW" b="1">
                  <a:solidFill>
                    <a:srgbClr val="1F497D"/>
                  </a:solidFill>
                  <a:latin typeface="微軟正黑體" pitchFamily="34" charset="-120"/>
                  <a:ea typeface="微軟正黑體" pitchFamily="34" charset="-120"/>
                </a:rPr>
                <a:t>/</a:t>
              </a:r>
            </a:p>
            <a:p>
              <a:pPr eaLnBrk="1" hangingPunct="1"/>
              <a:r>
                <a:rPr kumimoji="0" lang="zh-TW" altLang="en-US" b="1">
                  <a:solidFill>
                    <a:srgbClr val="1F497D"/>
                  </a:solidFill>
                  <a:latin typeface="微軟正黑體" pitchFamily="34" charset="-120"/>
                  <a:ea typeface="微軟正黑體" pitchFamily="34" charset="-120"/>
                </a:rPr>
                <a:t>個人特質</a:t>
              </a:r>
            </a:p>
          </p:txBody>
        </p:sp>
        <p:sp>
          <p:nvSpPr>
            <p:cNvPr id="21" name="雲朵形圖說文字 20"/>
            <p:cNvSpPr/>
            <p:nvPr/>
          </p:nvSpPr>
          <p:spPr>
            <a:xfrm>
              <a:off x="6835033" y="1225789"/>
              <a:ext cx="1853932" cy="629144"/>
            </a:xfrm>
            <a:prstGeom prst="cloudCallout">
              <a:avLst>
                <a:gd name="adj1" fmla="val -67692"/>
                <a:gd name="adj2" fmla="val 46373"/>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47" eaLnBrk="1" fontAlgn="auto" hangingPunct="1">
                <a:spcBef>
                  <a:spcPts val="0"/>
                </a:spcBef>
                <a:spcAft>
                  <a:spcPts val="0"/>
                </a:spcAft>
                <a:defRPr/>
              </a:pPr>
              <a:r>
                <a:rPr kumimoji="0" lang="zh-TW" altLang="en-US" sz="2000" b="1"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孩子的</a:t>
              </a:r>
              <a:endParaRPr kumimoji="0" lang="en-US" altLang="zh-TW" sz="2000" b="1"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defTabSz="457147" eaLnBrk="1" fontAlgn="auto" hangingPunct="1">
                <a:spcBef>
                  <a:spcPts val="0"/>
                </a:spcBef>
                <a:spcAft>
                  <a:spcPts val="0"/>
                </a:spcAft>
                <a:defRPr/>
              </a:pPr>
              <a:r>
                <a:rPr kumimoji="0" lang="zh-TW" altLang="en-US" sz="2000" b="1"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自我認識</a:t>
              </a:r>
            </a:p>
          </p:txBody>
        </p:sp>
      </p:grpSp>
      <p:grpSp>
        <p:nvGrpSpPr>
          <p:cNvPr id="43" name="群組 40"/>
          <p:cNvGrpSpPr>
            <a:grpSpLocks/>
          </p:cNvGrpSpPr>
          <p:nvPr/>
        </p:nvGrpSpPr>
        <p:grpSpPr bwMode="auto">
          <a:xfrm>
            <a:off x="971550" y="2928938"/>
            <a:ext cx="5380038" cy="2670175"/>
            <a:chOff x="1800360" y="1942635"/>
            <a:chExt cx="4036244" cy="2003173"/>
          </a:xfrm>
        </p:grpSpPr>
        <p:sp>
          <p:nvSpPr>
            <p:cNvPr id="151573" name="文字方塊 43"/>
            <p:cNvSpPr txBox="1">
              <a:spLocks noChangeArrowheads="1"/>
            </p:cNvSpPr>
            <p:nvPr/>
          </p:nvSpPr>
          <p:spPr bwMode="auto">
            <a:xfrm>
              <a:off x="2078729" y="3137837"/>
              <a:ext cx="1313180" cy="48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b="1">
                  <a:solidFill>
                    <a:srgbClr val="336600"/>
                  </a:solidFill>
                  <a:latin typeface="微軟正黑體" pitchFamily="34" charset="-120"/>
                  <a:ea typeface="微軟正黑體" pitchFamily="34" charset="-120"/>
                </a:rPr>
                <a:t>家庭</a:t>
              </a:r>
              <a:r>
                <a:rPr kumimoji="0" lang="en-US" altLang="zh-TW" b="1">
                  <a:solidFill>
                    <a:srgbClr val="336600"/>
                  </a:solidFill>
                  <a:latin typeface="微軟正黑體" pitchFamily="34" charset="-120"/>
                  <a:ea typeface="微軟正黑體" pitchFamily="34" charset="-120"/>
                </a:rPr>
                <a:t>/</a:t>
              </a:r>
              <a:r>
                <a:rPr kumimoji="0" lang="zh-TW" altLang="en-US" b="1">
                  <a:solidFill>
                    <a:srgbClr val="336600"/>
                  </a:solidFill>
                  <a:latin typeface="微軟正黑體" pitchFamily="34" charset="-120"/>
                  <a:ea typeface="微軟正黑體" pitchFamily="34" charset="-120"/>
                </a:rPr>
                <a:t>師長</a:t>
              </a:r>
              <a:r>
                <a:rPr kumimoji="0" lang="en-US" altLang="zh-TW" b="1">
                  <a:solidFill>
                    <a:srgbClr val="336600"/>
                  </a:solidFill>
                  <a:latin typeface="微軟正黑體" pitchFamily="34" charset="-120"/>
                  <a:ea typeface="微軟正黑體" pitchFamily="34" charset="-120"/>
                </a:rPr>
                <a:t>/</a:t>
              </a:r>
            </a:p>
            <a:p>
              <a:pPr eaLnBrk="1" hangingPunct="1"/>
              <a:r>
                <a:rPr kumimoji="0" lang="zh-TW" altLang="en-US" b="1">
                  <a:solidFill>
                    <a:srgbClr val="336600"/>
                  </a:solidFill>
                  <a:latin typeface="微軟正黑體" pitchFamily="34" charset="-120"/>
                  <a:ea typeface="微軟正黑體" pitchFamily="34" charset="-120"/>
                </a:rPr>
                <a:t>同儕</a:t>
              </a:r>
            </a:p>
          </p:txBody>
        </p:sp>
        <p:sp>
          <p:nvSpPr>
            <p:cNvPr id="151574" name="文字方塊 44"/>
            <p:cNvSpPr txBox="1">
              <a:spLocks noChangeArrowheads="1"/>
            </p:cNvSpPr>
            <p:nvPr/>
          </p:nvSpPr>
          <p:spPr bwMode="auto">
            <a:xfrm>
              <a:off x="3106270" y="3668873"/>
              <a:ext cx="1672253" cy="276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b="1">
                  <a:solidFill>
                    <a:srgbClr val="336600"/>
                  </a:solidFill>
                  <a:latin typeface="微軟正黑體" pitchFamily="34" charset="-120"/>
                  <a:ea typeface="微軟正黑體" pitchFamily="34" charset="-120"/>
                </a:rPr>
                <a:t>助力</a:t>
              </a:r>
              <a:r>
                <a:rPr kumimoji="0" lang="en-US" altLang="zh-TW" b="1">
                  <a:solidFill>
                    <a:srgbClr val="336600"/>
                  </a:solidFill>
                  <a:latin typeface="微軟正黑體" pitchFamily="34" charset="-120"/>
                  <a:ea typeface="微軟正黑體" pitchFamily="34" charset="-120"/>
                </a:rPr>
                <a:t>/</a:t>
              </a:r>
              <a:r>
                <a:rPr kumimoji="0" lang="zh-TW" altLang="en-US" b="1">
                  <a:solidFill>
                    <a:srgbClr val="336600"/>
                  </a:solidFill>
                  <a:latin typeface="微軟正黑體" pitchFamily="34" charset="-120"/>
                  <a:ea typeface="微軟正黑體" pitchFamily="34" charset="-120"/>
                </a:rPr>
                <a:t>阻力因素</a:t>
              </a:r>
            </a:p>
          </p:txBody>
        </p:sp>
        <p:sp>
          <p:nvSpPr>
            <p:cNvPr id="151575" name="文字方塊 45"/>
            <p:cNvSpPr txBox="1">
              <a:spLocks noChangeArrowheads="1"/>
            </p:cNvSpPr>
            <p:nvPr/>
          </p:nvSpPr>
          <p:spPr bwMode="auto">
            <a:xfrm>
              <a:off x="4626016" y="3161765"/>
              <a:ext cx="1210588" cy="48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b="1">
                  <a:solidFill>
                    <a:srgbClr val="336600"/>
                  </a:solidFill>
                  <a:latin typeface="微軟正黑體" pitchFamily="34" charset="-120"/>
                  <a:ea typeface="微軟正黑體" pitchFamily="34" charset="-120"/>
                </a:rPr>
                <a:t>社會潮流</a:t>
              </a:r>
              <a:r>
                <a:rPr kumimoji="0" lang="en-US" altLang="zh-TW" b="1">
                  <a:solidFill>
                    <a:srgbClr val="336600"/>
                  </a:solidFill>
                  <a:latin typeface="微軟正黑體" pitchFamily="34" charset="-120"/>
                  <a:ea typeface="微軟正黑體" pitchFamily="34" charset="-120"/>
                </a:rPr>
                <a:t>/</a:t>
              </a:r>
            </a:p>
            <a:p>
              <a:pPr algn="ctr" eaLnBrk="1" hangingPunct="1"/>
              <a:r>
                <a:rPr kumimoji="0" lang="zh-TW" altLang="en-US" b="1">
                  <a:solidFill>
                    <a:srgbClr val="336600"/>
                  </a:solidFill>
                  <a:latin typeface="微軟正黑體" pitchFamily="34" charset="-120"/>
                  <a:ea typeface="微軟正黑體" pitchFamily="34" charset="-120"/>
                </a:rPr>
                <a:t>地緣</a:t>
              </a:r>
            </a:p>
          </p:txBody>
        </p:sp>
        <p:sp>
          <p:nvSpPr>
            <p:cNvPr id="47" name="雲朵形圖說文字 46"/>
            <p:cNvSpPr/>
            <p:nvPr/>
          </p:nvSpPr>
          <p:spPr>
            <a:xfrm>
              <a:off x="1800360" y="1942635"/>
              <a:ext cx="2260487" cy="915838"/>
            </a:xfrm>
            <a:prstGeom prst="cloudCallout">
              <a:avLst>
                <a:gd name="adj1" fmla="val 24491"/>
                <a:gd name="adj2" fmla="val 72182"/>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47" eaLnBrk="1" fontAlgn="auto" hangingPunct="1">
                <a:spcBef>
                  <a:spcPts val="0"/>
                </a:spcBef>
                <a:spcAft>
                  <a:spcPts val="0"/>
                </a:spcAft>
                <a:defRPr/>
              </a:pPr>
              <a:r>
                <a:rPr kumimoji="0" lang="zh-TW" altLang="en-US" sz="2000" b="1"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自己與環境的關係</a:t>
              </a:r>
            </a:p>
          </p:txBody>
        </p:sp>
      </p:grpSp>
      <p:grpSp>
        <p:nvGrpSpPr>
          <p:cNvPr id="49" name="群組 41"/>
          <p:cNvGrpSpPr>
            <a:grpSpLocks/>
          </p:cNvGrpSpPr>
          <p:nvPr/>
        </p:nvGrpSpPr>
        <p:grpSpPr bwMode="auto">
          <a:xfrm>
            <a:off x="5700713" y="3167063"/>
            <a:ext cx="5908675" cy="2392362"/>
            <a:chOff x="5155731" y="2177979"/>
            <a:chExt cx="4432236" cy="1793734"/>
          </a:xfrm>
        </p:grpSpPr>
        <p:sp>
          <p:nvSpPr>
            <p:cNvPr id="151569" name="文字方塊 49"/>
            <p:cNvSpPr txBox="1">
              <a:spLocks noChangeArrowheads="1"/>
            </p:cNvSpPr>
            <p:nvPr/>
          </p:nvSpPr>
          <p:spPr bwMode="auto">
            <a:xfrm>
              <a:off x="7433451" y="3212453"/>
              <a:ext cx="1107996" cy="276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b="1">
                  <a:solidFill>
                    <a:srgbClr val="C00000"/>
                  </a:solidFill>
                  <a:latin typeface="微軟正黑體" pitchFamily="34" charset="-120"/>
                  <a:ea typeface="微軟正黑體" pitchFamily="34" charset="-120"/>
                </a:rPr>
                <a:t>演講座談</a:t>
              </a:r>
            </a:p>
          </p:txBody>
        </p:sp>
        <p:sp>
          <p:nvSpPr>
            <p:cNvPr id="151570" name="文字方塊 50"/>
            <p:cNvSpPr txBox="1">
              <a:spLocks noChangeArrowheads="1"/>
            </p:cNvSpPr>
            <p:nvPr/>
          </p:nvSpPr>
          <p:spPr bwMode="auto">
            <a:xfrm>
              <a:off x="6356541" y="3694778"/>
              <a:ext cx="1107996" cy="276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b="1">
                  <a:solidFill>
                    <a:srgbClr val="C00000"/>
                  </a:solidFill>
                  <a:latin typeface="微軟正黑體" pitchFamily="34" charset="-120"/>
                  <a:ea typeface="微軟正黑體" pitchFamily="34" charset="-120"/>
                </a:rPr>
                <a:t>參觀訪問</a:t>
              </a:r>
            </a:p>
          </p:txBody>
        </p:sp>
        <p:sp>
          <p:nvSpPr>
            <p:cNvPr id="151571" name="文字方塊 51"/>
            <p:cNvSpPr txBox="1">
              <a:spLocks noChangeArrowheads="1"/>
            </p:cNvSpPr>
            <p:nvPr/>
          </p:nvSpPr>
          <p:spPr bwMode="auto">
            <a:xfrm>
              <a:off x="5155731" y="3203040"/>
              <a:ext cx="1107996" cy="276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a:defRPr kumimoji="1">
                  <a:solidFill>
                    <a:schemeClr val="tx1"/>
                  </a:solidFill>
                  <a:latin typeface="Arial" pitchFamily="34" charset="0"/>
                  <a:ea typeface="新細明體" pitchFamily="18" charset="-120"/>
                </a:defRPr>
              </a:lvl1pPr>
              <a:lvl2pPr marL="742950" indent="-285750" defTabSz="455613">
                <a:defRPr kumimoji="1">
                  <a:solidFill>
                    <a:schemeClr val="tx1"/>
                  </a:solidFill>
                  <a:latin typeface="Arial" pitchFamily="34" charset="0"/>
                  <a:ea typeface="新細明體" pitchFamily="18" charset="-120"/>
                </a:defRPr>
              </a:lvl2pPr>
              <a:lvl3pPr marL="1143000" indent="-228600" defTabSz="455613">
                <a:defRPr kumimoji="1">
                  <a:solidFill>
                    <a:schemeClr val="tx1"/>
                  </a:solidFill>
                  <a:latin typeface="Arial" pitchFamily="34" charset="0"/>
                  <a:ea typeface="新細明體" pitchFamily="18" charset="-120"/>
                </a:defRPr>
              </a:lvl3pPr>
              <a:lvl4pPr marL="1600200" indent="-228600" defTabSz="455613">
                <a:defRPr kumimoji="1">
                  <a:solidFill>
                    <a:schemeClr val="tx1"/>
                  </a:solidFill>
                  <a:latin typeface="Arial" pitchFamily="34" charset="0"/>
                  <a:ea typeface="新細明體" pitchFamily="18" charset="-120"/>
                </a:defRPr>
              </a:lvl4pPr>
              <a:lvl5pPr marL="2057400" indent="-228600" defTabSz="455613">
                <a:defRPr kumimoji="1">
                  <a:solidFill>
                    <a:schemeClr val="tx1"/>
                  </a:solidFill>
                  <a:latin typeface="Arial" pitchFamily="34" charset="0"/>
                  <a:ea typeface="新細明體" pitchFamily="18" charset="-120"/>
                </a:defRPr>
              </a:lvl5pPr>
              <a:lvl6pPr marL="25146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56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b="1">
                  <a:solidFill>
                    <a:srgbClr val="C00000"/>
                  </a:solidFill>
                  <a:latin typeface="微軟正黑體" pitchFamily="34" charset="-120"/>
                  <a:ea typeface="微軟正黑體" pitchFamily="34" charset="-120"/>
                </a:rPr>
                <a:t>文書資料</a:t>
              </a:r>
            </a:p>
          </p:txBody>
        </p:sp>
        <p:sp>
          <p:nvSpPr>
            <p:cNvPr id="53" name="雲朵形圖說文字 52"/>
            <p:cNvSpPr/>
            <p:nvPr/>
          </p:nvSpPr>
          <p:spPr>
            <a:xfrm>
              <a:off x="7733858" y="2177979"/>
              <a:ext cx="1854109" cy="916507"/>
            </a:xfrm>
            <a:prstGeom prst="cloudCallout">
              <a:avLst>
                <a:gd name="adj1" fmla="val -47075"/>
                <a:gd name="adj2" fmla="val 55406"/>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47" eaLnBrk="1" fontAlgn="auto" hangingPunct="1">
                <a:spcBef>
                  <a:spcPts val="0"/>
                </a:spcBef>
                <a:spcAft>
                  <a:spcPts val="0"/>
                </a:spcAft>
                <a:defRPr/>
              </a:pPr>
              <a:r>
                <a:rPr kumimoji="0" lang="zh-TW" altLang="en-US" sz="2000" b="1"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教育與</a:t>
              </a:r>
              <a:endParaRPr kumimoji="0" lang="en-US" altLang="zh-TW" sz="2000" b="1"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defTabSz="457147" eaLnBrk="1" fontAlgn="auto" hangingPunct="1">
                <a:spcBef>
                  <a:spcPts val="0"/>
                </a:spcBef>
                <a:spcAft>
                  <a:spcPts val="0"/>
                </a:spcAft>
                <a:defRPr/>
              </a:pPr>
              <a:r>
                <a:rPr kumimoji="0" lang="zh-TW" altLang="en-US" sz="2000" b="1"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職業資訊</a:t>
              </a:r>
            </a:p>
          </p:txBody>
        </p:sp>
      </p:grpSp>
      <p:sp>
        <p:nvSpPr>
          <p:cNvPr id="54" name="等腰三角形 53"/>
          <p:cNvSpPr/>
          <p:nvPr/>
        </p:nvSpPr>
        <p:spPr>
          <a:xfrm>
            <a:off x="1113063" y="996346"/>
            <a:ext cx="9990666" cy="5130800"/>
          </a:xfrm>
          <a:prstGeom prst="triangle">
            <a:avLst/>
          </a:prstGeom>
          <a:effectLst>
            <a:glow rad="139700">
              <a:schemeClr val="accent2">
                <a:satMod val="175000"/>
                <a:alpha val="40000"/>
              </a:schemeClr>
            </a:glow>
            <a:outerShdw blurRad="40000" dist="23000" dir="5400000" rotWithShape="0">
              <a:srgbClr val="000000">
                <a:alpha val="35000"/>
              </a:srgbClr>
            </a:outerShdw>
          </a:effectLst>
          <a:scene3d>
            <a:camera prst="orthographicFront"/>
            <a:lightRig rig="threePt" dir="t"/>
          </a:scene3d>
          <a:sp3d>
            <a:bevelT w="152400" h="50800" prst="softRound"/>
          </a:sp3d>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zh-TW" altLang="en-US" sz="4800" b="1" dirty="0">
                <a:solidFill>
                  <a:prstClr val="white"/>
                </a:solidFill>
                <a:latin typeface="標楷體" panose="03000509000000000000" pitchFamily="65" charset="-120"/>
                <a:ea typeface="標楷體" panose="03000509000000000000" pitchFamily="65" charset="-120"/>
                <a:cs typeface="BiauKai"/>
              </a:rPr>
              <a:t>生涯金三角包含哪三項？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p:cNvSpPr>
          <p:nvPr>
            <p:ph type="title" idx="4294967295"/>
          </p:nvPr>
        </p:nvSpPr>
        <p:spPr>
          <a:xfrm>
            <a:off x="766763" y="404813"/>
            <a:ext cx="4824412" cy="1325562"/>
          </a:xfrm>
          <a:solidFill>
            <a:srgbClr val="000099"/>
          </a:solidFill>
        </p:spPr>
        <p:txBody>
          <a:bodyPr/>
          <a:lstStyle/>
          <a:p>
            <a:r>
              <a:rPr lang="zh-TW" altLang="en-US" sz="5200" b="1">
                <a:solidFill>
                  <a:schemeClr val="bg1"/>
                </a:solidFill>
                <a:latin typeface="微軟正黑體" pitchFamily="34" charset="-120"/>
                <a:ea typeface="微軟正黑體" pitchFamily="34" charset="-120"/>
              </a:rPr>
              <a:t>選填策略四步驟</a:t>
            </a:r>
          </a:p>
        </p:txBody>
      </p:sp>
      <p:graphicFrame>
        <p:nvGraphicFramePr>
          <p:cNvPr id="3" name="資料圖表 2"/>
          <p:cNvGraphicFramePr/>
          <p:nvPr/>
        </p:nvGraphicFramePr>
        <p:xfrm>
          <a:off x="439738" y="1417638"/>
          <a:ext cx="11480799"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idx="4294967295"/>
          </p:nvPr>
        </p:nvSpPr>
        <p:spPr>
          <a:xfrm>
            <a:off x="1992313" y="333376"/>
            <a:ext cx="8278812" cy="855663"/>
          </a:xfrm>
        </p:spPr>
        <p:txBody>
          <a:bodyPr/>
          <a:lstStyle/>
          <a:p>
            <a:pPr eaLnBrk="1" hangingPunct="1"/>
            <a:r>
              <a:rPr lang="zh-TW" altLang="en-US" sz="4000">
                <a:solidFill>
                  <a:srgbClr val="0000CC"/>
                </a:solidFill>
                <a:latin typeface="標楷體" panose="03000509000000000000" pitchFamily="65" charset="-120"/>
                <a:ea typeface="標楷體" panose="03000509000000000000" pitchFamily="65" charset="-120"/>
              </a:rPr>
              <a:t>黃金十年：十三歲起探索興趣</a:t>
            </a:r>
            <a:r>
              <a:rPr lang="en-US" altLang="zh-TW" sz="4000">
                <a:solidFill>
                  <a:srgbClr val="0000CC"/>
                </a:solidFill>
                <a:latin typeface="標楷體" panose="03000509000000000000" pitchFamily="65" charset="-120"/>
                <a:ea typeface="標楷體" panose="03000509000000000000" pitchFamily="65" charset="-120"/>
              </a:rPr>
              <a:t/>
            </a:r>
            <a:br>
              <a:rPr lang="en-US" altLang="zh-TW" sz="4000">
                <a:solidFill>
                  <a:srgbClr val="0000CC"/>
                </a:solidFill>
                <a:latin typeface="標楷體" panose="03000509000000000000" pitchFamily="65" charset="-120"/>
                <a:ea typeface="標楷體" panose="03000509000000000000" pitchFamily="65" charset="-120"/>
              </a:rPr>
            </a:br>
            <a:r>
              <a:rPr lang="zh-TW" altLang="en-US" sz="4000">
                <a:solidFill>
                  <a:srgbClr val="0000CC"/>
                </a:solidFill>
                <a:latin typeface="標楷體" panose="03000509000000000000" pitchFamily="65" charset="-120"/>
                <a:ea typeface="標楷體" panose="03000509000000000000" pitchFamily="65" charset="-120"/>
              </a:rPr>
              <a:t>出社會前就該知道自己想做什麼</a:t>
            </a:r>
          </a:p>
        </p:txBody>
      </p:sp>
      <p:sp>
        <p:nvSpPr>
          <p:cNvPr id="223235" name="Rectangle 3"/>
          <p:cNvSpPr>
            <a:spLocks noGrp="1" noChangeArrowheads="1"/>
          </p:cNvSpPr>
          <p:nvPr>
            <p:ph type="body" idx="4294967295"/>
          </p:nvPr>
        </p:nvSpPr>
        <p:spPr>
          <a:xfrm>
            <a:off x="2279651" y="1557338"/>
            <a:ext cx="7858125" cy="4024312"/>
          </a:xfrm>
        </p:spPr>
        <p:txBody>
          <a:bodyPr/>
          <a:lstStyle/>
          <a:p>
            <a:pPr eaLnBrk="1" hangingPunct="1">
              <a:lnSpc>
                <a:spcPct val="90000"/>
              </a:lnSpc>
              <a:buFontTx/>
              <a:buNone/>
            </a:pPr>
            <a:r>
              <a:rPr lang="en-US" altLang="zh-TW" sz="2800" b="1">
                <a:solidFill>
                  <a:srgbClr val="00B050"/>
                </a:solidFill>
                <a:latin typeface="標楷體" panose="03000509000000000000" pitchFamily="65" charset="-120"/>
                <a:ea typeface="標楷體" panose="03000509000000000000" pitchFamily="65" charset="-120"/>
              </a:rPr>
              <a:t>☆</a:t>
            </a:r>
            <a:r>
              <a:rPr lang="zh-TW" altLang="en-US" sz="2800">
                <a:solidFill>
                  <a:srgbClr val="663300"/>
                </a:solidFill>
                <a:latin typeface="標楷體" panose="03000509000000000000" pitchFamily="65" charset="-120"/>
                <a:ea typeface="標楷體" panose="03000509000000000000" pitchFamily="65" charset="-120"/>
              </a:rPr>
              <a:t>村上龍主張：「</a:t>
            </a:r>
            <a:r>
              <a:rPr lang="zh-TW" altLang="en-US" sz="2800">
                <a:solidFill>
                  <a:srgbClr val="FF0000"/>
                </a:solidFill>
                <a:latin typeface="標楷體" panose="03000509000000000000" pitchFamily="65" charset="-120"/>
                <a:ea typeface="標楷體" panose="03000509000000000000" pitchFamily="65" charset="-120"/>
              </a:rPr>
              <a:t>年輕人在出社會之前，就應該</a:t>
            </a:r>
          </a:p>
          <a:p>
            <a:pPr eaLnBrk="1" hangingPunct="1">
              <a:lnSpc>
                <a:spcPct val="90000"/>
              </a:lnSpc>
              <a:buFontTx/>
              <a:buNone/>
            </a:pPr>
            <a:r>
              <a:rPr lang="zh-TW" altLang="en-US" sz="2800">
                <a:solidFill>
                  <a:srgbClr val="FF0000"/>
                </a:solidFill>
                <a:latin typeface="標楷體" panose="03000509000000000000" pitchFamily="65" charset="-120"/>
                <a:ea typeface="標楷體" panose="03000509000000000000" pitchFamily="65" charset="-120"/>
              </a:rPr>
              <a:t>  、也能夠 找到自己真正想從事的工作。而且</a:t>
            </a:r>
          </a:p>
          <a:p>
            <a:pPr eaLnBrk="1" hangingPunct="1">
              <a:lnSpc>
                <a:spcPct val="90000"/>
              </a:lnSpc>
              <a:buFontTx/>
              <a:buNone/>
            </a:pPr>
            <a:r>
              <a:rPr lang="zh-TW" altLang="en-US" sz="2800">
                <a:solidFill>
                  <a:srgbClr val="FF0000"/>
                </a:solidFill>
                <a:latin typeface="標楷體" panose="03000509000000000000" pitchFamily="65" charset="-120"/>
                <a:ea typeface="標楷體" panose="03000509000000000000" pitchFamily="65" charset="-120"/>
              </a:rPr>
              <a:t>  要從</a:t>
            </a:r>
            <a:r>
              <a:rPr lang="en-US" altLang="zh-TW" sz="2800">
                <a:solidFill>
                  <a:srgbClr val="FF0000"/>
                </a:solidFill>
                <a:latin typeface="標楷體" panose="03000509000000000000" pitchFamily="65" charset="-120"/>
                <a:ea typeface="標楷體" panose="03000509000000000000" pitchFamily="65" charset="-120"/>
              </a:rPr>
              <a:t>13</a:t>
            </a:r>
            <a:r>
              <a:rPr lang="zh-TW" altLang="en-US" sz="2800">
                <a:solidFill>
                  <a:srgbClr val="FF0000"/>
                </a:solidFill>
                <a:latin typeface="標楷體" panose="03000509000000000000" pitchFamily="65" charset="-120"/>
                <a:ea typeface="標楷體" panose="03000509000000000000" pitchFamily="65" charset="-120"/>
              </a:rPr>
              <a:t>歲</a:t>
            </a:r>
            <a:r>
              <a:rPr lang="en-US" altLang="zh-TW" sz="2800">
                <a:solidFill>
                  <a:srgbClr val="FF0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國一</a:t>
            </a:r>
            <a:r>
              <a:rPr lang="en-US" altLang="zh-TW" sz="2800">
                <a:solidFill>
                  <a:srgbClr val="FF0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開始， 就發掘自己的興趣</a:t>
            </a:r>
            <a:r>
              <a:rPr lang="zh-TW" altLang="en-US" sz="2800">
                <a:solidFill>
                  <a:srgbClr val="663300"/>
                </a:solidFill>
                <a:latin typeface="標楷體" panose="03000509000000000000" pitchFamily="65" charset="-120"/>
                <a:ea typeface="標楷體" panose="03000509000000000000" pitchFamily="65" charset="-120"/>
              </a:rPr>
              <a:t>。」</a:t>
            </a:r>
            <a:endParaRPr lang="en-US" altLang="zh-TW" sz="2800">
              <a:solidFill>
                <a:srgbClr val="663300"/>
              </a:solidFill>
              <a:latin typeface="標楷體" panose="03000509000000000000" pitchFamily="65" charset="-120"/>
              <a:ea typeface="標楷體" panose="03000509000000000000" pitchFamily="65" charset="-120"/>
            </a:endParaRPr>
          </a:p>
          <a:p>
            <a:pPr eaLnBrk="1" hangingPunct="1">
              <a:lnSpc>
                <a:spcPct val="90000"/>
              </a:lnSpc>
              <a:buFontTx/>
              <a:buNone/>
            </a:pPr>
            <a:r>
              <a:rPr lang="en-US" altLang="zh-TW" sz="2800" b="1">
                <a:solidFill>
                  <a:srgbClr val="00B050"/>
                </a:solidFill>
                <a:latin typeface="標楷體" panose="03000509000000000000" pitchFamily="65" charset="-120"/>
                <a:ea typeface="標楷體" panose="03000509000000000000" pitchFamily="65" charset="-120"/>
              </a:rPr>
              <a:t>☆</a:t>
            </a:r>
            <a:r>
              <a:rPr lang="zh-TW" altLang="en-US" sz="2800">
                <a:solidFill>
                  <a:srgbClr val="663300"/>
                </a:solidFill>
                <a:latin typeface="標楷體" panose="03000509000000000000" pitchFamily="65" charset="-120"/>
                <a:ea typeface="標楷體" panose="03000509000000000000" pitchFamily="65" charset="-120"/>
              </a:rPr>
              <a:t>在此階段前，兒童會大量接觸事物，對很多事</a:t>
            </a:r>
            <a:endParaRPr lang="en-US" altLang="zh-TW" sz="2800">
              <a:solidFill>
                <a:srgbClr val="663300"/>
              </a:solidFill>
              <a:latin typeface="標楷體" panose="03000509000000000000" pitchFamily="65" charset="-120"/>
              <a:ea typeface="標楷體" panose="03000509000000000000" pitchFamily="65" charset="-120"/>
            </a:endParaRPr>
          </a:p>
          <a:p>
            <a:pPr eaLnBrk="1" hangingPunct="1">
              <a:lnSpc>
                <a:spcPct val="90000"/>
              </a:lnSpc>
              <a:buFontTx/>
              <a:buNone/>
            </a:pPr>
            <a:r>
              <a:rPr lang="zh-TW" altLang="en-US" sz="2800">
                <a:solidFill>
                  <a:srgbClr val="663300"/>
                </a:solidFill>
                <a:latin typeface="標楷體" panose="03000509000000000000" pitchFamily="65" charset="-120"/>
                <a:ea typeface="標楷體" panose="03000509000000000000" pitchFamily="65" charset="-120"/>
              </a:rPr>
              <a:t>  情好奇。</a:t>
            </a:r>
            <a:r>
              <a:rPr lang="en-US" altLang="zh-TW" sz="2800">
                <a:solidFill>
                  <a:srgbClr val="663300"/>
                </a:solidFill>
                <a:latin typeface="標楷體" panose="03000509000000000000" pitchFamily="65" charset="-120"/>
                <a:ea typeface="標楷體" panose="03000509000000000000" pitchFamily="65" charset="-120"/>
              </a:rPr>
              <a:t>13</a:t>
            </a:r>
            <a:r>
              <a:rPr lang="zh-TW" altLang="en-US" sz="2800">
                <a:solidFill>
                  <a:srgbClr val="663300"/>
                </a:solidFill>
                <a:latin typeface="標楷體" panose="03000509000000000000" pitchFamily="65" charset="-120"/>
                <a:ea typeface="標楷體" panose="03000509000000000000" pitchFamily="65" charset="-120"/>
              </a:rPr>
              <a:t>歲</a:t>
            </a:r>
            <a:r>
              <a:rPr lang="en-US" altLang="zh-TW" sz="2800">
                <a:solidFill>
                  <a:srgbClr val="663300"/>
                </a:solidFill>
                <a:latin typeface="標楷體" panose="03000509000000000000" pitchFamily="65" charset="-120"/>
                <a:ea typeface="標楷體" panose="03000509000000000000" pitchFamily="65" charset="-120"/>
              </a:rPr>
              <a:t>(</a:t>
            </a:r>
            <a:r>
              <a:rPr lang="zh-TW" altLang="en-US" sz="2800">
                <a:solidFill>
                  <a:srgbClr val="663300"/>
                </a:solidFill>
                <a:latin typeface="標楷體" panose="03000509000000000000" pitchFamily="65" charset="-120"/>
                <a:ea typeface="標楷體" panose="03000509000000000000" pitchFamily="65" charset="-120"/>
              </a:rPr>
              <a:t>國一</a:t>
            </a:r>
            <a:r>
              <a:rPr lang="en-US" altLang="zh-TW" sz="2800">
                <a:solidFill>
                  <a:srgbClr val="663300"/>
                </a:solidFill>
                <a:latin typeface="標楷體" panose="03000509000000000000" pitchFamily="65" charset="-120"/>
                <a:ea typeface="標楷體" panose="03000509000000000000" pitchFamily="65" charset="-120"/>
              </a:rPr>
              <a:t>)</a:t>
            </a:r>
            <a:r>
              <a:rPr lang="zh-TW" altLang="en-US" sz="2800">
                <a:solidFill>
                  <a:srgbClr val="663300"/>
                </a:solidFill>
                <a:latin typeface="標楷體" panose="03000509000000000000" pitchFamily="65" charset="-120"/>
                <a:ea typeface="標楷體" panose="03000509000000000000" pitchFamily="65" charset="-120"/>
              </a:rPr>
              <a:t>到</a:t>
            </a:r>
            <a:r>
              <a:rPr lang="en-US" altLang="zh-TW" sz="2800">
                <a:solidFill>
                  <a:srgbClr val="663300"/>
                </a:solidFill>
                <a:latin typeface="標楷體" panose="03000509000000000000" pitchFamily="65" charset="-120"/>
                <a:ea typeface="標楷體" panose="03000509000000000000" pitchFamily="65" charset="-120"/>
              </a:rPr>
              <a:t>22</a:t>
            </a:r>
            <a:r>
              <a:rPr lang="zh-TW" altLang="en-US" sz="2800">
                <a:solidFill>
                  <a:srgbClr val="663300"/>
                </a:solidFill>
                <a:latin typeface="標楷體" panose="03000509000000000000" pitchFamily="65" charset="-120"/>
                <a:ea typeface="標楷體" panose="03000509000000000000" pitchFamily="65" charset="-120"/>
              </a:rPr>
              <a:t>歲</a:t>
            </a:r>
            <a:r>
              <a:rPr lang="en-US" altLang="zh-TW" sz="2800">
                <a:solidFill>
                  <a:srgbClr val="663300"/>
                </a:solidFill>
                <a:latin typeface="標楷體" panose="03000509000000000000" pitchFamily="65" charset="-120"/>
                <a:ea typeface="標楷體" panose="03000509000000000000" pitchFamily="65" charset="-120"/>
              </a:rPr>
              <a:t>(</a:t>
            </a:r>
            <a:r>
              <a:rPr lang="zh-TW" altLang="en-US" sz="2800">
                <a:solidFill>
                  <a:srgbClr val="663300"/>
                </a:solidFill>
                <a:latin typeface="標楷體" panose="03000509000000000000" pitchFamily="65" charset="-120"/>
                <a:ea typeface="標楷體" panose="03000509000000000000" pitchFamily="65" charset="-120"/>
              </a:rPr>
              <a:t>大四</a:t>
            </a:r>
            <a:r>
              <a:rPr lang="en-US" altLang="zh-TW" sz="2800">
                <a:solidFill>
                  <a:srgbClr val="663300"/>
                </a:solidFill>
                <a:latin typeface="標楷體" panose="03000509000000000000" pitchFamily="65" charset="-120"/>
                <a:ea typeface="標楷體" panose="03000509000000000000" pitchFamily="65" charset="-120"/>
              </a:rPr>
              <a:t>)</a:t>
            </a:r>
            <a:r>
              <a:rPr lang="zh-TW" altLang="en-US" sz="2800">
                <a:solidFill>
                  <a:srgbClr val="663300"/>
                </a:solidFill>
                <a:latin typeface="標楷體" panose="03000509000000000000" pitchFamily="65" charset="-120"/>
                <a:ea typeface="標楷體" panose="03000509000000000000" pitchFamily="65" charset="-120"/>
              </a:rPr>
              <a:t>，孩子既有</a:t>
            </a:r>
          </a:p>
          <a:p>
            <a:pPr eaLnBrk="1" hangingPunct="1">
              <a:lnSpc>
                <a:spcPct val="90000"/>
              </a:lnSpc>
              <a:buFontTx/>
              <a:buNone/>
            </a:pPr>
            <a:r>
              <a:rPr lang="zh-TW" altLang="en-US" sz="2800">
                <a:solidFill>
                  <a:srgbClr val="663300"/>
                </a:solidFill>
                <a:latin typeface="標楷體" panose="03000509000000000000" pitchFamily="65" charset="-120"/>
                <a:ea typeface="標楷體" panose="03000509000000000000" pitchFamily="65" charset="-120"/>
              </a:rPr>
              <a:t>  旺盛的好奇心，也有邏輯思考能力，又沒有社</a:t>
            </a:r>
          </a:p>
          <a:p>
            <a:pPr eaLnBrk="1" hangingPunct="1">
              <a:lnSpc>
                <a:spcPct val="90000"/>
              </a:lnSpc>
              <a:buFontTx/>
              <a:buNone/>
            </a:pPr>
            <a:r>
              <a:rPr lang="zh-TW" altLang="en-US" sz="2800">
                <a:solidFill>
                  <a:srgbClr val="663300"/>
                </a:solidFill>
                <a:latin typeface="標楷體" panose="03000509000000000000" pitchFamily="65" charset="-120"/>
                <a:ea typeface="標楷體" panose="03000509000000000000" pitchFamily="65" charset="-120"/>
              </a:rPr>
              <a:t>  會壓力，可判斷出自己的興趣。可謂</a:t>
            </a:r>
            <a:r>
              <a:rPr lang="zh-TW" altLang="en-US" sz="2800">
                <a:solidFill>
                  <a:srgbClr val="FF0000"/>
                </a:solidFill>
                <a:latin typeface="標楷體" panose="03000509000000000000" pitchFamily="65" charset="-120"/>
                <a:ea typeface="標楷體" panose="03000509000000000000" pitchFamily="65" charset="-120"/>
              </a:rPr>
              <a:t>探索興趣</a:t>
            </a:r>
          </a:p>
          <a:p>
            <a:pPr eaLnBrk="1" hangingPunct="1">
              <a:lnSpc>
                <a:spcPct val="90000"/>
              </a:lnSpc>
              <a:buFontTx/>
              <a:buNone/>
            </a:pPr>
            <a:r>
              <a:rPr lang="zh-TW" altLang="en-US" sz="2800">
                <a:solidFill>
                  <a:srgbClr val="FF0000"/>
                </a:solidFill>
                <a:latin typeface="標楷體" panose="03000509000000000000" pitchFamily="65" charset="-120"/>
                <a:ea typeface="標楷體" panose="03000509000000000000" pitchFamily="65" charset="-120"/>
              </a:rPr>
              <a:t>      的黃金十年</a:t>
            </a:r>
            <a:r>
              <a:rPr lang="zh-TW" altLang="en-US" sz="2800">
                <a:solidFill>
                  <a:srgbClr val="663300"/>
                </a:solidFill>
                <a:latin typeface="標楷體" panose="03000509000000000000" pitchFamily="65" charset="-120"/>
                <a:ea typeface="標楷體" panose="03000509000000000000" pitchFamily="65" charset="-120"/>
              </a:rPr>
              <a:t>。</a:t>
            </a:r>
            <a:endParaRPr lang="en-US" altLang="zh-TW" sz="2800">
              <a:solidFill>
                <a:srgbClr val="663300"/>
              </a:solidFill>
              <a:latin typeface="標楷體" panose="03000509000000000000" pitchFamily="65" charset="-120"/>
              <a:ea typeface="標楷體" panose="03000509000000000000" pitchFamily="65" charset="-120"/>
            </a:endParaRPr>
          </a:p>
          <a:p>
            <a:pPr eaLnBrk="1" hangingPunct="1">
              <a:lnSpc>
                <a:spcPct val="90000"/>
              </a:lnSpc>
              <a:buFontTx/>
              <a:buNone/>
            </a:pPr>
            <a:endParaRPr lang="en-US" altLang="zh-TW" sz="2800">
              <a:solidFill>
                <a:srgbClr val="00B05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1632" y="4580368"/>
            <a:ext cx="2089931" cy="2276261"/>
          </a:xfrm>
          <a:prstGeom prst="rect">
            <a:avLst/>
          </a:prstGeom>
          <a:ln>
            <a:noFill/>
          </a:ln>
          <a:effectLst>
            <a:softEdge rad="317500"/>
          </a:effectLst>
        </p:spPr>
      </p:pic>
      <p:pic>
        <p:nvPicPr>
          <p:cNvPr id="2" name="圖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99469" y="4580179"/>
            <a:ext cx="2269041" cy="2278949"/>
          </a:xfrm>
          <a:prstGeom prst="rect">
            <a:avLst/>
          </a:prstGeom>
          <a:ln>
            <a:noFill/>
          </a:ln>
          <a:effectLst>
            <a:softEdge rad="635000"/>
          </a:effectLst>
        </p:spPr>
      </p:pic>
    </p:spTree>
    <p:extLst>
      <p:ext uri="{BB962C8B-B14F-4D97-AF65-F5344CB8AC3E}">
        <p14:creationId xmlns:p14="http://schemas.microsoft.com/office/powerpoint/2010/main" xmlns="" val="2158377705"/>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國中學生生涯輔導記錄手冊.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60388" y="1544638"/>
            <a:ext cx="4800600" cy="509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3" name="標題 3"/>
          <p:cNvSpPr>
            <a:spLocks noGrp="1"/>
          </p:cNvSpPr>
          <p:nvPr>
            <p:ph type="title" idx="4294967295"/>
          </p:nvPr>
        </p:nvSpPr>
        <p:spPr>
          <a:xfrm>
            <a:off x="0" y="346075"/>
            <a:ext cx="12192000" cy="1143000"/>
          </a:xfrm>
        </p:spPr>
        <p:txBody>
          <a:bodyPr/>
          <a:lstStyle/>
          <a:p>
            <a:r>
              <a:rPr lang="zh-TW" altLang="en-US" sz="5200" b="1">
                <a:solidFill>
                  <a:srgbClr val="000000"/>
                </a:solidFill>
                <a:latin typeface="微軟正黑體" pitchFamily="34" charset="-120"/>
                <a:ea typeface="微軟正黑體" pitchFamily="34" charset="-120"/>
              </a:rPr>
              <a:t>第一步：資料搜集</a:t>
            </a:r>
            <a:endParaRPr lang="zh-TW" altLang="en-US" sz="5200">
              <a:solidFill>
                <a:srgbClr val="000000"/>
              </a:solidFill>
              <a:latin typeface="微軟正黑體" pitchFamily="34" charset="-120"/>
              <a:ea typeface="微軟正黑體" pitchFamily="34" charset="-120"/>
            </a:endParaRPr>
          </a:p>
        </p:txBody>
      </p:sp>
      <p:grpSp>
        <p:nvGrpSpPr>
          <p:cNvPr id="2" name="群組 5"/>
          <p:cNvGrpSpPr>
            <a:grpSpLocks/>
          </p:cNvGrpSpPr>
          <p:nvPr/>
        </p:nvGrpSpPr>
        <p:grpSpPr bwMode="auto">
          <a:xfrm>
            <a:off x="6078538" y="1579563"/>
            <a:ext cx="5597525" cy="5035550"/>
            <a:chOff x="4441718" y="1651287"/>
            <a:chExt cx="4340137" cy="5233695"/>
          </a:xfrm>
        </p:grpSpPr>
        <p:pic>
          <p:nvPicPr>
            <p:cNvPr id="153614" name="圖片 3" descr="下載 (5).jpeg"/>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4441718" y="1651287"/>
              <a:ext cx="4340137" cy="5233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15" name="文字方塊 4"/>
            <p:cNvSpPr txBox="1">
              <a:spLocks noChangeArrowheads="1"/>
            </p:cNvSpPr>
            <p:nvPr/>
          </p:nvSpPr>
          <p:spPr bwMode="auto">
            <a:xfrm>
              <a:off x="5537237" y="2700688"/>
              <a:ext cx="2227685" cy="3104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4000">
                  <a:solidFill>
                    <a:srgbClr val="000000"/>
                  </a:solidFill>
                  <a:latin typeface="標楷體" pitchFamily="65" charset="-120"/>
                  <a:ea typeface="標楷體" pitchFamily="65" charset="-120"/>
                  <a:cs typeface="BiauKai"/>
                </a:rPr>
                <a:t>志願選填的</a:t>
              </a:r>
              <a:endParaRPr lang="en-US" altLang="zh-TW" sz="4000">
                <a:solidFill>
                  <a:srgbClr val="000000"/>
                </a:solidFill>
                <a:latin typeface="標楷體" pitchFamily="65" charset="-120"/>
                <a:ea typeface="標楷體" pitchFamily="65" charset="-120"/>
                <a:cs typeface="BiauKai"/>
              </a:endParaRPr>
            </a:p>
            <a:p>
              <a:pPr algn="ctr" eaLnBrk="1" hangingPunct="1"/>
              <a:r>
                <a:rPr lang="zh-TW" altLang="en-US" sz="4800">
                  <a:solidFill>
                    <a:srgbClr val="FF0000"/>
                  </a:solidFill>
                  <a:latin typeface="標楷體" pitchFamily="65" charset="-120"/>
                  <a:ea typeface="標楷體" pitchFamily="65" charset="-120"/>
                  <a:cs typeface="BiauKai"/>
                </a:rPr>
                <a:t>參考聖經</a:t>
              </a:r>
              <a:endParaRPr lang="en-US" altLang="zh-TW" sz="4800">
                <a:solidFill>
                  <a:srgbClr val="FF0000"/>
                </a:solidFill>
                <a:latin typeface="標楷體" pitchFamily="65" charset="-120"/>
                <a:ea typeface="標楷體" pitchFamily="65" charset="-120"/>
                <a:cs typeface="BiauKai"/>
              </a:endParaRPr>
            </a:p>
            <a:p>
              <a:pPr algn="ctr" eaLnBrk="1" hangingPunct="1"/>
              <a:r>
                <a:rPr lang="zh-TW" altLang="en-US" sz="4000">
                  <a:solidFill>
                    <a:srgbClr val="000000"/>
                  </a:solidFill>
                  <a:latin typeface="標楷體" pitchFamily="65" charset="-120"/>
                  <a:ea typeface="標楷體" pitchFamily="65" charset="-120"/>
                  <a:cs typeface="BiauKai"/>
                </a:rPr>
                <a:t>有人知道嗎？</a:t>
              </a:r>
            </a:p>
          </p:txBody>
        </p:sp>
      </p:grpSp>
      <p:sp>
        <p:nvSpPr>
          <p:cNvPr id="11" name="圓角矩形圖說文字 10"/>
          <p:cNvSpPr/>
          <p:nvPr/>
        </p:nvSpPr>
        <p:spPr>
          <a:xfrm>
            <a:off x="6004398" y="1390366"/>
            <a:ext cx="5587911" cy="3005266"/>
          </a:xfrm>
          <a:prstGeom prst="wedgeRoundRectCallout">
            <a:avLst>
              <a:gd name="adj1" fmla="val -44772"/>
              <a:gd name="adj2" fmla="val 62492"/>
              <a:gd name="adj3" fmla="val 16667"/>
            </a:avLst>
          </a:prstGeom>
          <a:solidFill>
            <a:srgbClr val="92D050"/>
          </a:solidFill>
          <a:ln w="5715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a:lstStyle/>
          <a:p>
            <a:pPr eaLnBrk="1" fontAlgn="auto" hangingPunct="1">
              <a:spcBef>
                <a:spcPts val="0"/>
              </a:spcBef>
              <a:spcAft>
                <a:spcPts val="0"/>
              </a:spcAft>
              <a:defRPr/>
            </a:pPr>
            <a:r>
              <a:rPr kumimoji="0" lang="en-US" altLang="zh-TW" sz="3200" dirty="0">
                <a:ln>
                  <a:solidFill>
                    <a:sysClr val="windowText" lastClr="000000"/>
                  </a:solidFill>
                </a:ln>
                <a:solidFill>
                  <a:prstClr val="black"/>
                </a:solidFill>
                <a:latin typeface="標楷體" panose="03000509000000000000" pitchFamily="65" charset="-120"/>
                <a:ea typeface="標楷體" panose="03000509000000000000" pitchFamily="65" charset="-120"/>
              </a:rPr>
              <a:t>1. </a:t>
            </a:r>
            <a:r>
              <a:rPr kumimoji="0" lang="zh-TW" altLang="en-US" sz="3200" dirty="0">
                <a:ln>
                  <a:solidFill>
                    <a:sysClr val="windowText" lastClr="000000"/>
                  </a:solidFill>
                </a:ln>
                <a:solidFill>
                  <a:prstClr val="black"/>
                </a:solidFill>
                <a:latin typeface="標楷體" panose="03000509000000000000" pitchFamily="65" charset="-120"/>
                <a:ea typeface="標楷體" panose="03000509000000000000" pitchFamily="65" charset="-120"/>
              </a:rPr>
              <a:t>對照小藍本與參照自己過去經驗，找出自己有興趣的科別，例如</a:t>
            </a:r>
            <a:r>
              <a:rPr kumimoji="0" lang="zh-TW" altLang="en-US" sz="3200" u="sng" dirty="0">
                <a:ln>
                  <a:solidFill>
                    <a:sysClr val="windowText" lastClr="000000"/>
                  </a:solidFill>
                </a:ln>
                <a:solidFill>
                  <a:srgbClr val="C00000"/>
                </a:solidFill>
                <a:latin typeface="標楷體" panose="03000509000000000000" pitchFamily="65" charset="-120"/>
                <a:ea typeface="標楷體" panose="03000509000000000000" pitchFamily="65" charset="-120"/>
              </a:rPr>
              <a:t>國貿科、美工科、普通科！</a:t>
            </a:r>
            <a:endParaRPr kumimoji="0" lang="en-US" altLang="zh-TW" sz="3200" u="sng" dirty="0">
              <a:ln>
                <a:solidFill>
                  <a:sysClr val="windowText" lastClr="000000"/>
                </a:solidFill>
              </a:ln>
              <a:solidFill>
                <a:srgbClr val="C00000"/>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endParaRPr kumimoji="0" lang="en-US" altLang="zh-TW" sz="3200" u="sng" dirty="0">
              <a:ln>
                <a:solidFill>
                  <a:sysClr val="windowText" lastClr="000000"/>
                </a:solidFill>
              </a:ln>
              <a:solidFill>
                <a:srgbClr val="C00000"/>
              </a:solidFill>
              <a:latin typeface="標楷體" panose="03000509000000000000" pitchFamily="65" charset="-120"/>
              <a:ea typeface="標楷體" panose="03000509000000000000" pitchFamily="65" charset="-120"/>
            </a:endParaRPr>
          </a:p>
        </p:txBody>
      </p:sp>
      <p:grpSp>
        <p:nvGrpSpPr>
          <p:cNvPr id="8" name="群組 7"/>
          <p:cNvGrpSpPr>
            <a:grpSpLocks/>
          </p:cNvGrpSpPr>
          <p:nvPr/>
        </p:nvGrpSpPr>
        <p:grpSpPr bwMode="auto">
          <a:xfrm>
            <a:off x="0" y="3402013"/>
            <a:ext cx="5926138" cy="3300412"/>
            <a:chOff x="160853" y="3337424"/>
            <a:chExt cx="4267668" cy="3299255"/>
          </a:xfrm>
        </p:grpSpPr>
        <p:sp>
          <p:nvSpPr>
            <p:cNvPr id="12" name="圓角矩形圖說文字 11"/>
            <p:cNvSpPr/>
            <p:nvPr/>
          </p:nvSpPr>
          <p:spPr>
            <a:xfrm>
              <a:off x="160853" y="3337424"/>
              <a:ext cx="4267668" cy="3299255"/>
            </a:xfrm>
            <a:prstGeom prst="wedgeRoundRectCallout">
              <a:avLst>
                <a:gd name="adj1" fmla="val 62033"/>
                <a:gd name="adj2" fmla="val 2618"/>
                <a:gd name="adj3" fmla="val 16667"/>
              </a:avLst>
            </a:prstGeom>
            <a:solidFill>
              <a:srgbClr val="FFC000"/>
            </a:solidFill>
            <a:ln w="57150">
              <a:solidFill>
                <a:srgbClr val="C00000"/>
              </a:solidFill>
              <a:prstDash val="dashDot"/>
            </a:ln>
          </p:spPr>
          <p:style>
            <a:lnRef idx="2">
              <a:schemeClr val="accent6"/>
            </a:lnRef>
            <a:fillRef idx="1">
              <a:schemeClr val="lt1"/>
            </a:fillRef>
            <a:effectRef idx="0">
              <a:schemeClr val="accent6"/>
            </a:effectRef>
            <a:fontRef idx="minor">
              <a:schemeClr val="dk1"/>
            </a:fontRef>
          </p:style>
          <p:txBody>
            <a:bodyPr/>
            <a:lstStyle/>
            <a:p>
              <a:pPr eaLnBrk="1" fontAlgn="auto" hangingPunct="1">
                <a:spcBef>
                  <a:spcPts val="0"/>
                </a:spcBef>
                <a:spcAft>
                  <a:spcPts val="0"/>
                </a:spcAft>
                <a:defRPr/>
              </a:pPr>
              <a:r>
                <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rPr>
                <a:t>2. </a:t>
              </a:r>
              <a:r>
                <a:rPr kumimoji="0" lang="zh-TW" altLang="en-US" sz="2800" dirty="0">
                  <a:ln>
                    <a:solidFill>
                      <a:sysClr val="windowText" lastClr="000000"/>
                    </a:solidFill>
                  </a:ln>
                  <a:solidFill>
                    <a:prstClr val="black"/>
                  </a:solidFill>
                  <a:latin typeface="標楷體" panose="03000509000000000000" pitchFamily="65" charset="-120"/>
                  <a:ea typeface="標楷體" panose="03000509000000000000" pitchFamily="65" charset="-120"/>
                </a:rPr>
                <a:t>再把有興趣就讀的科系所對應的</a:t>
              </a:r>
              <a:r>
                <a:rPr kumimoji="0" lang="zh-TW" altLang="en-US" sz="4000" b="1" u="sng" dirty="0">
                  <a:ln>
                    <a:solidFill>
                      <a:prstClr val="white"/>
                    </a:solidFill>
                  </a:ln>
                  <a:solidFill>
                    <a:srgbClr val="FF0000"/>
                  </a:solidFill>
                  <a:latin typeface="標楷體" panose="03000509000000000000" pitchFamily="65" charset="-120"/>
                  <a:ea typeface="標楷體" panose="03000509000000000000" pitchFamily="65" charset="-120"/>
                </a:rPr>
                <a:t>職群</a:t>
              </a:r>
              <a:r>
                <a:rPr kumimoji="0" lang="zh-TW" altLang="en-US" sz="2800" dirty="0">
                  <a:ln>
                    <a:solidFill>
                      <a:sysClr val="windowText" lastClr="000000"/>
                    </a:solidFill>
                  </a:ln>
                  <a:solidFill>
                    <a:prstClr val="black"/>
                  </a:solidFill>
                  <a:latin typeface="標楷體" panose="03000509000000000000" pitchFamily="65" charset="-120"/>
                  <a:ea typeface="標楷體" panose="03000509000000000000" pitchFamily="65" charset="-120"/>
                </a:rPr>
                <a:t>找出來。</a:t>
              </a:r>
              <a:endPar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endPar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kumimoji="0" lang="zh-TW" altLang="en-US" sz="2800" dirty="0">
                  <a:ln>
                    <a:solidFill>
                      <a:sysClr val="windowText" lastClr="000000"/>
                    </a:solidFill>
                  </a:ln>
                  <a:solidFill>
                    <a:prstClr val="black"/>
                  </a:solidFill>
                  <a:latin typeface="標楷體" panose="03000509000000000000" pitchFamily="65" charset="-120"/>
                  <a:ea typeface="標楷體" panose="03000509000000000000" pitchFamily="65" charset="-120"/>
                </a:rPr>
                <a:t>國貿科</a:t>
              </a:r>
              <a:endPar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kumimoji="0" lang="zh-TW" altLang="en-US" sz="2800" dirty="0">
                  <a:ln>
                    <a:solidFill>
                      <a:sysClr val="windowText" lastClr="000000"/>
                    </a:solidFill>
                  </a:ln>
                  <a:solidFill>
                    <a:prstClr val="black"/>
                  </a:solidFill>
                  <a:latin typeface="標楷體" panose="03000509000000000000" pitchFamily="65" charset="-120"/>
                  <a:ea typeface="標楷體" panose="03000509000000000000" pitchFamily="65" charset="-120"/>
                </a:rPr>
                <a:t>美工科</a:t>
              </a:r>
              <a:endPar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kumimoji="0" lang="zh-TW" altLang="en-US" sz="2800" dirty="0">
                  <a:ln>
                    <a:solidFill>
                      <a:sysClr val="windowText" lastClr="000000"/>
                    </a:solidFill>
                  </a:ln>
                  <a:solidFill>
                    <a:prstClr val="black"/>
                  </a:solidFill>
                  <a:latin typeface="標楷體" panose="03000509000000000000" pitchFamily="65" charset="-120"/>
                  <a:ea typeface="標楷體" panose="03000509000000000000" pitchFamily="65" charset="-120"/>
                </a:rPr>
                <a:t>普通科</a:t>
              </a:r>
              <a:endPar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endParaRPr>
            </a:p>
          </p:txBody>
        </p:sp>
        <p:sp>
          <p:nvSpPr>
            <p:cNvPr id="6" name="向右箭號 5"/>
            <p:cNvSpPr/>
            <p:nvPr/>
          </p:nvSpPr>
          <p:spPr>
            <a:xfrm>
              <a:off x="1595604" y="4981497"/>
              <a:ext cx="553322" cy="277715"/>
            </a:xfrm>
            <a:prstGeom prst="rightArrow">
              <a:avLst/>
            </a:prstGeom>
          </p:spPr>
          <p:style>
            <a:lnRef idx="1">
              <a:schemeClr val="dk1"/>
            </a:lnRef>
            <a:fillRef idx="3">
              <a:schemeClr val="dk1"/>
            </a:fillRef>
            <a:effectRef idx="2">
              <a:schemeClr val="dk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9" name="向右箭號 18"/>
            <p:cNvSpPr/>
            <p:nvPr/>
          </p:nvSpPr>
          <p:spPr>
            <a:xfrm>
              <a:off x="1585314" y="5394103"/>
              <a:ext cx="553322" cy="277715"/>
            </a:xfrm>
            <a:prstGeom prst="rightArrow">
              <a:avLst/>
            </a:prstGeom>
          </p:spPr>
          <p:style>
            <a:lnRef idx="1">
              <a:schemeClr val="dk1"/>
            </a:lnRef>
            <a:fillRef idx="3">
              <a:schemeClr val="dk1"/>
            </a:fillRef>
            <a:effectRef idx="2">
              <a:schemeClr val="dk1"/>
            </a:effectRef>
            <a:fontRef idx="minor">
              <a:schemeClr val="lt1"/>
            </a:fontRef>
          </p:style>
          <p:txBody>
            <a:bodyPr anchor="ctr"/>
            <a:lstStyle/>
            <a:p>
              <a:pPr algn="ctr" eaLnBrk="1" fontAlgn="auto" hangingPunct="1">
                <a:spcBef>
                  <a:spcPts val="0"/>
                </a:spcBef>
                <a:spcAft>
                  <a:spcPts val="0"/>
                </a:spcAft>
                <a:defRPr/>
              </a:pPr>
              <a:endParaRPr lang="zh-TW" altLang="en-US" dirty="0">
                <a:solidFill>
                  <a:prstClr val="white"/>
                </a:solidFill>
              </a:endParaRPr>
            </a:p>
          </p:txBody>
        </p:sp>
        <p:sp>
          <p:nvSpPr>
            <p:cNvPr id="21" name="向右箭號 20"/>
            <p:cNvSpPr/>
            <p:nvPr/>
          </p:nvSpPr>
          <p:spPr>
            <a:xfrm>
              <a:off x="1591031" y="5855903"/>
              <a:ext cx="553322" cy="277716"/>
            </a:xfrm>
            <a:prstGeom prst="rightArrow">
              <a:avLst/>
            </a:prstGeom>
          </p:spPr>
          <p:style>
            <a:lnRef idx="1">
              <a:schemeClr val="dk1"/>
            </a:lnRef>
            <a:fillRef idx="3">
              <a:schemeClr val="dk1"/>
            </a:fillRef>
            <a:effectRef idx="2">
              <a:schemeClr val="dk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grpSp>
      <p:sp>
        <p:nvSpPr>
          <p:cNvPr id="22" name="文字方塊 21"/>
          <p:cNvSpPr txBox="1">
            <a:spLocks noChangeArrowheads="1"/>
          </p:cNvSpPr>
          <p:nvPr/>
        </p:nvSpPr>
        <p:spPr bwMode="auto">
          <a:xfrm>
            <a:off x="3186113" y="5824538"/>
            <a:ext cx="1698625"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b="1">
                <a:solidFill>
                  <a:srgbClr val="000000"/>
                </a:solidFill>
                <a:latin typeface="BiauKai"/>
                <a:ea typeface="BiauKai"/>
                <a:cs typeface="BiauKai"/>
              </a:rPr>
              <a:t>學術群</a:t>
            </a:r>
          </a:p>
        </p:txBody>
      </p:sp>
      <p:sp>
        <p:nvSpPr>
          <p:cNvPr id="3" name="文字方塊 2"/>
          <p:cNvSpPr txBox="1">
            <a:spLocks noChangeArrowheads="1"/>
          </p:cNvSpPr>
          <p:nvPr/>
        </p:nvSpPr>
        <p:spPr bwMode="auto">
          <a:xfrm>
            <a:off x="2713038" y="4900613"/>
            <a:ext cx="31369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b="1">
                <a:solidFill>
                  <a:srgbClr val="000000"/>
                </a:solidFill>
                <a:latin typeface="BiauKai"/>
                <a:ea typeface="BiauKai"/>
                <a:cs typeface="BiauKai"/>
              </a:rPr>
              <a:t>商業與管理群</a:t>
            </a:r>
          </a:p>
        </p:txBody>
      </p:sp>
      <p:sp>
        <p:nvSpPr>
          <p:cNvPr id="20" name="文字方塊 19"/>
          <p:cNvSpPr txBox="1">
            <a:spLocks noChangeArrowheads="1"/>
          </p:cNvSpPr>
          <p:nvPr/>
        </p:nvSpPr>
        <p:spPr bwMode="auto">
          <a:xfrm>
            <a:off x="3176588" y="5345113"/>
            <a:ext cx="17002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b="1">
                <a:solidFill>
                  <a:srgbClr val="000000"/>
                </a:solidFill>
                <a:latin typeface="BiauKai"/>
                <a:ea typeface="BiauKai"/>
                <a:cs typeface="BiauKai"/>
              </a:rPr>
              <a:t>設計群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par>
                          <p:cTn id="17" fill="hold" nodeType="afterGroup">
                            <p:stCondLst>
                              <p:cond delay="0"/>
                            </p:stCondLst>
                            <p:childTnLst>
                              <p:par>
                                <p:cTn id="18" presetID="3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800" decel="100000"/>
                                        <p:tgtEl>
                                          <p:spTgt spid="11"/>
                                        </p:tgtEl>
                                      </p:cBhvr>
                                    </p:animEffect>
                                    <p:anim calcmode="lin" valueType="num">
                                      <p:cBhvr>
                                        <p:cTn id="21" dur="800" decel="100000" fill="hold"/>
                                        <p:tgtEl>
                                          <p:spTgt spid="11"/>
                                        </p:tgtEl>
                                        <p:attrNameLst>
                                          <p:attrName>style.rotation</p:attrName>
                                        </p:attrNameLst>
                                      </p:cBhvr>
                                      <p:tavLst>
                                        <p:tav tm="0">
                                          <p:val>
                                            <p:fltVal val="-90"/>
                                          </p:val>
                                        </p:tav>
                                        <p:tav tm="100000">
                                          <p:val>
                                            <p:fltVal val="0"/>
                                          </p:val>
                                        </p:tav>
                                      </p:tavLst>
                                    </p:anim>
                                    <p:anim calcmode="lin" valueType="num">
                                      <p:cBhvr>
                                        <p:cTn id="22" dur="800" decel="100000" fill="hold"/>
                                        <p:tgtEl>
                                          <p:spTgt spid="11"/>
                                        </p:tgtEl>
                                        <p:attrNameLst>
                                          <p:attrName>ppt_x</p:attrName>
                                        </p:attrNameLst>
                                      </p:cBhvr>
                                      <p:tavLst>
                                        <p:tav tm="0">
                                          <p:val>
                                            <p:strVal val="#ppt_x+0.4"/>
                                          </p:val>
                                        </p:tav>
                                        <p:tav tm="100000">
                                          <p:val>
                                            <p:strVal val="#ppt_x-0.05"/>
                                          </p:val>
                                        </p:tav>
                                      </p:tavLst>
                                    </p:anim>
                                    <p:anim calcmode="lin" valueType="num">
                                      <p:cBhvr>
                                        <p:cTn id="23" dur="800" decel="100000" fill="hold"/>
                                        <p:tgtEl>
                                          <p:spTgt spid="1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p:cNvSpPr>
          <p:nvPr>
            <p:ph type="title" idx="4294967295"/>
          </p:nvPr>
        </p:nvSpPr>
        <p:spPr>
          <a:xfrm>
            <a:off x="0" y="257175"/>
            <a:ext cx="12192000" cy="1143000"/>
          </a:xfrm>
        </p:spPr>
        <p:txBody>
          <a:bodyPr/>
          <a:lstStyle/>
          <a:p>
            <a:r>
              <a:rPr lang="zh-TW" altLang="en-US" sz="5200" b="1">
                <a:latin typeface="微軟正黑體" pitchFamily="34" charset="-120"/>
                <a:ea typeface="微軟正黑體" pitchFamily="34" charset="-120"/>
              </a:rPr>
              <a:t>第二步：擴大選擇</a:t>
            </a:r>
          </a:p>
        </p:txBody>
      </p:sp>
      <p:graphicFrame>
        <p:nvGraphicFramePr>
          <p:cNvPr id="4" name="表格 3"/>
          <p:cNvGraphicFramePr>
            <a:graphicFrameLocks noGrp="1"/>
          </p:cNvGraphicFramePr>
          <p:nvPr/>
        </p:nvGraphicFramePr>
        <p:xfrm>
          <a:off x="1112838" y="1865313"/>
          <a:ext cx="8640762" cy="2233611"/>
        </p:xfrm>
        <a:graphic>
          <a:graphicData uri="http://schemas.openxmlformats.org/drawingml/2006/table">
            <a:tbl>
              <a:tblPr/>
              <a:tblGrid>
                <a:gridCol w="3455987">
                  <a:extLst>
                    <a:ext uri="{9D8B030D-6E8A-4147-A177-3AD203B41FA5}">
                      <a16:colId xmlns:a16="http://schemas.microsoft.com/office/drawing/2014/main" xmlns="" val="20000"/>
                    </a:ext>
                  </a:extLst>
                </a:gridCol>
                <a:gridCol w="5184775">
                  <a:extLst>
                    <a:ext uri="{9D8B030D-6E8A-4147-A177-3AD203B41FA5}">
                      <a16:colId xmlns:a16="http://schemas.microsoft.com/office/drawing/2014/main" xmlns="" val="20001"/>
                    </a:ext>
                  </a:extLst>
                </a:gridCol>
              </a:tblGrid>
              <a:tr h="744537">
                <a:tc rowSpan="3">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51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商業與管理群</a:t>
                      </a:r>
                    </a:p>
                  </a:txBody>
                  <a:tcPr marL="91437" marR="91437"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800" b="1" i="0" u="none" strike="noStrike" cap="none" normalizeH="0" baseline="0">
                          <a:ln>
                            <a:noFill/>
                          </a:ln>
                          <a:solidFill>
                            <a:srgbClr val="FF0000"/>
                          </a:solidFill>
                          <a:effectLst/>
                          <a:latin typeface="標楷體" panose="03000509000000000000" pitchFamily="65" charset="-120"/>
                          <a:ea typeface="標楷體" panose="03000509000000000000" pitchFamily="65" charset="-120"/>
                          <a:cs typeface="BiauKai"/>
                        </a:rPr>
                        <a:t>國際貿易科</a:t>
                      </a:r>
                    </a:p>
                  </a:txBody>
                  <a:tcPr marL="91437" marR="91437" marT="45715" marB="45715"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xmlns="" val="10000"/>
                  </a:ext>
                </a:extLst>
              </a:tr>
              <a:tr h="744537">
                <a:tc v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商業經營科</a:t>
                      </a:r>
                    </a:p>
                  </a:txBody>
                  <a:tcPr marL="91437" marR="91437" marT="45715" marB="45715" anchor="ctr" horzOverflow="overflow">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xmlns="" val="10001"/>
                  </a:ext>
                </a:extLst>
              </a:tr>
              <a:tr h="744537">
                <a:tc v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資料處理科</a:t>
                      </a:r>
                    </a:p>
                  </a:txBody>
                  <a:tcPr marL="91437" marR="91437" marT="45715" marB="45715" anchor="ctr" horzOverflow="overflow">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xmlns="" val="10002"/>
                  </a:ext>
                </a:extLst>
              </a:tr>
            </a:tbl>
          </a:graphicData>
        </a:graphic>
      </p:graphicFrame>
      <p:sp>
        <p:nvSpPr>
          <p:cNvPr id="5" name="標題 1"/>
          <p:cNvSpPr txBox="1">
            <a:spLocks/>
          </p:cNvSpPr>
          <p:nvPr/>
        </p:nvSpPr>
        <p:spPr>
          <a:xfrm>
            <a:off x="304800" y="4848225"/>
            <a:ext cx="11634788" cy="1079500"/>
          </a:xfrm>
          <a:prstGeom prst="rect">
            <a:avLst/>
          </a:prstGeom>
          <a:solidFill>
            <a:schemeClr val="accent6">
              <a:lumMod val="40000"/>
              <a:lumOff val="60000"/>
            </a:schemeClr>
          </a:solidFill>
          <a:ln>
            <a:solidFill>
              <a:srgbClr val="00B050"/>
            </a:solidFill>
          </a:ln>
        </p:spPr>
        <p:txBody>
          <a:bodyPr anchor="ctr">
            <a:normAutofit/>
          </a:bodyPr>
          <a:lstStyle>
            <a:lvl1pPr marL="273050" indent="-273050"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defRPr/>
            </a:pPr>
            <a:r>
              <a:rPr kumimoji="0" lang="zh-TW" altLang="en-US" sz="2800" b="1" dirty="0">
                <a:solidFill>
                  <a:srgbClr val="000000"/>
                </a:solidFill>
                <a:latin typeface="標楷體" panose="03000509000000000000" pitchFamily="65" charset="-120"/>
                <a:ea typeface="標楷體" panose="03000509000000000000" pitchFamily="65" charset="-120"/>
                <a:cs typeface="BiauKai"/>
              </a:rPr>
              <a:t>分別瞭解相同職群裡不同科系的學習內容後，</a:t>
            </a:r>
            <a:endParaRPr kumimoji="0" lang="en-US" altLang="zh-TW" sz="2800" b="1" dirty="0">
              <a:solidFill>
                <a:srgbClr val="000000"/>
              </a:solidFill>
              <a:latin typeface="標楷體" panose="03000509000000000000" pitchFamily="65" charset="-120"/>
              <a:ea typeface="標楷體" panose="03000509000000000000" pitchFamily="65" charset="-120"/>
              <a:cs typeface="BiauKai"/>
            </a:endParaRPr>
          </a:p>
          <a:p>
            <a:pPr algn="ctr" eaLnBrk="1" hangingPunct="1">
              <a:defRPr/>
            </a:pPr>
            <a:r>
              <a:rPr kumimoji="0" lang="zh-TW" altLang="en-US" sz="2800" b="1" dirty="0">
                <a:solidFill>
                  <a:srgbClr val="000000"/>
                </a:solidFill>
                <a:latin typeface="標楷體" panose="03000509000000000000" pitchFamily="65" charset="-120"/>
                <a:ea typeface="標楷體" panose="03000509000000000000" pitchFamily="65" charset="-120"/>
                <a:cs typeface="BiauKai"/>
              </a:rPr>
              <a:t>妥善運用「同校同群連續選填」為</a:t>
            </a:r>
            <a:r>
              <a:rPr kumimoji="0" lang="zh-TW" altLang="en-US" sz="3000" b="1" u="sng" dirty="0">
                <a:solidFill>
                  <a:srgbClr val="70AD47">
                    <a:lumMod val="50000"/>
                  </a:srgbClr>
                </a:solidFill>
                <a:latin typeface="標楷體" panose="03000509000000000000" pitchFamily="65" charset="-120"/>
                <a:ea typeface="標楷體" panose="03000509000000000000" pitchFamily="65" charset="-120"/>
                <a:cs typeface="BiauKai"/>
              </a:rPr>
              <a:t>相同志願序積分</a:t>
            </a:r>
            <a:r>
              <a:rPr kumimoji="0" lang="zh-TW" altLang="en-US" sz="3000" b="1" dirty="0">
                <a:solidFill>
                  <a:srgbClr val="000000"/>
                </a:solidFill>
                <a:latin typeface="標楷體" panose="03000509000000000000" pitchFamily="65" charset="-120"/>
                <a:ea typeface="標楷體" panose="03000509000000000000" pitchFamily="65" charset="-120"/>
                <a:cs typeface="BiauKai"/>
              </a:rPr>
              <a:t>的</a:t>
            </a:r>
            <a:r>
              <a:rPr kumimoji="0" lang="zh-TW" altLang="en-US" sz="2800" b="1" dirty="0">
                <a:solidFill>
                  <a:srgbClr val="000000"/>
                </a:solidFill>
                <a:latin typeface="標楷體" panose="03000509000000000000" pitchFamily="65" charset="-120"/>
                <a:ea typeface="標楷體" panose="03000509000000000000" pitchFamily="65" charset="-120"/>
                <a:cs typeface="BiauKai"/>
              </a:rPr>
              <a:t>策略</a:t>
            </a:r>
            <a:endParaRPr kumimoji="0" lang="en-US" altLang="zh-TW" sz="2800" b="1" dirty="0">
              <a:solidFill>
                <a:srgbClr val="000000"/>
              </a:solidFill>
              <a:latin typeface="標楷體" panose="03000509000000000000" pitchFamily="65" charset="-120"/>
              <a:ea typeface="標楷體" panose="03000509000000000000" pitchFamily="65" charset="-120"/>
              <a:cs typeface="BiauKai"/>
            </a:endParaRPr>
          </a:p>
        </p:txBody>
      </p:sp>
      <p:grpSp>
        <p:nvGrpSpPr>
          <p:cNvPr id="2" name="群組 11"/>
          <p:cNvGrpSpPr>
            <a:grpSpLocks/>
          </p:cNvGrpSpPr>
          <p:nvPr/>
        </p:nvGrpSpPr>
        <p:grpSpPr bwMode="auto">
          <a:xfrm>
            <a:off x="7245350" y="1931988"/>
            <a:ext cx="3454400" cy="584200"/>
            <a:chOff x="6012160" y="2348880"/>
            <a:chExt cx="2592288" cy="584775"/>
          </a:xfrm>
        </p:grpSpPr>
        <p:sp>
          <p:nvSpPr>
            <p:cNvPr id="6" name="向左箭號 5"/>
            <p:cNvSpPr/>
            <p:nvPr/>
          </p:nvSpPr>
          <p:spPr>
            <a:xfrm>
              <a:off x="6012160" y="2420387"/>
              <a:ext cx="720742" cy="4322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54647" name="文字方塊 6"/>
            <p:cNvSpPr txBox="1">
              <a:spLocks noChangeArrowheads="1"/>
            </p:cNvSpPr>
            <p:nvPr/>
          </p:nvSpPr>
          <p:spPr bwMode="auto">
            <a:xfrm>
              <a:off x="6660232" y="2348880"/>
              <a:ext cx="1944216" cy="5847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3200" b="1">
                  <a:solidFill>
                    <a:srgbClr val="002060"/>
                  </a:solidFill>
                  <a:latin typeface="BiauKai"/>
                  <a:ea typeface="BiauKai"/>
                  <a:cs typeface="BiauKai"/>
                </a:rPr>
                <a:t>目標科系</a:t>
              </a:r>
            </a:p>
          </p:txBody>
        </p:sp>
      </p:grpSp>
      <p:grpSp>
        <p:nvGrpSpPr>
          <p:cNvPr id="3" name="群組 12"/>
          <p:cNvGrpSpPr>
            <a:grpSpLocks/>
          </p:cNvGrpSpPr>
          <p:nvPr/>
        </p:nvGrpSpPr>
        <p:grpSpPr bwMode="auto">
          <a:xfrm>
            <a:off x="7275513" y="2689225"/>
            <a:ext cx="3779837" cy="1271588"/>
            <a:chOff x="5940152" y="3212976"/>
            <a:chExt cx="2035243" cy="1272337"/>
          </a:xfrm>
        </p:grpSpPr>
        <p:sp>
          <p:nvSpPr>
            <p:cNvPr id="9" name="向左箭號 8"/>
            <p:cNvSpPr/>
            <p:nvPr/>
          </p:nvSpPr>
          <p:spPr>
            <a:xfrm>
              <a:off x="5940152" y="3212976"/>
              <a:ext cx="863333" cy="50353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0" name="向左箭號 9"/>
            <p:cNvSpPr/>
            <p:nvPr/>
          </p:nvSpPr>
          <p:spPr>
            <a:xfrm>
              <a:off x="5940152" y="3861058"/>
              <a:ext cx="863333" cy="50353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54645" name="文字方塊 10"/>
            <p:cNvSpPr txBox="1">
              <a:spLocks noChangeArrowheads="1"/>
            </p:cNvSpPr>
            <p:nvPr/>
          </p:nvSpPr>
          <p:spPr bwMode="auto">
            <a:xfrm>
              <a:off x="6397517" y="3284984"/>
              <a:ext cx="1577878" cy="1200329"/>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3600" b="1">
                  <a:solidFill>
                    <a:srgbClr val="002060"/>
                  </a:solidFill>
                  <a:latin typeface="BiauKai"/>
                  <a:ea typeface="BiauKai"/>
                  <a:cs typeface="BiauKai"/>
                </a:rPr>
                <a:t>考慮選擇</a:t>
              </a:r>
              <a:endParaRPr kumimoji="0" lang="en-US" altLang="zh-TW" sz="3600" b="1">
                <a:solidFill>
                  <a:srgbClr val="002060"/>
                </a:solidFill>
                <a:latin typeface="BiauKai"/>
                <a:ea typeface="BiauKai"/>
                <a:cs typeface="BiauKai"/>
              </a:endParaRPr>
            </a:p>
            <a:p>
              <a:pPr algn="ctr" eaLnBrk="1" hangingPunct="1"/>
              <a:r>
                <a:rPr kumimoji="0" lang="zh-TW" altLang="en-US" sz="3600" b="1">
                  <a:solidFill>
                    <a:srgbClr val="002060"/>
                  </a:solidFill>
                  <a:latin typeface="BiauKai"/>
                  <a:ea typeface="BiauKai"/>
                  <a:cs typeface="BiauKai"/>
                </a:rPr>
                <a:t>之科系</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800" decel="100000"/>
                                        <p:tgtEl>
                                          <p:spTgt spid="5"/>
                                        </p:tgtEl>
                                      </p:cBhvr>
                                    </p:animEffect>
                                    <p:anim calcmode="lin" valueType="num">
                                      <p:cBhvr>
                                        <p:cTn id="19" dur="800" decel="100000" fill="hold"/>
                                        <p:tgtEl>
                                          <p:spTgt spid="5"/>
                                        </p:tgtEl>
                                        <p:attrNameLst>
                                          <p:attrName>style.rotation</p:attrName>
                                        </p:attrNameLst>
                                      </p:cBhvr>
                                      <p:tavLst>
                                        <p:tav tm="0">
                                          <p:val>
                                            <p:fltVal val="-90"/>
                                          </p:val>
                                        </p:tav>
                                        <p:tav tm="100000">
                                          <p:val>
                                            <p:fltVal val="0"/>
                                          </p:val>
                                        </p:tav>
                                      </p:tavLst>
                                    </p:anim>
                                    <p:anim calcmode="lin" valueType="num">
                                      <p:cBhvr>
                                        <p:cTn id="20" dur="800" decel="100000" fill="hold"/>
                                        <p:tgtEl>
                                          <p:spTgt spid="5"/>
                                        </p:tgtEl>
                                        <p:attrNameLst>
                                          <p:attrName>ppt_x</p:attrName>
                                        </p:attrNameLst>
                                      </p:cBhvr>
                                      <p:tavLst>
                                        <p:tav tm="0">
                                          <p:val>
                                            <p:strVal val="#ppt_x+0.4"/>
                                          </p:val>
                                        </p:tav>
                                        <p:tav tm="100000">
                                          <p:val>
                                            <p:strVal val="#ppt_x-0.05"/>
                                          </p:val>
                                        </p:tav>
                                      </p:tavLst>
                                    </p:anim>
                                    <p:anim calcmode="lin" valueType="num">
                                      <p:cBhvr>
                                        <p:cTn id="21" dur="800" decel="100000" fill="hold"/>
                                        <p:tgtEl>
                                          <p:spTgt spid="5"/>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標題 1"/>
          <p:cNvSpPr>
            <a:spLocks noGrp="1"/>
          </p:cNvSpPr>
          <p:nvPr>
            <p:ph type="title" idx="4294967295"/>
          </p:nvPr>
        </p:nvSpPr>
        <p:spPr>
          <a:xfrm>
            <a:off x="0" y="261938"/>
            <a:ext cx="12192000" cy="863600"/>
          </a:xfrm>
        </p:spPr>
        <p:txBody>
          <a:bodyPr/>
          <a:lstStyle/>
          <a:p>
            <a:r>
              <a:rPr lang="zh-TW" altLang="en-US" sz="5200" b="1">
                <a:latin typeface="微軟正黑體" pitchFamily="34" charset="-120"/>
                <a:ea typeface="微軟正黑體" pitchFamily="34" charset="-120"/>
              </a:rPr>
              <a:t>第二步：擴大選擇</a:t>
            </a:r>
            <a:r>
              <a:rPr lang="en-US" altLang="zh-TW" sz="5200" b="1">
                <a:latin typeface="微軟正黑體" pitchFamily="34" charset="-120"/>
                <a:ea typeface="微軟正黑體" pitchFamily="34" charset="-120"/>
              </a:rPr>
              <a:t/>
            </a:r>
            <a:br>
              <a:rPr lang="en-US" altLang="zh-TW" sz="5200" b="1">
                <a:latin typeface="微軟正黑體" pitchFamily="34" charset="-120"/>
                <a:ea typeface="微軟正黑體" pitchFamily="34" charset="-120"/>
              </a:rPr>
            </a:br>
            <a:r>
              <a:rPr lang="zh-TW" altLang="en-US" sz="4300" b="1">
                <a:latin typeface="微軟正黑體" pitchFamily="34" charset="-120"/>
                <a:ea typeface="微軟正黑體" pitchFamily="34" charset="-120"/>
              </a:rPr>
              <a:t>同中有異   異中求同</a:t>
            </a:r>
          </a:p>
        </p:txBody>
      </p:sp>
      <p:graphicFrame>
        <p:nvGraphicFramePr>
          <p:cNvPr id="5" name="內容版面配置區 4"/>
          <p:cNvGraphicFramePr>
            <a:graphicFrameLocks noGrp="1"/>
          </p:cNvGraphicFramePr>
          <p:nvPr>
            <p:ph idx="4294967295"/>
          </p:nvPr>
        </p:nvGraphicFramePr>
        <p:xfrm>
          <a:off x="766763" y="2036763"/>
          <a:ext cx="10853738" cy="4659312"/>
        </p:xfrm>
        <a:graphic>
          <a:graphicData uri="http://schemas.openxmlformats.org/drawingml/2006/table">
            <a:tbl>
              <a:tblPr/>
              <a:tblGrid>
                <a:gridCol w="1693863">
                  <a:extLst>
                    <a:ext uri="{9D8B030D-6E8A-4147-A177-3AD203B41FA5}">
                      <a16:colId xmlns:a16="http://schemas.microsoft.com/office/drawing/2014/main" xmlns="" val="20000"/>
                    </a:ext>
                  </a:extLst>
                </a:gridCol>
                <a:gridCol w="4484687">
                  <a:extLst>
                    <a:ext uri="{9D8B030D-6E8A-4147-A177-3AD203B41FA5}">
                      <a16:colId xmlns:a16="http://schemas.microsoft.com/office/drawing/2014/main" xmlns="" val="20001"/>
                    </a:ext>
                  </a:extLst>
                </a:gridCol>
                <a:gridCol w="4675188">
                  <a:extLst>
                    <a:ext uri="{9D8B030D-6E8A-4147-A177-3AD203B41FA5}">
                      <a16:colId xmlns:a16="http://schemas.microsoft.com/office/drawing/2014/main" xmlns="" val="20002"/>
                    </a:ext>
                  </a:extLst>
                </a:gridCol>
              </a:tblGrid>
              <a:tr h="65890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科別</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資料處理科</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rPr>
                        <a:t>資訊科</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65890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職群別</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xmlns="" val="10001"/>
                  </a:ext>
                </a:extLst>
              </a:tr>
              <a:tr h="268260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相異</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偏向</a:t>
                      </a:r>
                      <a:r>
                        <a:rPr kumimoji="0" lang="zh-TW" altLang="en-US" sz="3400" b="0" i="0" u="none" strike="noStrike" cap="none" normalizeH="0" baseline="0" dirty="0">
                          <a:ln>
                            <a:noFill/>
                          </a:ln>
                          <a:solidFill>
                            <a:srgbClr val="7030A0"/>
                          </a:solidFill>
                          <a:effectLst/>
                          <a:latin typeface="標楷體" panose="03000509000000000000" pitchFamily="65" charset="-120"/>
                          <a:ea typeface="標楷體" panose="03000509000000000000" pitchFamily="65" charset="-120"/>
                        </a:rPr>
                        <a:t>商用資料之處理</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，套裝軟體運用。</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需學習</a:t>
                      </a:r>
                      <a:r>
                        <a:rPr kumimoji="0" lang="zh-TW" altLang="en-US" sz="3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商業知識、會計實務、電子商務資料庫、程式設計</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等。</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偏向</a:t>
                      </a:r>
                      <a:r>
                        <a:rPr kumimoji="0" lang="zh-TW" altLang="en-US" sz="3400" b="0" i="0" u="none" strike="noStrike" cap="none" normalizeH="0" baseline="0">
                          <a:ln>
                            <a:noFill/>
                          </a:ln>
                          <a:solidFill>
                            <a:srgbClr val="7030A0"/>
                          </a:solidFill>
                          <a:effectLst/>
                          <a:latin typeface="標楷體" panose="03000509000000000000" pitchFamily="65" charset="-120"/>
                          <a:ea typeface="標楷體" panose="03000509000000000000" pitchFamily="65" charset="-120"/>
                        </a:rPr>
                        <a:t>電腦軟體設計</a:t>
                      </a: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endParaRPr kumimoji="0" lang="en-US" altLang="zh-TW"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需學習</a:t>
                      </a:r>
                      <a:r>
                        <a:rPr kumimoji="0" lang="zh-TW" altLang="en-US" sz="34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rPr>
                        <a:t>電腦系統安裝與設定、電腦程式語言及硬體安裝、電路的裝配及測試</a:t>
                      </a: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等。</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xmlns="" val="10002"/>
                  </a:ext>
                </a:extLst>
              </a:tr>
              <a:tr h="65890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相似</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都與電腦程式、資料庫、網路相關。</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hMerge="1">
                  <a:txBody>
                    <a:bodyPr/>
                    <a:lstStyle/>
                    <a:p>
                      <a:endParaRPr lang="zh-TW" altLang="en-US"/>
                    </a:p>
                  </a:txBody>
                  <a:tcPr/>
                </a:tc>
                <a:extLst>
                  <a:ext uri="{0D108BD9-81ED-4DB2-BD59-A6C34878D82A}">
                    <a16:rowId xmlns:a16="http://schemas.microsoft.com/office/drawing/2014/main" xmlns="" val="10003"/>
                  </a:ext>
                </a:extLst>
              </a:tr>
            </a:tbl>
          </a:graphicData>
        </a:graphic>
      </p:graphicFrame>
      <p:sp>
        <p:nvSpPr>
          <p:cNvPr id="6" name="圓角矩形 5"/>
          <p:cNvSpPr/>
          <p:nvPr/>
        </p:nvSpPr>
        <p:spPr>
          <a:xfrm>
            <a:off x="1474788" y="1248366"/>
            <a:ext cx="4227512" cy="839787"/>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prstClr val="white"/>
                </a:solidFill>
                <a:latin typeface="BiauKai"/>
                <a:ea typeface="BiauKai"/>
                <a:cs typeface="BiauKai"/>
              </a:rPr>
              <a:t>確實了解各科</a:t>
            </a:r>
            <a:endParaRPr kumimoji="0" lang="en-US" altLang="zh-TW" sz="2800" b="1" dirty="0">
              <a:solidFill>
                <a:prstClr val="white"/>
              </a:solidFill>
              <a:latin typeface="BiauKai"/>
              <a:ea typeface="BiauKai"/>
              <a:cs typeface="BiauKai"/>
            </a:endParaRPr>
          </a:p>
          <a:p>
            <a:pPr algn="ctr" eaLnBrk="1" fontAlgn="auto" hangingPunct="1">
              <a:spcBef>
                <a:spcPts val="0"/>
              </a:spcBef>
              <a:spcAft>
                <a:spcPts val="0"/>
              </a:spcAft>
              <a:defRPr/>
            </a:pPr>
            <a:r>
              <a:rPr kumimoji="0" lang="zh-TW" altLang="en-US" sz="2800" b="1" dirty="0">
                <a:solidFill>
                  <a:prstClr val="white"/>
                </a:solidFill>
                <a:latin typeface="BiauKai"/>
                <a:ea typeface="BiauKai"/>
                <a:cs typeface="BiauKai"/>
              </a:rPr>
              <a:t>主要差異</a:t>
            </a:r>
          </a:p>
        </p:txBody>
      </p:sp>
      <p:sp>
        <p:nvSpPr>
          <p:cNvPr id="7" name="圓角矩形 6"/>
          <p:cNvSpPr/>
          <p:nvPr/>
        </p:nvSpPr>
        <p:spPr>
          <a:xfrm>
            <a:off x="7113588" y="1265828"/>
            <a:ext cx="4044950" cy="822325"/>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prstClr val="white"/>
                </a:solidFill>
                <a:latin typeface="BiauKai"/>
                <a:ea typeface="BiauKai"/>
                <a:cs typeface="BiauKai"/>
              </a:rPr>
              <a:t>不同群科的相似特質</a:t>
            </a:r>
          </a:p>
        </p:txBody>
      </p:sp>
      <p:sp>
        <p:nvSpPr>
          <p:cNvPr id="8" name="圓角矩形 7"/>
          <p:cNvSpPr/>
          <p:nvPr/>
        </p:nvSpPr>
        <p:spPr>
          <a:xfrm>
            <a:off x="2639616" y="2694578"/>
            <a:ext cx="4092575" cy="60960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solidFill>
                  <a:prstClr val="white"/>
                </a:solidFill>
                <a:latin typeface="標楷體" panose="03000509000000000000" pitchFamily="65" charset="-120"/>
                <a:ea typeface="標楷體" panose="03000509000000000000" pitchFamily="65" charset="-120"/>
              </a:rPr>
              <a:t>商管群</a:t>
            </a:r>
          </a:p>
        </p:txBody>
      </p:sp>
      <p:sp>
        <p:nvSpPr>
          <p:cNvPr id="9" name="圓角矩形 8"/>
          <p:cNvSpPr/>
          <p:nvPr/>
        </p:nvSpPr>
        <p:spPr>
          <a:xfrm>
            <a:off x="7248128" y="2694578"/>
            <a:ext cx="4089400" cy="585787"/>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solidFill>
                  <a:prstClr val="white"/>
                </a:solidFill>
                <a:latin typeface="標楷體" panose="03000509000000000000" pitchFamily="65" charset="-120"/>
                <a:ea typeface="標楷體" panose="03000509000000000000" pitchFamily="65" charset="-120"/>
              </a:rPr>
              <a:t>電機與電子群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idx="4294967295"/>
          </p:nvPr>
        </p:nvSpPr>
        <p:spPr>
          <a:xfrm>
            <a:off x="0" y="244475"/>
            <a:ext cx="12192000" cy="633413"/>
          </a:xfrm>
        </p:spPr>
        <p:txBody>
          <a:bodyPr/>
          <a:lstStyle/>
          <a:p>
            <a:r>
              <a:rPr lang="zh-TW" altLang="en-US" sz="5200" b="1">
                <a:solidFill>
                  <a:srgbClr val="000000"/>
                </a:solidFill>
                <a:latin typeface="微軟正黑體" pitchFamily="34" charset="-120"/>
                <a:ea typeface="微軟正黑體" pitchFamily="34" charset="-120"/>
              </a:rPr>
              <a:t>第三步：初步排序</a:t>
            </a:r>
          </a:p>
        </p:txBody>
      </p:sp>
      <p:graphicFrame>
        <p:nvGraphicFramePr>
          <p:cNvPr id="12" name="表格 11"/>
          <p:cNvGraphicFramePr>
            <a:graphicFrameLocks noGrp="1"/>
          </p:cNvGraphicFramePr>
          <p:nvPr/>
        </p:nvGraphicFramePr>
        <p:xfrm>
          <a:off x="4351338" y="950913"/>
          <a:ext cx="3962400" cy="5883275"/>
        </p:xfrm>
        <a:graphic>
          <a:graphicData uri="http://schemas.openxmlformats.org/drawingml/2006/table">
            <a:tbl>
              <a:tblPr/>
              <a:tblGrid>
                <a:gridCol w="3962400">
                  <a:extLst>
                    <a:ext uri="{9D8B030D-6E8A-4147-A177-3AD203B41FA5}">
                      <a16:colId xmlns:a16="http://schemas.microsoft.com/office/drawing/2014/main" xmlns="" val="20000"/>
                    </a:ext>
                  </a:extLst>
                </a:gridCol>
              </a:tblGrid>
              <a:tr h="60967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pPr>
                      <a:r>
                        <a:rPr kumimoji="0" lang="zh-TW" altLang="en-US" sz="3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留下的學校科系</a:t>
                      </a:r>
                    </a:p>
                  </a:txBody>
                  <a:tcPr marL="91400" marR="91400"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472C4"/>
                    </a:solidFill>
                  </a:tcPr>
                </a:tc>
                <a:extLst>
                  <a:ext uri="{0D108BD9-81ED-4DB2-BD59-A6C34878D82A}">
                    <a16:rowId xmlns:a16="http://schemas.microsoft.com/office/drawing/2014/main" xmlns="" val="10000"/>
                  </a:ext>
                </a:extLst>
              </a:tr>
              <a:tr h="5273601">
                <a:tc>
                  <a:txBody>
                    <a:bodyPr/>
                    <a:lstStyle>
                      <a:lvl1pPr marL="342900"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國貿科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資處科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商經科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普通科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美工科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國貿科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美工科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普通科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p>
                  </a:txBody>
                  <a:tcPr marL="91400" marR="91400"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xmlns="" val="10001"/>
                  </a:ext>
                </a:extLst>
              </a:tr>
            </a:tbl>
          </a:graphicData>
        </a:graphic>
      </p:graphicFrame>
      <p:sp>
        <p:nvSpPr>
          <p:cNvPr id="6" name="向右箭號 5"/>
          <p:cNvSpPr>
            <a:spLocks noChangeArrowheads="1"/>
          </p:cNvSpPr>
          <p:nvPr/>
        </p:nvSpPr>
        <p:spPr bwMode="auto">
          <a:xfrm>
            <a:off x="2860675" y="2401888"/>
            <a:ext cx="1570038" cy="627062"/>
          </a:xfrm>
          <a:prstGeom prst="rightArrow">
            <a:avLst>
              <a:gd name="adj1" fmla="val 50000"/>
              <a:gd name="adj2" fmla="val 49996"/>
            </a:avLst>
          </a:prstGeom>
          <a:solidFill>
            <a:schemeClr val="accent2"/>
          </a:solidFill>
          <a:ln w="38100">
            <a:solidFill>
              <a:schemeClr val="bg1"/>
            </a:solidFill>
            <a:miter lim="800000"/>
            <a:headEnd/>
            <a:tailEnd/>
          </a:ln>
          <a:effectLst>
            <a:outerShdw blurRad="635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kumimoji="0" lang="zh-TW" altLang="en-US">
              <a:solidFill>
                <a:prstClr val="white"/>
              </a:solidFill>
              <a:latin typeface="+mn-lt"/>
              <a:ea typeface="+mn-ea"/>
              <a:cs typeface="新細明體" charset="0"/>
            </a:endParaRPr>
          </a:p>
        </p:txBody>
      </p:sp>
      <p:graphicFrame>
        <p:nvGraphicFramePr>
          <p:cNvPr id="16" name="表格 15"/>
          <p:cNvGraphicFramePr>
            <a:graphicFrameLocks noGrp="1"/>
          </p:cNvGraphicFramePr>
          <p:nvPr/>
        </p:nvGraphicFramePr>
        <p:xfrm>
          <a:off x="8616950" y="1981200"/>
          <a:ext cx="3403600" cy="3414711"/>
        </p:xfrm>
        <a:graphic>
          <a:graphicData uri="http://schemas.openxmlformats.org/drawingml/2006/table">
            <a:tbl>
              <a:tblPr/>
              <a:tblGrid>
                <a:gridCol w="3403600">
                  <a:extLst>
                    <a:ext uri="{9D8B030D-6E8A-4147-A177-3AD203B41FA5}">
                      <a16:colId xmlns:a16="http://schemas.microsoft.com/office/drawing/2014/main" xmlns="" val="20000"/>
                    </a:ext>
                  </a:extLst>
                </a:gridCol>
              </a:tblGrid>
              <a:tr h="67075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800" b="1" i="0" u="none" strike="noStrike" cap="none" normalizeH="0" baseline="0">
                          <a:ln>
                            <a:noFill/>
                          </a:ln>
                          <a:solidFill>
                            <a:srgbClr val="385723"/>
                          </a:solidFill>
                          <a:effectLst/>
                          <a:latin typeface="標楷體" panose="03000509000000000000" pitchFamily="65" charset="-120"/>
                          <a:ea typeface="標楷體" panose="03000509000000000000" pitchFamily="65" charset="-120"/>
                        </a:rPr>
                        <a:t>期望排序清單</a:t>
                      </a: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extLst>
                  <a:ext uri="{0D108BD9-81ED-4DB2-BD59-A6C34878D82A}">
                    <a16:rowId xmlns:a16="http://schemas.microsoft.com/office/drawing/2014/main" xmlns="" val="10000"/>
                  </a:ext>
                </a:extLst>
              </a:tr>
              <a:tr h="54879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1</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endParaRPr kumimoji="0" lang="en-US"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xmlns="" val="10001"/>
                  </a:ext>
                </a:extLst>
              </a:tr>
              <a:tr h="54879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2</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E9"/>
                    </a:solidFill>
                  </a:tcPr>
                </a:tc>
                <a:extLst>
                  <a:ext uri="{0D108BD9-81ED-4DB2-BD59-A6C34878D82A}">
                    <a16:rowId xmlns:a16="http://schemas.microsoft.com/office/drawing/2014/main" xmlns="" val="10002"/>
                  </a:ext>
                </a:extLst>
              </a:tr>
              <a:tr h="54879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3</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xmlns="" val="10003"/>
                  </a:ext>
                </a:extLst>
              </a:tr>
              <a:tr h="54879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4</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E9"/>
                    </a:solidFill>
                  </a:tcPr>
                </a:tc>
                <a:extLst>
                  <a:ext uri="{0D108BD9-81ED-4DB2-BD59-A6C34878D82A}">
                    <a16:rowId xmlns:a16="http://schemas.microsoft.com/office/drawing/2014/main" xmlns="" val="10004"/>
                  </a:ext>
                </a:extLst>
              </a:tr>
              <a:tr h="54879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3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xmlns="" val="10005"/>
                  </a:ext>
                </a:extLst>
              </a:tr>
            </a:tbl>
          </a:graphicData>
        </a:graphic>
      </p:graphicFrame>
      <p:sp>
        <p:nvSpPr>
          <p:cNvPr id="15" name="向右箭號 14"/>
          <p:cNvSpPr>
            <a:spLocks noChangeArrowheads="1"/>
          </p:cNvSpPr>
          <p:nvPr/>
        </p:nvSpPr>
        <p:spPr bwMode="auto">
          <a:xfrm>
            <a:off x="7329488" y="5808663"/>
            <a:ext cx="1631950" cy="611187"/>
          </a:xfrm>
          <a:prstGeom prst="rightArrow">
            <a:avLst>
              <a:gd name="adj1" fmla="val 50000"/>
              <a:gd name="adj2" fmla="val 49998"/>
            </a:avLst>
          </a:prstGeom>
          <a:solidFill>
            <a:srgbClr val="8064A2"/>
          </a:solidFill>
          <a:ln w="38100">
            <a:solidFill>
              <a:schemeClr val="bg1"/>
            </a:solidFill>
            <a:miter lim="800000"/>
            <a:headEnd/>
            <a:tailEnd/>
          </a:ln>
          <a:effectLst>
            <a:outerShdw blurRad="635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kumimoji="0" lang="zh-TW" altLang="en-US">
              <a:solidFill>
                <a:prstClr val="white"/>
              </a:solidFill>
              <a:latin typeface="+mn-lt"/>
              <a:ea typeface="+mn-ea"/>
              <a:cs typeface="新細明體" charset="0"/>
            </a:endParaRPr>
          </a:p>
        </p:txBody>
      </p:sp>
      <p:sp>
        <p:nvSpPr>
          <p:cNvPr id="156701" name="AutoShape 2" descr="http://www.publicagendaarchives.org/files/53_PublicDiscussion_iStock_node.jpg"/>
          <p:cNvSpPr>
            <a:spLocks noChangeAspect="1" noChangeArrowheads="1"/>
          </p:cNvSpPr>
          <p:nvPr/>
        </p:nvSpPr>
        <p:spPr bwMode="auto">
          <a:xfrm>
            <a:off x="153988"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kumimoji="0" lang="zh-TW" altLang="en-US">
              <a:solidFill>
                <a:srgbClr val="000000"/>
              </a:solidFill>
              <a:latin typeface="Calibri" pitchFamily="34" charset="0"/>
            </a:endParaRPr>
          </a:p>
        </p:txBody>
      </p:sp>
      <p:sp>
        <p:nvSpPr>
          <p:cNvPr id="156702" name="AutoShape 4" descr="http://www.publicagendaarchives.org/files/53_PublicDiscussion_iStock_node.jpg"/>
          <p:cNvSpPr>
            <a:spLocks noChangeAspect="1" noChangeArrowheads="1"/>
          </p:cNvSpPr>
          <p:nvPr/>
        </p:nvSpPr>
        <p:spPr bwMode="auto">
          <a:xfrm>
            <a:off x="153988"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kumimoji="0" lang="zh-TW" altLang="en-US">
              <a:solidFill>
                <a:srgbClr val="000000"/>
              </a:solidFill>
              <a:latin typeface="Calibri" pitchFamily="34" charset="0"/>
            </a:endParaRPr>
          </a:p>
        </p:txBody>
      </p:sp>
      <p:sp>
        <p:nvSpPr>
          <p:cNvPr id="156703" name="AutoShape 6" descr="http://s3.amazonaws.com/learnhub.com/lesson/pages/6599/photos/20087-medium.jpg"/>
          <p:cNvSpPr>
            <a:spLocks noChangeAspect="1" noChangeArrowheads="1"/>
          </p:cNvSpPr>
          <p:nvPr/>
        </p:nvSpPr>
        <p:spPr bwMode="auto">
          <a:xfrm>
            <a:off x="153988"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kumimoji="0" lang="zh-TW" altLang="en-US">
              <a:solidFill>
                <a:srgbClr val="000000"/>
              </a:solidFill>
              <a:latin typeface="Calibri" pitchFamily="34" charset="0"/>
            </a:endParaRPr>
          </a:p>
        </p:txBody>
      </p:sp>
      <p:pic>
        <p:nvPicPr>
          <p:cNvPr id="14" name="圖片 13" descr="國中學生生涯輔導記錄手冊.jpg"/>
          <p:cNvPicPr>
            <a:picLocks noChangeAspect="1"/>
          </p:cNvPicPr>
          <p:nvPr/>
        </p:nvPicPr>
        <p:blipFill>
          <a:blip r:embed="rId3"/>
          <a:stretch>
            <a:fillRect/>
          </a:stretch>
        </p:blipFill>
        <p:spPr>
          <a:xfrm>
            <a:off x="560388" y="1317625"/>
            <a:ext cx="2825750" cy="2995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6705" name="Picture 2"/>
          <p:cNvPicPr>
            <a:picLocks noGrp="1" noChangeAspect="1" noChangeArrowheads="1"/>
          </p:cNvPicPr>
          <p:nvPr>
            <p:ph idx="4294967295"/>
          </p:nvPr>
        </p:nvPicPr>
        <p:blipFill>
          <a:blip r:embed="rId4">
            <a:extLst>
              <a:ext uri="{28A0092B-C50C-407E-A947-70E740481C1C}">
                <a14:useLocalDpi xmlns:a14="http://schemas.microsoft.com/office/drawing/2010/main" xmlns="" val="0"/>
              </a:ext>
            </a:extLst>
          </a:blip>
          <a:srcRect/>
          <a:stretch>
            <a:fillRect/>
          </a:stretch>
        </p:blipFill>
        <p:spPr>
          <a:xfrm rot="21237097">
            <a:off x="-171450" y="3927475"/>
            <a:ext cx="4679950" cy="27527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8" fill="hold" nodeType="afterGroup">
                            <p:stCondLst>
                              <p:cond delay="1000"/>
                            </p:stCondLst>
                            <p:childTnLst>
                              <p:par>
                                <p:cTn id="19" presetID="3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800" decel="100000"/>
                                        <p:tgtEl>
                                          <p:spTgt spid="12"/>
                                        </p:tgtEl>
                                      </p:cBhvr>
                                    </p:animEffect>
                                    <p:anim calcmode="lin" valueType="num">
                                      <p:cBhvr>
                                        <p:cTn id="22" dur="800" decel="100000" fill="hold"/>
                                        <p:tgtEl>
                                          <p:spTgt spid="12"/>
                                        </p:tgtEl>
                                        <p:attrNameLst>
                                          <p:attrName>style.rotation</p:attrName>
                                        </p:attrNameLst>
                                      </p:cBhvr>
                                      <p:tavLst>
                                        <p:tav tm="0">
                                          <p:val>
                                            <p:fltVal val="-90"/>
                                          </p:val>
                                        </p:tav>
                                        <p:tav tm="100000">
                                          <p:val>
                                            <p:fltVal val="0"/>
                                          </p:val>
                                        </p:tav>
                                      </p:tavLst>
                                    </p:anim>
                                    <p:anim calcmode="lin" valueType="num">
                                      <p:cBhvr>
                                        <p:cTn id="23" dur="800" decel="100000" fill="hold"/>
                                        <p:tgtEl>
                                          <p:spTgt spid="12"/>
                                        </p:tgtEl>
                                        <p:attrNameLst>
                                          <p:attrName>ppt_x</p:attrName>
                                        </p:attrNameLst>
                                      </p:cBhvr>
                                      <p:tavLst>
                                        <p:tav tm="0">
                                          <p:val>
                                            <p:strVal val="#ppt_x+0.4"/>
                                          </p:val>
                                        </p:tav>
                                        <p:tav tm="100000">
                                          <p:val>
                                            <p:strVal val="#ppt_x-0.05"/>
                                          </p:val>
                                        </p:tav>
                                      </p:tavLst>
                                    </p:anim>
                                    <p:anim calcmode="lin" valueType="num">
                                      <p:cBhvr>
                                        <p:cTn id="24" dur="800" decel="100000" fill="hold"/>
                                        <p:tgtEl>
                                          <p:spTgt spid="12"/>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800" decel="100000"/>
                                        <p:tgtEl>
                                          <p:spTgt spid="15"/>
                                        </p:tgtEl>
                                      </p:cBhvr>
                                    </p:animEffect>
                                    <p:anim calcmode="lin" valueType="num">
                                      <p:cBhvr>
                                        <p:cTn id="32" dur="800" decel="100000" fill="hold"/>
                                        <p:tgtEl>
                                          <p:spTgt spid="15"/>
                                        </p:tgtEl>
                                        <p:attrNameLst>
                                          <p:attrName>style.rotation</p:attrName>
                                        </p:attrNameLst>
                                      </p:cBhvr>
                                      <p:tavLst>
                                        <p:tav tm="0">
                                          <p:val>
                                            <p:fltVal val="-90"/>
                                          </p:val>
                                        </p:tav>
                                        <p:tav tm="100000">
                                          <p:val>
                                            <p:fltVal val="0"/>
                                          </p:val>
                                        </p:tav>
                                      </p:tavLst>
                                    </p:anim>
                                    <p:anim calcmode="lin" valueType="num">
                                      <p:cBhvr>
                                        <p:cTn id="33" dur="800" decel="100000" fill="hold"/>
                                        <p:tgtEl>
                                          <p:spTgt spid="15"/>
                                        </p:tgtEl>
                                        <p:attrNameLst>
                                          <p:attrName>ppt_x</p:attrName>
                                        </p:attrNameLst>
                                      </p:cBhvr>
                                      <p:tavLst>
                                        <p:tav tm="0">
                                          <p:val>
                                            <p:strVal val="#ppt_x+0.4"/>
                                          </p:val>
                                        </p:tav>
                                        <p:tav tm="100000">
                                          <p:val>
                                            <p:strVal val="#ppt_x-0.05"/>
                                          </p:val>
                                        </p:tav>
                                      </p:tavLst>
                                    </p:anim>
                                    <p:anim calcmode="lin" valueType="num">
                                      <p:cBhvr>
                                        <p:cTn id="34" dur="800" decel="100000" fill="hold"/>
                                        <p:tgtEl>
                                          <p:spTgt spid="1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37" fill="hold" nodeType="afterGroup">
                            <p:stCondLst>
                              <p:cond delay="1000"/>
                            </p:stCondLst>
                            <p:childTnLst>
                              <p:par>
                                <p:cTn id="38" presetID="3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800" decel="100000"/>
                                        <p:tgtEl>
                                          <p:spTgt spid="16"/>
                                        </p:tgtEl>
                                      </p:cBhvr>
                                    </p:animEffect>
                                    <p:anim calcmode="lin" valueType="num">
                                      <p:cBhvr>
                                        <p:cTn id="41" dur="800" decel="100000" fill="hold"/>
                                        <p:tgtEl>
                                          <p:spTgt spid="16"/>
                                        </p:tgtEl>
                                        <p:attrNameLst>
                                          <p:attrName>style.rotation</p:attrName>
                                        </p:attrNameLst>
                                      </p:cBhvr>
                                      <p:tavLst>
                                        <p:tav tm="0">
                                          <p:val>
                                            <p:fltVal val="-90"/>
                                          </p:val>
                                        </p:tav>
                                        <p:tav tm="100000">
                                          <p:val>
                                            <p:fltVal val="0"/>
                                          </p:val>
                                        </p:tav>
                                      </p:tavLst>
                                    </p:anim>
                                    <p:anim calcmode="lin" valueType="num">
                                      <p:cBhvr>
                                        <p:cTn id="42" dur="800" decel="100000" fill="hold"/>
                                        <p:tgtEl>
                                          <p:spTgt spid="16"/>
                                        </p:tgtEl>
                                        <p:attrNameLst>
                                          <p:attrName>ppt_x</p:attrName>
                                        </p:attrNameLst>
                                      </p:cBhvr>
                                      <p:tavLst>
                                        <p:tav tm="0">
                                          <p:val>
                                            <p:strVal val="#ppt_x+0.4"/>
                                          </p:val>
                                        </p:tav>
                                        <p:tav tm="100000">
                                          <p:val>
                                            <p:strVal val="#ppt_x-0.05"/>
                                          </p:val>
                                        </p:tav>
                                      </p:tavLst>
                                    </p:anim>
                                    <p:anim calcmode="lin" valueType="num">
                                      <p:cBhvr>
                                        <p:cTn id="43" dur="800" decel="100000" fill="hold"/>
                                        <p:tgtEl>
                                          <p:spTgt spid="16"/>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txBox="1">
            <a:spLocks/>
          </p:cNvSpPr>
          <p:nvPr/>
        </p:nvSpPr>
        <p:spPr bwMode="auto">
          <a:xfrm>
            <a:off x="0" y="471488"/>
            <a:ext cx="12192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000" b="1">
                <a:solidFill>
                  <a:srgbClr val="000000"/>
                </a:solidFill>
                <a:latin typeface="微軟正黑體" pitchFamily="34" charset="-120"/>
                <a:ea typeface="微軟正黑體" pitchFamily="34" charset="-120"/>
              </a:rPr>
              <a:t>第四步：最後調整</a:t>
            </a:r>
            <a:endParaRPr kumimoji="0" lang="en-US" altLang="zh-TW" sz="4000" b="1">
              <a:solidFill>
                <a:srgbClr val="000000"/>
              </a:solidFill>
              <a:latin typeface="微軟正黑體" pitchFamily="34" charset="-120"/>
              <a:ea typeface="微軟正黑體" pitchFamily="34" charset="-120"/>
            </a:endParaRPr>
          </a:p>
        </p:txBody>
      </p:sp>
      <p:graphicFrame>
        <p:nvGraphicFramePr>
          <p:cNvPr id="10" name="表格 9"/>
          <p:cNvGraphicFramePr>
            <a:graphicFrameLocks noGrp="1"/>
          </p:cNvGraphicFramePr>
          <p:nvPr/>
        </p:nvGraphicFramePr>
        <p:xfrm>
          <a:off x="614363" y="1422400"/>
          <a:ext cx="3400425" cy="3413220"/>
        </p:xfrm>
        <a:graphic>
          <a:graphicData uri="http://schemas.openxmlformats.org/drawingml/2006/table">
            <a:tbl>
              <a:tblPr/>
              <a:tblGrid>
                <a:gridCol w="3400425">
                  <a:extLst>
                    <a:ext uri="{9D8B030D-6E8A-4147-A177-3AD203B41FA5}">
                      <a16:colId xmlns:a16="http://schemas.microsoft.com/office/drawing/2014/main" xmlns="" val="20000"/>
                    </a:ext>
                  </a:extLst>
                </a:gridCol>
              </a:tblGrid>
              <a:tr h="67045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期望排序清單</a:t>
                      </a: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extLst>
                  <a:ext uri="{0D108BD9-81ED-4DB2-BD59-A6C34878D82A}">
                    <a16:rowId xmlns:a16="http://schemas.microsoft.com/office/drawing/2014/main" xmlns="" val="10000"/>
                  </a:ext>
                </a:extLst>
              </a:tr>
              <a:tr h="54853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1</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endParaRPr kumimoji="0" lang="en-US"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xmlns="" val="10001"/>
                  </a:ext>
                </a:extLst>
              </a:tr>
              <a:tr h="54853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2</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E9"/>
                    </a:solidFill>
                  </a:tcPr>
                </a:tc>
                <a:extLst>
                  <a:ext uri="{0D108BD9-81ED-4DB2-BD59-A6C34878D82A}">
                    <a16:rowId xmlns:a16="http://schemas.microsoft.com/office/drawing/2014/main" xmlns="" val="10002"/>
                  </a:ext>
                </a:extLst>
              </a:tr>
              <a:tr h="54853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3</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xmlns="" val="10003"/>
                  </a:ext>
                </a:extLst>
              </a:tr>
              <a:tr h="54853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4</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E9"/>
                    </a:solidFill>
                  </a:tcPr>
                </a:tc>
                <a:extLst>
                  <a:ext uri="{0D108BD9-81ED-4DB2-BD59-A6C34878D82A}">
                    <a16:rowId xmlns:a16="http://schemas.microsoft.com/office/drawing/2014/main" xmlns="" val="10004"/>
                  </a:ext>
                </a:extLst>
              </a:tr>
              <a:tr h="54853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3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xmlns="" val="10005"/>
                  </a:ext>
                </a:extLst>
              </a:tr>
            </a:tbl>
          </a:graphicData>
        </a:graphic>
      </p:graphicFrame>
      <p:graphicFrame>
        <p:nvGraphicFramePr>
          <p:cNvPr id="7" name="表格 6"/>
          <p:cNvGraphicFramePr>
            <a:graphicFrameLocks noGrp="1"/>
          </p:cNvGraphicFramePr>
          <p:nvPr/>
        </p:nvGraphicFramePr>
        <p:xfrm>
          <a:off x="8399463" y="2136775"/>
          <a:ext cx="3148012" cy="3962442"/>
        </p:xfrm>
        <a:graphic>
          <a:graphicData uri="http://schemas.openxmlformats.org/drawingml/2006/table">
            <a:tbl>
              <a:tblPr/>
              <a:tblGrid>
                <a:gridCol w="3148012">
                  <a:extLst>
                    <a:ext uri="{9D8B030D-6E8A-4147-A177-3AD203B41FA5}">
                      <a16:colId xmlns:a16="http://schemas.microsoft.com/office/drawing/2014/main" xmlns="" val="20000"/>
                    </a:ext>
                  </a:extLst>
                </a:gridCol>
              </a:tblGrid>
              <a:tr h="67055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800" b="1" i="0" u="none" strike="noStrike" cap="none" normalizeH="0" baseline="0" dirty="0">
                          <a:ln>
                            <a:noFill/>
                          </a:ln>
                          <a:solidFill>
                            <a:srgbClr val="FF0000"/>
                          </a:solidFill>
                          <a:effectLst/>
                          <a:latin typeface="BiauKai"/>
                          <a:ea typeface="BiauKai"/>
                          <a:cs typeface="BiauKai"/>
                        </a:rPr>
                        <a:t>最後排序清單</a:t>
                      </a: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38100" cap="flat" cmpd="sng" algn="ctr">
                      <a:solidFill>
                        <a:srgbClr val="604A7B"/>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0"/>
                  </a:ext>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BiauKai"/>
                          <a:ea typeface="BiauKai"/>
                          <a:cs typeface="BiauKai"/>
                        </a:rPr>
                        <a:t>1</a:t>
                      </a:r>
                      <a:r>
                        <a:rPr kumimoji="0" lang="en-US" altLang="zh-TW" sz="3000" b="0" i="0" u="none" strike="noStrike" cap="none" normalizeH="0" baseline="0">
                          <a:ln>
                            <a:noFill/>
                          </a:ln>
                          <a:solidFill>
                            <a:srgbClr val="000000"/>
                          </a:solidFill>
                          <a:effectLst/>
                          <a:latin typeface="BiauKai"/>
                          <a:ea typeface="BiauKai"/>
                          <a:cs typeface="BiauKai"/>
                        </a:rPr>
                        <a:t>-1</a:t>
                      </a: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rgbClr val="FFF4E7"/>
                    </a:solidFill>
                  </a:tcPr>
                </a:tc>
                <a:extLst>
                  <a:ext uri="{0D108BD9-81ED-4DB2-BD59-A6C34878D82A}">
                    <a16:rowId xmlns:a16="http://schemas.microsoft.com/office/drawing/2014/main" xmlns="" val="10001"/>
                  </a:ext>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3000" b="0" i="0" u="none" strike="noStrike" cap="none" normalizeH="0" baseline="0">
                          <a:ln>
                            <a:noFill/>
                          </a:ln>
                          <a:solidFill>
                            <a:srgbClr val="000000"/>
                          </a:solidFill>
                          <a:effectLst/>
                          <a:latin typeface="BiauKai"/>
                          <a:ea typeface="BiauKai"/>
                          <a:cs typeface="BiauKai"/>
                        </a:rPr>
                        <a:t>1-2</a:t>
                      </a:r>
                      <a:endParaRPr kumimoji="0" lang="zh-TW" altLang="en-US" sz="3000" b="0" i="0" u="none" strike="noStrike" cap="none" normalizeH="0" baseline="0">
                        <a:ln>
                          <a:noFill/>
                        </a:ln>
                        <a:solidFill>
                          <a:srgbClr val="000000"/>
                        </a:solidFill>
                        <a:effectLst/>
                        <a:latin typeface="BiauKai"/>
                        <a:ea typeface="BiauKai"/>
                        <a:cs typeface="BiauKai"/>
                      </a:endParaRP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3000" b="0" i="0" u="none" strike="noStrike" cap="none" normalizeH="0" baseline="0">
                          <a:ln>
                            <a:noFill/>
                          </a:ln>
                          <a:solidFill>
                            <a:srgbClr val="000000"/>
                          </a:solidFill>
                          <a:effectLst/>
                          <a:latin typeface="BiauKai"/>
                          <a:ea typeface="BiauKai"/>
                          <a:cs typeface="BiauKai"/>
                        </a:rPr>
                        <a:t>2-1</a:t>
                      </a:r>
                      <a:endParaRPr kumimoji="0" lang="zh-TW" altLang="en-US" sz="3000" b="0" i="0" u="none" strike="noStrike" cap="none" normalizeH="0" baseline="0">
                        <a:ln>
                          <a:noFill/>
                        </a:ln>
                        <a:solidFill>
                          <a:srgbClr val="000000"/>
                        </a:solidFill>
                        <a:effectLst/>
                        <a:latin typeface="BiauKai"/>
                        <a:ea typeface="BiauKai"/>
                        <a:cs typeface="BiauKai"/>
                      </a:endParaRP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rgbClr val="FFF4E7"/>
                    </a:solidFill>
                  </a:tcPr>
                </a:tc>
                <a:extLst>
                  <a:ext uri="{0D108BD9-81ED-4DB2-BD59-A6C34878D82A}">
                    <a16:rowId xmlns:a16="http://schemas.microsoft.com/office/drawing/2014/main" xmlns="" val="10003"/>
                  </a:ext>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BiauKai"/>
                          <a:ea typeface="BiauKai"/>
                          <a:cs typeface="BiauKai"/>
                        </a:rPr>
                        <a:t>2</a:t>
                      </a:r>
                      <a:r>
                        <a:rPr kumimoji="0" lang="en-US" altLang="zh-TW" sz="3000" b="0" i="0" u="none" strike="noStrike" cap="none" normalizeH="0" baseline="0">
                          <a:ln>
                            <a:noFill/>
                          </a:ln>
                          <a:solidFill>
                            <a:srgbClr val="000000"/>
                          </a:solidFill>
                          <a:effectLst/>
                          <a:latin typeface="BiauKai"/>
                          <a:ea typeface="BiauKai"/>
                          <a:cs typeface="BiauKai"/>
                        </a:rPr>
                        <a:t>-2</a:t>
                      </a:r>
                      <a:endParaRPr kumimoji="0" lang="zh-TW" altLang="en-US" sz="3000" b="0" i="0" u="none" strike="noStrike" cap="none" normalizeH="0" baseline="0">
                        <a:ln>
                          <a:noFill/>
                        </a:ln>
                        <a:solidFill>
                          <a:srgbClr val="000000"/>
                        </a:solidFill>
                        <a:effectLst/>
                        <a:latin typeface="BiauKai"/>
                        <a:ea typeface="BiauKai"/>
                        <a:cs typeface="BiauKai"/>
                      </a:endParaRP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BiauKai"/>
                          <a:ea typeface="BiauKai"/>
                          <a:cs typeface="BiauKai"/>
                        </a:rPr>
                        <a:t>3</a:t>
                      </a:r>
                      <a:r>
                        <a:rPr kumimoji="0" lang="en-US" altLang="zh-TW" sz="3000" b="0" i="0" u="none" strike="noStrike" cap="none" normalizeH="0" baseline="0">
                          <a:ln>
                            <a:noFill/>
                          </a:ln>
                          <a:solidFill>
                            <a:srgbClr val="000000"/>
                          </a:solidFill>
                          <a:effectLst/>
                          <a:latin typeface="BiauKai"/>
                          <a:ea typeface="BiauKai"/>
                          <a:cs typeface="BiauKai"/>
                        </a:rPr>
                        <a:t>-1</a:t>
                      </a:r>
                      <a:endParaRPr kumimoji="0" lang="zh-TW" altLang="en-US" sz="3000" b="0" i="0" u="none" strike="noStrike" cap="none" normalizeH="0" baseline="0">
                        <a:ln>
                          <a:noFill/>
                        </a:ln>
                        <a:solidFill>
                          <a:srgbClr val="000000"/>
                        </a:solidFill>
                        <a:effectLst/>
                        <a:latin typeface="BiauKai"/>
                        <a:ea typeface="BiauKai"/>
                        <a:cs typeface="BiauKai"/>
                      </a:endParaRP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rgbClr val="FFF4E7"/>
                    </a:solidFill>
                  </a:tcPr>
                </a:tc>
                <a:extLst>
                  <a:ext uri="{0D108BD9-81ED-4DB2-BD59-A6C34878D82A}">
                    <a16:rowId xmlns:a16="http://schemas.microsoft.com/office/drawing/2014/main" xmlns="" val="10005"/>
                  </a:ext>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dirty="0">
                          <a:ln>
                            <a:noFill/>
                          </a:ln>
                          <a:solidFill>
                            <a:srgbClr val="000000"/>
                          </a:solidFill>
                          <a:effectLst/>
                          <a:latin typeface="BiauKai"/>
                          <a:ea typeface="BiauKai"/>
                          <a:cs typeface="BiauKai"/>
                        </a:rPr>
                        <a:t>4</a:t>
                      </a:r>
                      <a:r>
                        <a:rPr kumimoji="0" lang="en-US" altLang="zh-TW" sz="3000" b="0" i="0" u="none" strike="noStrike" cap="none" normalizeH="0" baseline="0" dirty="0">
                          <a:ln>
                            <a:noFill/>
                          </a:ln>
                          <a:solidFill>
                            <a:srgbClr val="000000"/>
                          </a:solidFill>
                          <a:effectLst/>
                          <a:latin typeface="BiauKai"/>
                          <a:ea typeface="BiauKai"/>
                          <a:cs typeface="BiauKai"/>
                        </a:rPr>
                        <a:t>-1</a:t>
                      </a:r>
                      <a:endParaRPr kumimoji="0" lang="zh-TW" altLang="en-US" sz="3000" b="0" i="0" u="none" strike="noStrike" cap="none" normalizeH="0" baseline="0" dirty="0">
                        <a:ln>
                          <a:noFill/>
                        </a:ln>
                        <a:solidFill>
                          <a:srgbClr val="000000"/>
                        </a:solidFill>
                        <a:effectLst/>
                        <a:latin typeface="BiauKai"/>
                        <a:ea typeface="BiauKai"/>
                        <a:cs typeface="BiauKai"/>
                      </a:endParaRP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bl>
          </a:graphicData>
        </a:graphic>
      </p:graphicFrame>
      <p:graphicFrame>
        <p:nvGraphicFramePr>
          <p:cNvPr id="3" name="資料圖表 2"/>
          <p:cNvGraphicFramePr/>
          <p:nvPr/>
        </p:nvGraphicFramePr>
        <p:xfrm>
          <a:off x="1358512" y="1660573"/>
          <a:ext cx="9279151" cy="4451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839416" y="548680"/>
            <a:ext cx="10363200" cy="1470025"/>
          </a:xfrm>
        </p:spPr>
        <p:txBody>
          <a:bodyPr/>
          <a:lstStyle/>
          <a:p>
            <a:r>
              <a:rPr lang="zh-TW" altLang="en-US" sz="6000" dirty="0" smtClean="0">
                <a:solidFill>
                  <a:srgbClr val="FF0000"/>
                </a:solidFill>
              </a:rPr>
              <a:t>落榜原因分析</a:t>
            </a:r>
            <a:endParaRPr lang="zh-TW" altLang="en-US" sz="6000" dirty="0">
              <a:solidFill>
                <a:srgbClr val="FF0000"/>
              </a:solidFill>
            </a:endParaRPr>
          </a:p>
        </p:txBody>
      </p:sp>
      <p:sp>
        <p:nvSpPr>
          <p:cNvPr id="3" name="副標題 2"/>
          <p:cNvSpPr>
            <a:spLocks noGrp="1"/>
          </p:cNvSpPr>
          <p:nvPr>
            <p:ph type="subTitle" idx="1"/>
          </p:nvPr>
        </p:nvSpPr>
        <p:spPr>
          <a:xfrm>
            <a:off x="1127448" y="2018705"/>
            <a:ext cx="10801200" cy="3930575"/>
          </a:xfrm>
        </p:spPr>
        <p:txBody>
          <a:bodyPr/>
          <a:lstStyle/>
          <a:p>
            <a:pPr marL="457200" indent="-457200" algn="l">
              <a:buFont typeface="Arial" panose="020B0604020202020204" pitchFamily="34" charset="0"/>
              <a:buChar char="•"/>
            </a:pPr>
            <a:r>
              <a:rPr lang="zh-TW" altLang="en-US" sz="4000" dirty="0" smtClean="0">
                <a:solidFill>
                  <a:srgbClr val="FF00FF"/>
                </a:solidFill>
                <a:latin typeface="標楷體" panose="03000509000000000000" pitchFamily="65" charset="-120"/>
                <a:ea typeface="標楷體" panose="03000509000000000000" pitchFamily="65" charset="-120"/>
              </a:rPr>
              <a:t>選填志願過少</a:t>
            </a:r>
            <a:endParaRPr lang="en-US" altLang="zh-TW" sz="4000" dirty="0" smtClean="0">
              <a:solidFill>
                <a:srgbClr val="FF00FF"/>
              </a:solidFill>
              <a:latin typeface="標楷體" panose="03000509000000000000" pitchFamily="65" charset="-120"/>
              <a:ea typeface="標楷體" panose="03000509000000000000" pitchFamily="65" charset="-120"/>
            </a:endParaRPr>
          </a:p>
          <a:p>
            <a:pPr marL="457200" indent="-457200" algn="l">
              <a:buFont typeface="Arial" panose="020B0604020202020204" pitchFamily="34" charset="0"/>
              <a:buChar char="•"/>
            </a:pPr>
            <a:r>
              <a:rPr lang="zh-TW" altLang="en-US" sz="4000" dirty="0" smtClean="0">
                <a:solidFill>
                  <a:srgbClr val="006600"/>
                </a:solidFill>
                <a:latin typeface="標楷體" panose="03000509000000000000" pitchFamily="65" charset="-120"/>
                <a:ea typeface="標楷體" panose="03000509000000000000" pitchFamily="65" charset="-120"/>
              </a:rPr>
              <a:t>過份以傳統的校系排名，當成自己的志願序位</a:t>
            </a:r>
            <a:endParaRPr lang="en-US" altLang="zh-TW" sz="4000" dirty="0" smtClean="0">
              <a:solidFill>
                <a:srgbClr val="006600"/>
              </a:solidFill>
              <a:latin typeface="標楷體" panose="03000509000000000000" pitchFamily="65" charset="-120"/>
              <a:ea typeface="標楷體" panose="03000509000000000000" pitchFamily="65" charset="-120"/>
            </a:endParaRPr>
          </a:p>
          <a:p>
            <a:pPr marL="457200" indent="-457200" algn="l">
              <a:buFont typeface="Arial" panose="020B0604020202020204" pitchFamily="34" charset="0"/>
              <a:buChar char="•"/>
            </a:pPr>
            <a:r>
              <a:rPr lang="zh-TW" altLang="en-US" sz="4000" dirty="0" smtClean="0">
                <a:solidFill>
                  <a:srgbClr val="000099"/>
                </a:solidFill>
                <a:latin typeface="標楷體" pitchFamily="65" charset="-120"/>
                <a:ea typeface="標楷體" pitchFamily="65" charset="-120"/>
                <a:cs typeface="BiauKai"/>
              </a:rPr>
              <a:t>未善用職業</a:t>
            </a:r>
            <a:r>
              <a:rPr lang="zh-TW" altLang="en-US" sz="4000" dirty="0">
                <a:solidFill>
                  <a:srgbClr val="000099"/>
                </a:solidFill>
                <a:latin typeface="標楷體" pitchFamily="65" charset="-120"/>
                <a:ea typeface="標楷體" pitchFamily="65" charset="-120"/>
                <a:cs typeface="BiauKai"/>
              </a:rPr>
              <a:t>類科：同校</a:t>
            </a:r>
            <a:r>
              <a:rPr lang="en-US" altLang="zh-TW" sz="4000" dirty="0">
                <a:solidFill>
                  <a:srgbClr val="000099"/>
                </a:solidFill>
                <a:latin typeface="標楷體" pitchFamily="65" charset="-120"/>
                <a:ea typeface="標楷體" pitchFamily="65" charset="-120"/>
                <a:cs typeface="BiauKai"/>
              </a:rPr>
              <a:t>+</a:t>
            </a:r>
            <a:r>
              <a:rPr lang="zh-TW" altLang="en-US" sz="4000" dirty="0" smtClean="0">
                <a:solidFill>
                  <a:srgbClr val="000099"/>
                </a:solidFill>
                <a:latin typeface="標楷體" pitchFamily="65" charset="-120"/>
                <a:ea typeface="標楷體" pitchFamily="65" charset="-120"/>
                <a:cs typeface="BiauKai"/>
              </a:rPr>
              <a:t>同職群</a:t>
            </a:r>
            <a:r>
              <a:rPr lang="en-US" altLang="zh-TW" sz="4000" dirty="0">
                <a:solidFill>
                  <a:srgbClr val="000099"/>
                </a:solidFill>
                <a:latin typeface="標楷體" pitchFamily="65" charset="-120"/>
                <a:ea typeface="標楷體" pitchFamily="65" charset="-120"/>
                <a:cs typeface="BiauKai"/>
              </a:rPr>
              <a:t>+</a:t>
            </a:r>
            <a:r>
              <a:rPr lang="zh-TW" altLang="en-US" sz="4000" dirty="0">
                <a:solidFill>
                  <a:srgbClr val="000099"/>
                </a:solidFill>
                <a:latin typeface="標楷體" pitchFamily="65" charset="-120"/>
                <a:ea typeface="標楷體" pitchFamily="65" charset="-120"/>
                <a:cs typeface="BiauKai"/>
              </a:rPr>
              <a:t>連</a:t>
            </a:r>
            <a:r>
              <a:rPr lang="zh-TW" altLang="en-US" sz="4000" dirty="0" smtClean="0">
                <a:solidFill>
                  <a:srgbClr val="000099"/>
                </a:solidFill>
                <a:latin typeface="標楷體" pitchFamily="65" charset="-120"/>
                <a:ea typeface="標楷體" pitchFamily="65" charset="-120"/>
                <a:cs typeface="BiauKai"/>
              </a:rPr>
              <a:t>填視為</a:t>
            </a:r>
            <a:r>
              <a:rPr lang="zh-TW" altLang="en-US" sz="4000" dirty="0">
                <a:solidFill>
                  <a:srgbClr val="000099"/>
                </a:solidFill>
                <a:latin typeface="標楷體" pitchFamily="65" charset="-120"/>
                <a:ea typeface="標楷體" pitchFamily="65" charset="-120"/>
                <a:cs typeface="BiauKai"/>
              </a:rPr>
              <a:t>同一志願序</a:t>
            </a:r>
            <a:r>
              <a:rPr lang="zh-TW" altLang="en-US" sz="4000" dirty="0" smtClean="0">
                <a:solidFill>
                  <a:srgbClr val="000099"/>
                </a:solidFill>
                <a:latin typeface="標楷體" pitchFamily="65" charset="-120"/>
                <a:ea typeface="標楷體" pitchFamily="65" charset="-120"/>
                <a:cs typeface="BiauKai"/>
              </a:rPr>
              <a:t>位</a:t>
            </a:r>
            <a:endParaRPr lang="en-US" altLang="zh-TW" sz="4000" dirty="0" smtClean="0">
              <a:solidFill>
                <a:srgbClr val="000099"/>
              </a:solidFill>
              <a:latin typeface="標楷體" pitchFamily="65" charset="-120"/>
              <a:ea typeface="標楷體" pitchFamily="65" charset="-120"/>
              <a:cs typeface="BiauKai"/>
            </a:endParaRPr>
          </a:p>
          <a:p>
            <a:pPr marL="457200" indent="-457200" algn="l">
              <a:buFont typeface="Arial" panose="020B0604020202020204" pitchFamily="34" charset="0"/>
              <a:buChar char="•"/>
            </a:pPr>
            <a:r>
              <a:rPr lang="zh-TW" altLang="en-US" sz="4000" dirty="0" smtClean="0">
                <a:solidFill>
                  <a:schemeClr val="tx1"/>
                </a:solidFill>
                <a:latin typeface="標楷體" pitchFamily="65" charset="-120"/>
                <a:ea typeface="標楷體" pitchFamily="65" charset="-120"/>
                <a:cs typeface="BiauKai"/>
              </a:rPr>
              <a:t>未在最後選填</a:t>
            </a:r>
            <a:r>
              <a:rPr lang="zh-TW" altLang="en-US" sz="4000" dirty="0" smtClean="0">
                <a:solidFill>
                  <a:srgbClr val="FF0000"/>
                </a:solidFill>
                <a:latin typeface="標楷體" pitchFamily="65" charset="-120"/>
                <a:ea typeface="標楷體" pitchFamily="65" charset="-120"/>
                <a:cs typeface="BiauKai"/>
              </a:rPr>
              <a:t>保證上榜</a:t>
            </a:r>
            <a:r>
              <a:rPr lang="zh-TW" altLang="en-US" sz="4000" dirty="0" smtClean="0">
                <a:solidFill>
                  <a:schemeClr val="tx1"/>
                </a:solidFill>
                <a:latin typeface="標楷體" pitchFamily="65" charset="-120"/>
                <a:ea typeface="標楷體" pitchFamily="65" charset="-120"/>
                <a:cs typeface="BiauKai"/>
              </a:rPr>
              <a:t>志願</a:t>
            </a:r>
            <a:endParaRPr lang="en-US" altLang="zh-TW" sz="4000" dirty="0" smtClean="0">
              <a:solidFill>
                <a:schemeClr val="tx1"/>
              </a:solidFill>
              <a:latin typeface="標楷體" pitchFamily="65" charset="-120"/>
              <a:ea typeface="標楷體" pitchFamily="65" charset="-120"/>
              <a:cs typeface="BiauKai"/>
            </a:endParaRPr>
          </a:p>
          <a:p>
            <a:pPr marL="457200" indent="-457200" algn="l">
              <a:buFont typeface="Arial" panose="020B0604020202020204" pitchFamily="34" charset="0"/>
              <a:buChar char="•"/>
            </a:pPr>
            <a:r>
              <a:rPr lang="zh-TW" altLang="en-US" sz="4000" dirty="0" smtClean="0">
                <a:solidFill>
                  <a:srgbClr val="FF0000"/>
                </a:solidFill>
                <a:latin typeface="標楷體" pitchFamily="65" charset="-120"/>
                <a:ea typeface="標楷體" pitchFamily="65" charset="-120"/>
                <a:cs typeface="BiauKai"/>
              </a:rPr>
              <a:t>電腦選填志願時已經畢業了</a:t>
            </a:r>
            <a:endParaRPr lang="en-US" altLang="zh-TW" sz="4000" dirty="0" smtClean="0">
              <a:solidFill>
                <a:srgbClr val="FF0000"/>
              </a:solidFill>
              <a:latin typeface="標楷體" pitchFamily="65" charset="-120"/>
              <a:ea typeface="標楷體" pitchFamily="65" charset="-120"/>
              <a:cs typeface="BiauKai"/>
            </a:endParaRPr>
          </a:p>
          <a:p>
            <a:pPr marL="457200" indent="-457200" algn="l">
              <a:buFont typeface="Arial" panose="020B0604020202020204" pitchFamily="34" charset="0"/>
              <a:buChar char="•"/>
            </a:pPr>
            <a:endParaRPr lang="zh-TW" altLang="en-US" dirty="0">
              <a:solidFill>
                <a:schemeClr val="tx1"/>
              </a:solidFill>
              <a:latin typeface="標楷體" pitchFamily="65" charset="-120"/>
              <a:ea typeface="標楷體" pitchFamily="65" charset="-120"/>
              <a:cs typeface="BiauKai"/>
            </a:endParaRPr>
          </a:p>
          <a:p>
            <a:pPr marL="457200" indent="-457200" algn="l">
              <a:buFont typeface="Arial" panose="020B0604020202020204" pitchFamily="34" charset="0"/>
              <a:buChar char="•"/>
            </a:pPr>
            <a:endParaRPr lang="zh-TW" altLang="en-US" dirty="0"/>
          </a:p>
        </p:txBody>
      </p:sp>
    </p:spTree>
    <p:extLst>
      <p:ext uri="{BB962C8B-B14F-4D97-AF65-F5344CB8AC3E}">
        <p14:creationId xmlns:p14="http://schemas.microsoft.com/office/powerpoint/2010/main" xmlns="" val="247451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1703388" y="260350"/>
            <a:ext cx="9144000" cy="1470025"/>
          </a:xfrm>
        </p:spPr>
        <p:txBody>
          <a:bodyPr/>
          <a:lstStyle/>
          <a:p>
            <a:r>
              <a:rPr lang="zh-TW" altLang="en-US" sz="4800">
                <a:solidFill>
                  <a:srgbClr val="008000"/>
                </a:solidFill>
                <a:latin typeface="PingFang TC Semibold"/>
                <a:ea typeface="PingFang TC Semibold"/>
                <a:cs typeface="PingFang TC Semibold"/>
              </a:rPr>
              <a:t>尋夢聖地</a:t>
            </a:r>
            <a:r>
              <a:rPr lang="en-US" altLang="zh-TW" sz="4800">
                <a:solidFill>
                  <a:srgbClr val="008000"/>
                </a:solidFill>
                <a:latin typeface="PingFang TC Semibold"/>
                <a:ea typeface="PingFang TC Semibold"/>
                <a:cs typeface="PingFang TC Semibold"/>
              </a:rPr>
              <a:t>-</a:t>
            </a:r>
            <a:r>
              <a:rPr lang="zh-TW" altLang="en-US" sz="4800">
                <a:solidFill>
                  <a:srgbClr val="008000"/>
                </a:solidFill>
                <a:latin typeface="PingFang TC Semibold"/>
                <a:ea typeface="PingFang TC Semibold"/>
                <a:cs typeface="PingFang TC Semibold"/>
              </a:rPr>
              <a:t>高中職與大專校院</a:t>
            </a:r>
            <a:endParaRPr lang="en-GB" altLang="zh-TW" sz="4800">
              <a:solidFill>
                <a:srgbClr val="008000"/>
              </a:solidFill>
              <a:latin typeface="PingFang TC Semibold"/>
              <a:ea typeface="PingFang TC Semibold"/>
              <a:cs typeface="PingFang TC Semibold"/>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ctrTitle"/>
          </p:nvPr>
        </p:nvSpPr>
        <p:spPr>
          <a:xfrm>
            <a:off x="2209800" y="211138"/>
            <a:ext cx="7772400" cy="761731"/>
          </a:xfrm>
          <a:extLst/>
        </p:spPr>
        <p:txBody>
          <a:bodyPr rtlCol="0">
            <a:normAutofit/>
          </a:bodyPr>
          <a:lstStyle/>
          <a:p>
            <a:pPr eaLnBrk="1" fontAlgn="auto" hangingPunct="1">
              <a:spcAft>
                <a:spcPts val="0"/>
              </a:spcAft>
              <a:defRPr/>
            </a:pPr>
            <a:r>
              <a:rPr lang="zh-TW" alt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各種升學學校類型</a:t>
            </a:r>
            <a:endParaRPr lang="zh-TW" altLang="zh-TW"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p:txBody>
      </p:sp>
      <p:sp>
        <p:nvSpPr>
          <p:cNvPr id="3" name="副標題 2"/>
          <p:cNvSpPr>
            <a:spLocks noGrp="1"/>
          </p:cNvSpPr>
          <p:nvPr>
            <p:ph type="subTitle" idx="1"/>
          </p:nvPr>
        </p:nvSpPr>
        <p:spPr/>
        <p:txBody>
          <a:bodyPr/>
          <a:lstStyle/>
          <a:p>
            <a:endParaRPr lang="zh-TW" altLang="en-US"/>
          </a:p>
        </p:txBody>
      </p:sp>
      <p:grpSp>
        <p:nvGrpSpPr>
          <p:cNvPr id="2" name="Group 4"/>
          <p:cNvGrpSpPr>
            <a:grpSpLocks/>
          </p:cNvGrpSpPr>
          <p:nvPr/>
        </p:nvGrpSpPr>
        <p:grpSpPr bwMode="auto">
          <a:xfrm>
            <a:off x="2806701" y="1238250"/>
            <a:ext cx="6804024" cy="5261008"/>
            <a:chOff x="3220" y="1706"/>
            <a:chExt cx="1587" cy="1348"/>
          </a:xfrm>
          <a:effectLst>
            <a:glow rad="63500">
              <a:schemeClr val="accent1">
                <a:satMod val="175000"/>
                <a:alpha val="40000"/>
              </a:schemeClr>
            </a:glow>
            <a:outerShdw blurRad="50800" dist="38100" dir="2700000" algn="tl" rotWithShape="0">
              <a:prstClr val="black">
                <a:alpha val="40000"/>
              </a:prstClr>
            </a:outerShdw>
          </a:effectLst>
          <a:scene3d>
            <a:camera prst="isometricLeftDown">
              <a:rot lat="1800000" lon="2400000" rev="0"/>
            </a:camera>
            <a:lightRig rig="threePt" dir="t"/>
          </a:scene3d>
        </p:grpSpPr>
        <p:sp>
          <p:nvSpPr>
            <p:cNvPr id="41989" name="AutoShape 5"/>
            <p:cNvSpPr>
              <a:spLocks noChangeArrowheads="1"/>
            </p:cNvSpPr>
            <p:nvPr/>
          </p:nvSpPr>
          <p:spPr bwMode="auto">
            <a:xfrm>
              <a:off x="3220" y="1706"/>
              <a:ext cx="1587" cy="1247"/>
            </a:xfrm>
            <a:custGeom>
              <a:avLst/>
              <a:gdLst>
                <a:gd name="G0" fmla="+- 6642 0 0"/>
                <a:gd name="G1" fmla="+- 8640 0 0"/>
                <a:gd name="G2" fmla="+- 4320 0 0"/>
                <a:gd name="G3" fmla="+- 21600 0 6642"/>
                <a:gd name="G4" fmla="+- 21600 0 8640"/>
                <a:gd name="G5" fmla="+- 21600 0 4320"/>
                <a:gd name="G6" fmla="+- 6642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642" y="4320"/>
                  </a:lnTo>
                  <a:lnTo>
                    <a:pt x="8640" y="4320"/>
                  </a:lnTo>
                  <a:lnTo>
                    <a:pt x="8640" y="8640"/>
                  </a:lnTo>
                  <a:lnTo>
                    <a:pt x="4320" y="8640"/>
                  </a:lnTo>
                  <a:lnTo>
                    <a:pt x="4320" y="6642"/>
                  </a:lnTo>
                  <a:lnTo>
                    <a:pt x="0" y="10800"/>
                  </a:lnTo>
                  <a:lnTo>
                    <a:pt x="4320" y="14958"/>
                  </a:lnTo>
                  <a:lnTo>
                    <a:pt x="4320" y="12960"/>
                  </a:lnTo>
                  <a:lnTo>
                    <a:pt x="8640" y="12960"/>
                  </a:lnTo>
                  <a:lnTo>
                    <a:pt x="8640" y="17280"/>
                  </a:lnTo>
                  <a:lnTo>
                    <a:pt x="6642" y="17280"/>
                  </a:lnTo>
                  <a:lnTo>
                    <a:pt x="10800" y="21600"/>
                  </a:lnTo>
                  <a:lnTo>
                    <a:pt x="14958" y="17280"/>
                  </a:lnTo>
                  <a:lnTo>
                    <a:pt x="12960" y="17280"/>
                  </a:lnTo>
                  <a:lnTo>
                    <a:pt x="12960" y="12960"/>
                  </a:lnTo>
                  <a:lnTo>
                    <a:pt x="17280" y="12960"/>
                  </a:lnTo>
                  <a:lnTo>
                    <a:pt x="17280" y="14958"/>
                  </a:lnTo>
                  <a:lnTo>
                    <a:pt x="21600" y="10800"/>
                  </a:lnTo>
                  <a:lnTo>
                    <a:pt x="17280" y="6642"/>
                  </a:lnTo>
                  <a:lnTo>
                    <a:pt x="17280" y="8640"/>
                  </a:lnTo>
                  <a:lnTo>
                    <a:pt x="12960" y="8640"/>
                  </a:lnTo>
                  <a:lnTo>
                    <a:pt x="12960" y="4320"/>
                  </a:lnTo>
                  <a:lnTo>
                    <a:pt x="14958" y="4320"/>
                  </a:lnTo>
                  <a:close/>
                </a:path>
              </a:pathLst>
            </a:custGeom>
            <a:solidFill>
              <a:schemeClr val="accent1"/>
            </a:solidFill>
            <a:ln w="9525">
              <a:solidFill>
                <a:schemeClr val="tx1"/>
              </a:solidFill>
              <a:miter lim="800000"/>
              <a:headEnd/>
              <a:tailEnd/>
            </a:ln>
            <a:effectLst>
              <a:outerShdw dist="35921" dir="2700000" algn="ctr" rotWithShape="0">
                <a:schemeClr val="bg2"/>
              </a:outerShdw>
            </a:effectLst>
            <a:sp3d>
              <a:bevelT/>
            </a:sp3d>
          </p:spPr>
          <p:txBody>
            <a:bodyPr wrap="none" anchor="ctr"/>
            <a:lstStyle/>
            <a:p>
              <a:pPr algn="ctr" fontAlgn="auto">
                <a:spcBef>
                  <a:spcPts val="0"/>
                </a:spcBef>
                <a:spcAft>
                  <a:spcPts val="0"/>
                </a:spcAft>
                <a:defRPr/>
              </a:pPr>
              <a:r>
                <a:rPr kumimoji="0" lang="zh-TW" altLang="en-US" sz="3200" dirty="0">
                  <a:solidFill>
                    <a:srgbClr val="000000"/>
                  </a:solidFill>
                  <a:ea typeface="新細明體"/>
                </a:rPr>
                <a:t>條條道路通羅馬</a:t>
              </a:r>
            </a:p>
          </p:txBody>
        </p:sp>
        <p:sp>
          <p:nvSpPr>
            <p:cNvPr id="41990" name="Text Box 6"/>
            <p:cNvSpPr txBox="1">
              <a:spLocks noChangeArrowheads="1"/>
            </p:cNvSpPr>
            <p:nvPr/>
          </p:nvSpPr>
          <p:spPr bwMode="auto">
            <a:xfrm>
              <a:off x="3993" y="1898"/>
              <a:ext cx="158" cy="1156"/>
            </a:xfrm>
            <a:prstGeom prst="rect">
              <a:avLst/>
            </a:prstGeom>
            <a:noFill/>
            <a:ln w="9525">
              <a:noFill/>
              <a:miter lim="800000"/>
              <a:headEnd/>
              <a:tailEnd/>
            </a:ln>
            <a:effectLst/>
            <a:sp3d>
              <a:bevelT/>
            </a:sp3d>
          </p:spPr>
          <p:txBody>
            <a:bodyPr vert="eaVert">
              <a:spAutoFit/>
            </a:bodyPr>
            <a:lstStyle/>
            <a:p>
              <a:pPr fontAlgn="auto">
                <a:spcBef>
                  <a:spcPts val="0"/>
                </a:spcBef>
                <a:spcAft>
                  <a:spcPts val="0"/>
                </a:spcAft>
                <a:defRPr/>
              </a:pPr>
              <a:r>
                <a:rPr kumimoji="0" lang="zh-TW" altLang="zh-TW" dirty="0">
                  <a:solidFill>
                    <a:srgbClr val="FF0000"/>
                  </a:solidFill>
                  <a:ea typeface="新細明體"/>
                </a:rPr>
                <a:t>  </a:t>
              </a:r>
              <a:r>
                <a:rPr kumimoji="0" lang="zh-TW" altLang="en-US" dirty="0">
                  <a:solidFill>
                    <a:srgbClr val="FF0000"/>
                  </a:solidFill>
                  <a:ea typeface="新細明體"/>
                </a:rPr>
                <a:t>  </a:t>
              </a:r>
              <a:r>
                <a:rPr kumimoji="0" lang="zh-TW" altLang="en-US" sz="3200" dirty="0">
                  <a:solidFill>
                    <a:srgbClr val="FF0000"/>
                  </a:solidFill>
                  <a:ea typeface="新細明體"/>
                </a:rPr>
                <a:t>行行       出狀元</a:t>
              </a:r>
              <a:endParaRPr kumimoji="0" lang="zh-TW" altLang="en-US" sz="3200" dirty="0">
                <a:solidFill>
                  <a:srgbClr val="000000"/>
                </a:solidFill>
                <a:ea typeface="新細明體"/>
              </a:endParaRPr>
            </a:p>
          </p:txBody>
        </p:sp>
      </p:grpSp>
      <p:sp>
        <p:nvSpPr>
          <p:cNvPr id="138243" name="文字方塊 10"/>
          <p:cNvSpPr txBox="1">
            <a:spLocks noChangeArrowheads="1"/>
          </p:cNvSpPr>
          <p:nvPr/>
        </p:nvSpPr>
        <p:spPr bwMode="auto">
          <a:xfrm>
            <a:off x="5338763" y="993775"/>
            <a:ext cx="1928812" cy="584200"/>
          </a:xfrm>
          <a:prstGeom prst="rect">
            <a:avLst/>
          </a:prstGeom>
          <a:noFill/>
          <a:ln w="9525">
            <a:noFill/>
            <a:miter lim="800000"/>
            <a:headEnd/>
            <a:tailEnd/>
          </a:ln>
        </p:spPr>
        <p:txBody>
          <a:bodyPr>
            <a:spAutoFit/>
          </a:bodyPr>
          <a:lstStyle/>
          <a:p>
            <a:r>
              <a:rPr kumimoji="0" lang="zh-TW" altLang="en-US" sz="3200">
                <a:solidFill>
                  <a:srgbClr val="000000"/>
                </a:solidFill>
                <a:latin typeface="微軟正黑體"/>
                <a:ea typeface="微軟正黑體"/>
                <a:cs typeface="微軟正黑體"/>
              </a:rPr>
              <a:t>綜合高中</a:t>
            </a:r>
          </a:p>
        </p:txBody>
      </p:sp>
      <p:sp>
        <p:nvSpPr>
          <p:cNvPr id="138244" name="文字方塊 11"/>
          <p:cNvSpPr txBox="1">
            <a:spLocks noChangeArrowheads="1"/>
          </p:cNvSpPr>
          <p:nvPr/>
        </p:nvSpPr>
        <p:spPr bwMode="auto">
          <a:xfrm>
            <a:off x="8791576" y="4429125"/>
            <a:ext cx="1000125" cy="584200"/>
          </a:xfrm>
          <a:prstGeom prst="rect">
            <a:avLst/>
          </a:prstGeom>
          <a:noFill/>
          <a:ln w="9525">
            <a:noFill/>
            <a:miter lim="800000"/>
            <a:headEnd/>
            <a:tailEnd/>
          </a:ln>
        </p:spPr>
        <p:txBody>
          <a:bodyPr>
            <a:spAutoFit/>
          </a:bodyPr>
          <a:lstStyle/>
          <a:p>
            <a:r>
              <a:rPr kumimoji="0" lang="zh-TW" altLang="en-US" sz="3200" dirty="0">
                <a:solidFill>
                  <a:srgbClr val="FF0000"/>
                </a:solidFill>
                <a:latin typeface="微軟正黑體"/>
                <a:ea typeface="微軟正黑體"/>
                <a:cs typeface="微軟正黑體"/>
              </a:rPr>
              <a:t>高中</a:t>
            </a:r>
          </a:p>
        </p:txBody>
      </p:sp>
      <p:sp>
        <p:nvSpPr>
          <p:cNvPr id="138245" name="文字方塊 12"/>
          <p:cNvSpPr txBox="1">
            <a:spLocks noChangeArrowheads="1"/>
          </p:cNvSpPr>
          <p:nvPr/>
        </p:nvSpPr>
        <p:spPr bwMode="auto">
          <a:xfrm>
            <a:off x="2524126" y="2178050"/>
            <a:ext cx="1000125" cy="584200"/>
          </a:xfrm>
          <a:prstGeom prst="rect">
            <a:avLst/>
          </a:prstGeom>
          <a:noFill/>
          <a:ln w="9525">
            <a:noFill/>
            <a:miter lim="800000"/>
            <a:headEnd/>
            <a:tailEnd/>
          </a:ln>
        </p:spPr>
        <p:txBody>
          <a:bodyPr>
            <a:spAutoFit/>
          </a:bodyPr>
          <a:lstStyle/>
          <a:p>
            <a:r>
              <a:rPr kumimoji="0" lang="zh-TW" altLang="en-US" sz="3200">
                <a:solidFill>
                  <a:srgbClr val="000000"/>
                </a:solidFill>
                <a:latin typeface="微軟正黑體"/>
                <a:ea typeface="微軟正黑體"/>
                <a:cs typeface="微軟正黑體"/>
              </a:rPr>
              <a:t>高職</a:t>
            </a:r>
          </a:p>
        </p:txBody>
      </p:sp>
      <p:sp>
        <p:nvSpPr>
          <p:cNvPr id="138246" name="文字方塊 13"/>
          <p:cNvSpPr txBox="1">
            <a:spLocks noChangeArrowheads="1"/>
          </p:cNvSpPr>
          <p:nvPr/>
        </p:nvSpPr>
        <p:spPr bwMode="auto">
          <a:xfrm>
            <a:off x="5810251" y="5702300"/>
            <a:ext cx="1000125" cy="584200"/>
          </a:xfrm>
          <a:prstGeom prst="rect">
            <a:avLst/>
          </a:prstGeom>
          <a:noFill/>
          <a:ln w="9525">
            <a:noFill/>
            <a:miter lim="800000"/>
            <a:headEnd/>
            <a:tailEnd/>
          </a:ln>
        </p:spPr>
        <p:txBody>
          <a:bodyPr>
            <a:spAutoFit/>
          </a:bodyPr>
          <a:lstStyle/>
          <a:p>
            <a:r>
              <a:rPr kumimoji="0" lang="zh-TW" altLang="en-US" sz="3200">
                <a:solidFill>
                  <a:srgbClr val="000000"/>
                </a:solidFill>
                <a:latin typeface="微軟正黑體"/>
                <a:ea typeface="微軟正黑體"/>
                <a:cs typeface="微軟正黑體"/>
              </a:rPr>
              <a:t>五專</a:t>
            </a:r>
          </a:p>
        </p:txBody>
      </p:sp>
      <p:pic>
        <p:nvPicPr>
          <p:cNvPr id="89096" name="Picture 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919289" y="3746501"/>
            <a:ext cx="2390775" cy="2582863"/>
          </a:xfrm>
          <a:prstGeom prst="rect">
            <a:avLst/>
          </a:prstGeom>
          <a:noFill/>
          <a:ln w="9525">
            <a:noFill/>
            <a:miter lim="800000"/>
            <a:headEnd/>
            <a:tailEnd/>
          </a:ln>
          <a:effectLst>
            <a:outerShdw dist="162639" dir="8480412" algn="ctr" rotWithShape="0">
              <a:srgbClr val="808080">
                <a:alpha val="50000"/>
              </a:srgbClr>
            </a:outerShdw>
          </a:effectLst>
        </p:spPr>
      </p:pic>
    </p:spTree>
    <p:extLst>
      <p:ext uri="{BB962C8B-B14F-4D97-AF65-F5344CB8AC3E}">
        <p14:creationId xmlns:p14="http://schemas.microsoft.com/office/powerpoint/2010/main" xmlns="" val="4015517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標題 1"/>
          <p:cNvSpPr>
            <a:spLocks noGrp="1"/>
          </p:cNvSpPr>
          <p:nvPr>
            <p:ph type="title"/>
          </p:nvPr>
        </p:nvSpPr>
        <p:spPr>
          <a:xfrm>
            <a:off x="1981200" y="147638"/>
            <a:ext cx="8229600" cy="690562"/>
          </a:xfrm>
        </p:spPr>
        <p:txBody>
          <a:bodyPr/>
          <a:lstStyle/>
          <a:p>
            <a:r>
              <a:rPr kumimoji="1" lang="zh-TW" altLang="en-US">
                <a:solidFill>
                  <a:srgbClr val="0000FF"/>
                </a:solidFill>
                <a:ea typeface="新細明體" pitchFamily="18" charset="-120"/>
              </a:rPr>
              <a:t>高中高職</a:t>
            </a:r>
            <a:r>
              <a:rPr kumimoji="1" lang="en-US" altLang="zh-TW">
                <a:solidFill>
                  <a:srgbClr val="0000FF"/>
                </a:solidFill>
                <a:ea typeface="新細明體" pitchFamily="18" charset="-120"/>
              </a:rPr>
              <a:t>-</a:t>
            </a:r>
            <a:r>
              <a:rPr kumimoji="1" lang="zh-TW" altLang="en-US">
                <a:solidFill>
                  <a:srgbClr val="0000FF"/>
                </a:solidFill>
                <a:ea typeface="新細明體" pitchFamily="18" charset="-120"/>
              </a:rPr>
              <a:t>校校等值</a:t>
            </a:r>
          </a:p>
        </p:txBody>
      </p:sp>
      <p:pic>
        <p:nvPicPr>
          <p:cNvPr id="161795" name="內容版面配置區 3" descr="高職與高中進路比較（102台北市多元入學暨技職教育簡報）.png"/>
          <p:cNvPicPr>
            <a:picLocks noGrp="1" noChangeAspect="1"/>
          </p:cNvPicPr>
          <p:nvPr>
            <p:ph idx="1"/>
          </p:nvPr>
        </p:nvPicPr>
        <p:blipFill>
          <a:blip r:embed="rId3">
            <a:extLst>
              <a:ext uri="{28A0092B-C50C-407E-A947-70E740481C1C}">
                <a14:useLocalDpi xmlns:a14="http://schemas.microsoft.com/office/drawing/2010/main" xmlns="" val="0"/>
              </a:ext>
            </a:extLst>
          </a:blip>
          <a:srcRect l="203" r="197"/>
          <a:stretch>
            <a:fillRect/>
          </a:stretch>
        </p:blipFill>
        <p:spPr>
          <a:xfrm>
            <a:off x="1727200" y="1257300"/>
            <a:ext cx="8813800" cy="5143500"/>
          </a:xfrm>
        </p:spPr>
      </p:pic>
      <p:sp>
        <p:nvSpPr>
          <p:cNvPr id="161796" name="標題 1"/>
          <p:cNvSpPr txBox="1">
            <a:spLocks/>
          </p:cNvSpPr>
          <p:nvPr/>
        </p:nvSpPr>
        <p:spPr bwMode="auto">
          <a:xfrm>
            <a:off x="3822700" y="812800"/>
            <a:ext cx="458470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a:solidFill>
                  <a:srgbClr val="000000"/>
                </a:solidFill>
                <a:ea typeface="SimSun" pitchFamily="2" charset="-122"/>
              </a:rPr>
              <a:t>取材自</a:t>
            </a:r>
            <a:r>
              <a:rPr lang="en-US" altLang="zh-TW" sz="1200">
                <a:solidFill>
                  <a:srgbClr val="000000"/>
                </a:solidFill>
                <a:ea typeface="SimSun" pitchFamily="2" charset="-122"/>
              </a:rPr>
              <a:t>102</a:t>
            </a:r>
            <a:r>
              <a:rPr lang="zh-TW" altLang="en-US" sz="1200">
                <a:solidFill>
                  <a:srgbClr val="000000"/>
                </a:solidFill>
                <a:ea typeface="SimSun" pitchFamily="2" charset="-122"/>
              </a:rPr>
              <a:t>年台北市多元入學暨技職教育簡報</a:t>
            </a:r>
          </a:p>
        </p:txBody>
      </p:sp>
      <p:sp>
        <p:nvSpPr>
          <p:cNvPr id="6" name="圓角矩形 5"/>
          <p:cNvSpPr/>
          <p:nvPr/>
        </p:nvSpPr>
        <p:spPr>
          <a:xfrm>
            <a:off x="1905000" y="2708920"/>
            <a:ext cx="8458200" cy="1570980"/>
          </a:xfrm>
          <a:prstGeom prst="roundRect">
            <a:avLst/>
          </a:prstGeom>
          <a:noFill/>
          <a:ln w="57150" cmpd="thinThick">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srgbClr val="1E212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7021445" y="5141885"/>
            <a:ext cx="2865600" cy="1080120"/>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39" name="矩形 38"/>
          <p:cNvSpPr/>
          <p:nvPr/>
        </p:nvSpPr>
        <p:spPr>
          <a:xfrm>
            <a:off x="2554938" y="5171306"/>
            <a:ext cx="2865600" cy="1080120"/>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57" name="矩形 56"/>
          <p:cNvSpPr/>
          <p:nvPr/>
        </p:nvSpPr>
        <p:spPr>
          <a:xfrm>
            <a:off x="7041461" y="1492171"/>
            <a:ext cx="2952328" cy="3384376"/>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55" name="矩形 54"/>
          <p:cNvSpPr/>
          <p:nvPr/>
        </p:nvSpPr>
        <p:spPr>
          <a:xfrm>
            <a:off x="2423592" y="1637246"/>
            <a:ext cx="2865600" cy="3384376"/>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4" name="內容版面配置區 2"/>
          <p:cNvSpPr txBox="1">
            <a:spLocks/>
          </p:cNvSpPr>
          <p:nvPr/>
        </p:nvSpPr>
        <p:spPr>
          <a:xfrm>
            <a:off x="2417296" y="1549011"/>
            <a:ext cx="2602632"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2654300" y="2116138"/>
            <a:ext cx="1150938"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zh-TW" sz="2400" dirty="0">
                <a:solidFill>
                  <a:srgbClr val="FF0000"/>
                </a:solidFill>
                <a:latin typeface="標楷體" pitchFamily="65" charset="-120"/>
                <a:ea typeface="標楷體" pitchFamily="65" charset="-120"/>
              </a:rPr>
              <a:t>製圖科</a:t>
            </a:r>
            <a:endParaRPr kumimoji="0" lang="zh-TW" altLang="en-US" sz="2400" dirty="0">
              <a:solidFill>
                <a:srgbClr val="FF0000"/>
              </a:solidFill>
              <a:latin typeface="標楷體" pitchFamily="65" charset="-120"/>
              <a:ea typeface="標楷體" pitchFamily="65" charset="-120"/>
            </a:endParaRPr>
          </a:p>
        </p:txBody>
      </p:sp>
      <p:sp>
        <p:nvSpPr>
          <p:cNvPr id="12" name="圓角矩形 11"/>
          <p:cNvSpPr/>
          <p:nvPr/>
        </p:nvSpPr>
        <p:spPr>
          <a:xfrm>
            <a:off x="2643189" y="2655888"/>
            <a:ext cx="1152525"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FF0000"/>
                </a:solidFill>
                <a:latin typeface="標楷體" pitchFamily="65" charset="-120"/>
                <a:ea typeface="標楷體" pitchFamily="65" charset="-120"/>
              </a:rPr>
              <a:t>板金</a:t>
            </a:r>
            <a:r>
              <a:rPr kumimoji="0" lang="zh-TW" altLang="zh-TW" sz="2400" dirty="0">
                <a:solidFill>
                  <a:srgbClr val="FF0000"/>
                </a:solidFill>
                <a:latin typeface="標楷體" pitchFamily="65" charset="-120"/>
                <a:ea typeface="標楷體" pitchFamily="65" charset="-120"/>
              </a:rPr>
              <a:t>科</a:t>
            </a:r>
            <a:endParaRPr kumimoji="0" lang="zh-TW" altLang="en-US" sz="2400" dirty="0">
              <a:solidFill>
                <a:srgbClr val="FF0000"/>
              </a:solidFill>
              <a:latin typeface="標楷體" pitchFamily="65" charset="-120"/>
              <a:ea typeface="標楷體" pitchFamily="65" charset="-120"/>
            </a:endParaRPr>
          </a:p>
        </p:txBody>
      </p:sp>
      <p:sp>
        <p:nvSpPr>
          <p:cNvPr id="14" name="圓角矩形 13"/>
          <p:cNvSpPr/>
          <p:nvPr/>
        </p:nvSpPr>
        <p:spPr>
          <a:xfrm>
            <a:off x="2643189" y="3195638"/>
            <a:ext cx="1152525"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FF0000"/>
                </a:solidFill>
                <a:latin typeface="標楷體" pitchFamily="65" charset="-120"/>
                <a:ea typeface="標楷體" pitchFamily="65" charset="-120"/>
              </a:rPr>
              <a:t>機械科</a:t>
            </a:r>
          </a:p>
        </p:txBody>
      </p:sp>
      <p:sp>
        <p:nvSpPr>
          <p:cNvPr id="16" name="圓角矩形 15"/>
          <p:cNvSpPr/>
          <p:nvPr/>
        </p:nvSpPr>
        <p:spPr>
          <a:xfrm>
            <a:off x="2933700" y="5715001"/>
            <a:ext cx="1150938" cy="468313"/>
          </a:xfrm>
          <a:prstGeom prst="roundRect">
            <a:avLst/>
          </a:prstGeom>
          <a:solidFill>
            <a:srgbClr val="92D050"/>
          </a:solidFill>
        </p:spPr>
        <p:style>
          <a:lnRef idx="3">
            <a:schemeClr val="lt1"/>
          </a:lnRef>
          <a:fillRef idx="1">
            <a:schemeClr val="accent6"/>
          </a:fillRef>
          <a:effectRef idx="1">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汽車科</a:t>
            </a:r>
          </a:p>
        </p:txBody>
      </p:sp>
      <p:sp>
        <p:nvSpPr>
          <p:cNvPr id="19" name="圓角矩形 18"/>
          <p:cNvSpPr/>
          <p:nvPr/>
        </p:nvSpPr>
        <p:spPr>
          <a:xfrm>
            <a:off x="7137401" y="2249488"/>
            <a:ext cx="1152525"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電機科</a:t>
            </a:r>
          </a:p>
        </p:txBody>
      </p:sp>
      <p:sp>
        <p:nvSpPr>
          <p:cNvPr id="20" name="圓角矩形 19"/>
          <p:cNvSpPr/>
          <p:nvPr/>
        </p:nvSpPr>
        <p:spPr>
          <a:xfrm>
            <a:off x="8412164" y="2249488"/>
            <a:ext cx="1152525"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電子科</a:t>
            </a:r>
          </a:p>
        </p:txBody>
      </p:sp>
      <p:sp>
        <p:nvSpPr>
          <p:cNvPr id="21" name="圓角矩形 20"/>
          <p:cNvSpPr/>
          <p:nvPr/>
        </p:nvSpPr>
        <p:spPr>
          <a:xfrm>
            <a:off x="7138988" y="2789238"/>
            <a:ext cx="2425700"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資訊</a:t>
            </a:r>
            <a:r>
              <a:rPr kumimoji="0" lang="en-US" altLang="zh-TW" sz="2400" dirty="0">
                <a:solidFill>
                  <a:srgbClr val="006600"/>
                </a:solidFill>
                <a:latin typeface="標楷體" pitchFamily="65" charset="-120"/>
                <a:ea typeface="標楷體" pitchFamily="65" charset="-120"/>
              </a:rPr>
              <a:t>(</a:t>
            </a:r>
            <a:r>
              <a:rPr kumimoji="0" lang="zh-TW" altLang="en-US" sz="2400" dirty="0">
                <a:solidFill>
                  <a:srgbClr val="006600"/>
                </a:solidFill>
                <a:latin typeface="標楷體" pitchFamily="65" charset="-120"/>
                <a:ea typeface="標楷體" pitchFamily="65" charset="-120"/>
              </a:rPr>
              <a:t>管理</a:t>
            </a:r>
            <a:r>
              <a:rPr kumimoji="0" lang="en-US" altLang="zh-TW" sz="2400" dirty="0">
                <a:solidFill>
                  <a:srgbClr val="006600"/>
                </a:solidFill>
                <a:latin typeface="標楷體" pitchFamily="65" charset="-120"/>
                <a:ea typeface="標楷體" pitchFamily="65" charset="-120"/>
              </a:rPr>
              <a:t>)</a:t>
            </a:r>
            <a:r>
              <a:rPr kumimoji="0" lang="zh-TW" altLang="en-US" sz="2400" dirty="0">
                <a:solidFill>
                  <a:srgbClr val="006600"/>
                </a:solidFill>
                <a:latin typeface="標楷體" pitchFamily="65" charset="-120"/>
                <a:ea typeface="標楷體" pitchFamily="65" charset="-120"/>
              </a:rPr>
              <a:t>科</a:t>
            </a:r>
          </a:p>
        </p:txBody>
      </p:sp>
      <p:sp>
        <p:nvSpPr>
          <p:cNvPr id="23" name="圓角矩形 22"/>
          <p:cNvSpPr/>
          <p:nvPr/>
        </p:nvSpPr>
        <p:spPr>
          <a:xfrm>
            <a:off x="7127876" y="3328988"/>
            <a:ext cx="1800225"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冷凍空調科</a:t>
            </a:r>
          </a:p>
        </p:txBody>
      </p:sp>
      <p:sp>
        <p:nvSpPr>
          <p:cNvPr id="26" name="內容版面配置區 2"/>
          <p:cNvSpPr txBox="1">
            <a:spLocks/>
          </p:cNvSpPr>
          <p:nvPr/>
        </p:nvSpPr>
        <p:spPr>
          <a:xfrm>
            <a:off x="2476176" y="5147968"/>
            <a:ext cx="3178696"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◆動力機械群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7" name="內容版面配置區 2"/>
          <p:cNvSpPr txBox="1">
            <a:spLocks/>
          </p:cNvSpPr>
          <p:nvPr/>
        </p:nvSpPr>
        <p:spPr>
          <a:xfrm>
            <a:off x="7000285" y="1540171"/>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◆電機與電子群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32" name="內容版面配置區 2"/>
          <p:cNvSpPr txBox="1">
            <a:spLocks/>
          </p:cNvSpPr>
          <p:nvPr/>
        </p:nvSpPr>
        <p:spPr>
          <a:xfrm>
            <a:off x="6928359" y="5147968"/>
            <a:ext cx="3071192"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◆化工群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33" name="圓角矩形 32"/>
          <p:cNvSpPr/>
          <p:nvPr/>
        </p:nvSpPr>
        <p:spPr>
          <a:xfrm>
            <a:off x="7339014" y="5641976"/>
            <a:ext cx="1152525" cy="468313"/>
          </a:xfrm>
          <a:prstGeom prst="roundRect">
            <a:avLst/>
          </a:prstGeom>
          <a:solidFill>
            <a:srgbClr val="FF99FF"/>
          </a:solidFill>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solidFill>
                  <a:srgbClr val="FF00FF"/>
                </a:solidFill>
                <a:latin typeface="標楷體" pitchFamily="65" charset="-120"/>
                <a:ea typeface="標楷體" pitchFamily="65" charset="-120"/>
                <a:cs typeface="Arial Unicode MS" pitchFamily="34" charset="-120"/>
              </a:rPr>
              <a:t>化工科</a:t>
            </a:r>
            <a:endParaRPr kumimoji="0" lang="zh-TW" altLang="en-US" sz="2400" b="1" dirty="0">
              <a:solidFill>
                <a:srgbClr val="FF00FF"/>
              </a:solidFill>
              <a:latin typeface="標楷體" pitchFamily="65" charset="-120"/>
              <a:ea typeface="標楷體" pitchFamily="65" charset="-120"/>
            </a:endParaRPr>
          </a:p>
        </p:txBody>
      </p:sp>
      <p:sp>
        <p:nvSpPr>
          <p:cNvPr id="25" name="矩形 24"/>
          <p:cNvSpPr/>
          <p:nvPr/>
        </p:nvSpPr>
        <p:spPr>
          <a:xfrm>
            <a:off x="2417296" y="442080"/>
            <a:ext cx="7632848" cy="83099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kumimoji="0" lang="zh-TW" altLang="en-US" sz="4000" b="1" dirty="0">
                <a:solidFill>
                  <a:srgbClr val="0000FF"/>
                </a:solidFill>
                <a:latin typeface="標楷體" pitchFamily="65" charset="-120"/>
                <a:ea typeface="標楷體" pitchFamily="65" charset="-120"/>
                <a:sym typeface="Wingdings"/>
              </a:rPr>
              <a:t>竹苗區</a:t>
            </a:r>
            <a:r>
              <a:rPr kumimoji="0" lang="zh-TW" altLang="en-US" sz="4800" b="1" u="sng" dirty="0">
                <a:solidFill>
                  <a:srgbClr val="00B050"/>
                </a:solidFill>
                <a:effectLst>
                  <a:glow rad="101600">
                    <a:srgbClr val="C00000">
                      <a:alpha val="40000"/>
                    </a:srgbClr>
                  </a:glow>
                </a:effectLst>
                <a:latin typeface="標楷體" pitchFamily="65" charset="-120"/>
                <a:ea typeface="標楷體" pitchFamily="65" charset="-120"/>
                <a:sym typeface="Wingdings"/>
              </a:rPr>
              <a:t>工業類</a:t>
            </a:r>
            <a:r>
              <a:rPr kumimoji="0" lang="zh-TW" altLang="en-US" sz="4000" b="1" dirty="0">
                <a:solidFill>
                  <a:srgbClr val="0000FF"/>
                </a:solidFill>
                <a:latin typeface="標楷體" pitchFamily="65" charset="-120"/>
                <a:ea typeface="標楷體" pitchFamily="65" charset="-120"/>
                <a:sym typeface="Wingdings"/>
              </a:rPr>
              <a:t>群各科</a:t>
            </a:r>
            <a:endParaRPr kumimoji="0" lang="zh-TW" altLang="en-US" sz="4000" b="1" dirty="0">
              <a:solidFill>
                <a:srgbClr val="0000FF"/>
              </a:solidFill>
              <a:latin typeface="標楷體" pitchFamily="65" charset="-120"/>
              <a:ea typeface="標楷體" pitchFamily="65" charset="-120"/>
            </a:endParaRPr>
          </a:p>
        </p:txBody>
      </p:sp>
      <p:sp>
        <p:nvSpPr>
          <p:cNvPr id="38" name="圓角矩形 37"/>
          <p:cNvSpPr/>
          <p:nvPr/>
        </p:nvSpPr>
        <p:spPr>
          <a:xfrm>
            <a:off x="2625725" y="3787776"/>
            <a:ext cx="2509838" cy="466725"/>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FF0000"/>
                </a:solidFill>
                <a:latin typeface="標楷體" pitchFamily="65" charset="-120"/>
                <a:ea typeface="標楷體" pitchFamily="65" charset="-120"/>
              </a:rPr>
              <a:t>生物產業機電</a:t>
            </a:r>
            <a:r>
              <a:rPr kumimoji="0" lang="zh-TW" altLang="zh-TW" sz="2400" dirty="0">
                <a:solidFill>
                  <a:srgbClr val="FF0000"/>
                </a:solidFill>
                <a:latin typeface="標楷體" pitchFamily="65" charset="-120"/>
                <a:ea typeface="標楷體" pitchFamily="65" charset="-120"/>
              </a:rPr>
              <a:t>科</a:t>
            </a:r>
            <a:endParaRPr kumimoji="0" lang="zh-TW" altLang="en-US" sz="240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xmlns="" val="235941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2"/>
          <p:cNvSpPr>
            <a:spLocks noGrp="1" noChangeArrowheads="1"/>
          </p:cNvSpPr>
          <p:nvPr>
            <p:ph type="title" idx="4294967295"/>
          </p:nvPr>
        </p:nvSpPr>
        <p:spPr>
          <a:xfrm>
            <a:off x="2063751" y="404813"/>
            <a:ext cx="8278813" cy="855662"/>
          </a:xfrm>
        </p:spPr>
        <p:txBody>
          <a:bodyPr/>
          <a:lstStyle/>
          <a:p>
            <a:pPr eaLnBrk="1" hangingPunct="1"/>
            <a:r>
              <a:rPr lang="zh-TW" altLang="en-US" smtClean="0">
                <a:solidFill>
                  <a:srgbClr val="0000CC"/>
                </a:solidFill>
                <a:latin typeface="新細明體" panose="02020500000000000000" pitchFamily="18" charset="-120"/>
              </a:rPr>
              <a:t>只要找出興趣  行行都能出狀元</a:t>
            </a:r>
          </a:p>
        </p:txBody>
      </p:sp>
      <p:sp>
        <p:nvSpPr>
          <p:cNvPr id="217092" name="Rectangle 3"/>
          <p:cNvSpPr>
            <a:spLocks noGrp="1" noChangeArrowheads="1"/>
          </p:cNvSpPr>
          <p:nvPr>
            <p:ph type="body" idx="4294967295"/>
          </p:nvPr>
        </p:nvSpPr>
        <p:spPr>
          <a:xfrm>
            <a:off x="1830389" y="1409700"/>
            <a:ext cx="8280400" cy="4538663"/>
          </a:xfrm>
        </p:spPr>
        <p:txBody>
          <a:bodyPr/>
          <a:lstStyle/>
          <a:p>
            <a:pPr eaLnBrk="1" hangingPunct="1">
              <a:lnSpc>
                <a:spcPct val="90000"/>
              </a:lnSpc>
              <a:buFontTx/>
              <a:buNone/>
            </a:pPr>
            <a:r>
              <a:rPr lang="en-US" altLang="zh-TW" sz="2800" b="1" dirty="0">
                <a:solidFill>
                  <a:srgbClr val="00B050"/>
                </a:solidFill>
                <a:latin typeface="標楷體" panose="03000509000000000000" pitchFamily="65" charset="-120"/>
              </a:rPr>
              <a:t>☆</a:t>
            </a:r>
            <a:r>
              <a:rPr lang="zh-TW" altLang="en-US" sz="2800" dirty="0">
                <a:solidFill>
                  <a:srgbClr val="FF3300"/>
                </a:solidFill>
                <a:latin typeface="標楷體" panose="03000509000000000000" pitchFamily="65" charset="-120"/>
                <a:ea typeface="標楷體" panose="03000509000000000000" pitchFamily="65" charset="-120"/>
              </a:rPr>
              <a:t>村上龍，自述自己是一個創造性強，卻協調性差</a:t>
            </a:r>
          </a:p>
          <a:p>
            <a:pPr eaLnBrk="1" hangingPunct="1">
              <a:lnSpc>
                <a:spcPct val="90000"/>
              </a:lnSpc>
              <a:buFontTx/>
              <a:buNone/>
            </a:pPr>
            <a:r>
              <a:rPr lang="zh-TW" altLang="en-US" sz="2800" dirty="0">
                <a:solidFill>
                  <a:srgbClr val="FF3300"/>
                </a:solidFill>
                <a:latin typeface="標楷體" panose="03000509000000000000" pitchFamily="65" charset="-120"/>
                <a:ea typeface="標楷體" panose="03000509000000000000" pitchFamily="65" charset="-120"/>
              </a:rPr>
              <a:t>  的孩子，從小到大就一直被大人認為，不適合當</a:t>
            </a:r>
          </a:p>
          <a:p>
            <a:pPr eaLnBrk="1" hangingPunct="1">
              <a:lnSpc>
                <a:spcPct val="90000"/>
              </a:lnSpc>
              <a:buFontTx/>
              <a:buNone/>
            </a:pPr>
            <a:r>
              <a:rPr lang="zh-TW" altLang="en-US" sz="2800" dirty="0">
                <a:solidFill>
                  <a:srgbClr val="FF3300"/>
                </a:solidFill>
                <a:latin typeface="標楷體" panose="03000509000000000000" pitchFamily="65" charset="-120"/>
                <a:ea typeface="標楷體" panose="03000509000000000000" pitchFamily="65" charset="-120"/>
              </a:rPr>
              <a:t>  上班族或從事規律工作。</a:t>
            </a:r>
            <a:r>
              <a:rPr lang="zh-TW" altLang="en-US" sz="2800" dirty="0">
                <a:solidFill>
                  <a:srgbClr val="663300"/>
                </a:solidFill>
                <a:latin typeface="標楷體" panose="03000509000000000000" pitchFamily="65" charset="-120"/>
                <a:ea typeface="標楷體" panose="03000509000000000000" pitchFamily="65" charset="-120"/>
              </a:rPr>
              <a:t>他說，他的</a:t>
            </a:r>
          </a:p>
          <a:p>
            <a:pPr eaLnBrk="1" hangingPunct="1">
              <a:lnSpc>
                <a:spcPct val="90000"/>
              </a:lnSpc>
              <a:buFontTx/>
              <a:buNone/>
            </a:pPr>
            <a:r>
              <a:rPr lang="zh-TW" altLang="en-US" sz="2800" dirty="0">
                <a:solidFill>
                  <a:srgbClr val="663300"/>
                </a:solidFill>
                <a:latin typeface="標楷體" panose="03000509000000000000" pitchFamily="65" charset="-120"/>
                <a:ea typeface="標楷體" panose="03000509000000000000" pitchFamily="65" charset="-120"/>
              </a:rPr>
              <a:t>  人生裏，應該沒有能像寫小說一般，</a:t>
            </a:r>
          </a:p>
          <a:p>
            <a:pPr eaLnBrk="1" hangingPunct="1">
              <a:lnSpc>
                <a:spcPct val="90000"/>
              </a:lnSpc>
              <a:buFontTx/>
              <a:buNone/>
            </a:pPr>
            <a:r>
              <a:rPr lang="zh-TW" altLang="en-US" sz="2800" dirty="0">
                <a:solidFill>
                  <a:srgbClr val="663300"/>
                </a:solidFill>
                <a:latin typeface="標楷體" panose="03000509000000000000" pitchFamily="65" charset="-120"/>
                <a:ea typeface="標楷體" panose="03000509000000000000" pitchFamily="65" charset="-120"/>
              </a:rPr>
              <a:t>  可以給他充實感的工作了。一天即使</a:t>
            </a:r>
          </a:p>
          <a:p>
            <a:pPr eaLnBrk="1" hangingPunct="1">
              <a:lnSpc>
                <a:spcPct val="90000"/>
              </a:lnSpc>
              <a:buFontTx/>
              <a:buNone/>
            </a:pPr>
            <a:r>
              <a:rPr lang="zh-TW" altLang="en-US" sz="2800" dirty="0">
                <a:solidFill>
                  <a:srgbClr val="663300"/>
                </a:solidFill>
                <a:latin typeface="標楷體" panose="03000509000000000000" pitchFamily="65" charset="-120"/>
                <a:ea typeface="標楷體" panose="03000509000000000000" pitchFamily="65" charset="-120"/>
              </a:rPr>
              <a:t>  花</a:t>
            </a:r>
            <a:r>
              <a:rPr lang="en-US" altLang="zh-TW" sz="2800" dirty="0">
                <a:solidFill>
                  <a:srgbClr val="663300"/>
                </a:solidFill>
                <a:latin typeface="標楷體" panose="03000509000000000000" pitchFamily="65" charset="-120"/>
                <a:ea typeface="標楷體" panose="03000509000000000000" pitchFamily="65" charset="-120"/>
              </a:rPr>
              <a:t>12</a:t>
            </a:r>
            <a:r>
              <a:rPr lang="zh-TW" altLang="en-US" sz="2800" dirty="0">
                <a:solidFill>
                  <a:srgbClr val="663300"/>
                </a:solidFill>
                <a:latin typeface="標楷體" panose="03000509000000000000" pitchFamily="65" charset="-120"/>
                <a:ea typeface="標楷體" panose="03000509000000000000" pitchFamily="65" charset="-120"/>
              </a:rPr>
              <a:t>小時寫稿，就算持續寫了幾個月</a:t>
            </a:r>
          </a:p>
          <a:p>
            <a:pPr eaLnBrk="1" hangingPunct="1">
              <a:lnSpc>
                <a:spcPct val="90000"/>
              </a:lnSpc>
              <a:buFontTx/>
              <a:buNone/>
            </a:pPr>
            <a:r>
              <a:rPr lang="zh-TW" altLang="en-US" sz="2800" dirty="0">
                <a:solidFill>
                  <a:srgbClr val="663300"/>
                </a:solidFill>
                <a:latin typeface="標楷體" panose="03000509000000000000" pitchFamily="65" charset="-120"/>
                <a:ea typeface="標楷體" panose="03000509000000000000" pitchFamily="65" charset="-120"/>
              </a:rPr>
              <a:t>  或幾年，都沒關係。</a:t>
            </a:r>
            <a:r>
              <a:rPr lang="zh-TW" altLang="en-US" sz="2800" dirty="0">
                <a:solidFill>
                  <a:srgbClr val="FF3300"/>
                </a:solidFill>
                <a:latin typeface="標楷體" panose="03000509000000000000" pitchFamily="65" charset="-120"/>
                <a:ea typeface="標楷體" panose="03000509000000000000" pitchFamily="65" charset="-120"/>
              </a:rPr>
              <a:t>順著中學時發現</a:t>
            </a:r>
          </a:p>
          <a:p>
            <a:pPr eaLnBrk="1" hangingPunct="1">
              <a:lnSpc>
                <a:spcPct val="90000"/>
              </a:lnSpc>
              <a:buFontTx/>
              <a:buNone/>
            </a:pPr>
            <a:r>
              <a:rPr lang="zh-TW" altLang="en-US" sz="2800" dirty="0">
                <a:solidFill>
                  <a:srgbClr val="FF3300"/>
                </a:solidFill>
                <a:latin typeface="標楷體" panose="03000509000000000000" pitchFamily="65" charset="-120"/>
                <a:ea typeface="標楷體" panose="03000509000000000000" pitchFamily="65" charset="-120"/>
              </a:rPr>
              <a:t>  的興趣走，</a:t>
            </a:r>
            <a:r>
              <a:rPr lang="en-US" altLang="zh-TW" sz="2800" dirty="0">
                <a:solidFill>
                  <a:srgbClr val="FF3300"/>
                </a:solidFill>
                <a:latin typeface="標楷體" panose="03000509000000000000" pitchFamily="65" charset="-120"/>
                <a:ea typeface="標楷體" panose="03000509000000000000" pitchFamily="65" charset="-120"/>
              </a:rPr>
              <a:t>24</a:t>
            </a:r>
            <a:r>
              <a:rPr lang="zh-TW" altLang="en-US" sz="2800" dirty="0">
                <a:solidFill>
                  <a:srgbClr val="FF3300"/>
                </a:solidFill>
                <a:latin typeface="標楷體" panose="03000509000000000000" pitchFamily="65" charset="-120"/>
                <a:ea typeface="標楷體" panose="03000509000000000000" pitchFamily="65" charset="-120"/>
              </a:rPr>
              <a:t>歲時的處女作品，即獲</a:t>
            </a:r>
          </a:p>
          <a:p>
            <a:pPr eaLnBrk="1" hangingPunct="1">
              <a:lnSpc>
                <a:spcPct val="90000"/>
              </a:lnSpc>
              <a:buFontTx/>
              <a:buNone/>
            </a:pPr>
            <a:r>
              <a:rPr lang="zh-TW" altLang="en-US" sz="2800" dirty="0">
                <a:solidFill>
                  <a:srgbClr val="FF3300"/>
                </a:solidFill>
                <a:latin typeface="標楷體" panose="03000509000000000000" pitchFamily="65" charset="-120"/>
                <a:ea typeface="標楷體" panose="03000509000000000000" pitchFamily="65" charset="-120"/>
              </a:rPr>
              <a:t>  得日本文學界最高榮譽「芥川獎」，</a:t>
            </a:r>
          </a:p>
          <a:p>
            <a:pPr eaLnBrk="1" hangingPunct="1">
              <a:lnSpc>
                <a:spcPct val="90000"/>
              </a:lnSpc>
              <a:buFontTx/>
              <a:buNone/>
            </a:pPr>
            <a:r>
              <a:rPr lang="zh-TW" altLang="en-US" sz="2800" dirty="0">
                <a:solidFill>
                  <a:srgbClr val="FF3300"/>
                </a:solidFill>
                <a:latin typeface="標楷體" panose="03000509000000000000" pitchFamily="65" charset="-120"/>
                <a:ea typeface="標楷體" panose="03000509000000000000" pitchFamily="65" charset="-120"/>
              </a:rPr>
              <a:t>  文學地位與村上春樹齊名。</a:t>
            </a:r>
          </a:p>
        </p:txBody>
      </p:sp>
      <p:pic>
        <p:nvPicPr>
          <p:cNvPr id="217093" name="Picture 4" descr="thumbnai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183564" y="2924175"/>
            <a:ext cx="1927225" cy="302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799081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7608168" y="1412776"/>
            <a:ext cx="2865600" cy="3026702"/>
          </a:xfrm>
          <a:prstGeom prst="rect">
            <a:avLst/>
          </a:prstGeom>
          <a:solidFill>
            <a:srgbClr val="D1FFD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57" name="矩形 56"/>
          <p:cNvSpPr/>
          <p:nvPr/>
        </p:nvSpPr>
        <p:spPr>
          <a:xfrm>
            <a:off x="4583832" y="1412777"/>
            <a:ext cx="2952328" cy="3225485"/>
          </a:xfrm>
          <a:prstGeom prst="rect">
            <a:avLst/>
          </a:prstGeom>
          <a:solidFill>
            <a:srgbClr val="EBFF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55" name="矩形 54"/>
          <p:cNvSpPr/>
          <p:nvPr/>
        </p:nvSpPr>
        <p:spPr>
          <a:xfrm>
            <a:off x="1631504" y="1412776"/>
            <a:ext cx="2865600" cy="4208354"/>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4" name="內容版面配置區 2"/>
          <p:cNvSpPr txBox="1">
            <a:spLocks/>
          </p:cNvSpPr>
          <p:nvPr/>
        </p:nvSpPr>
        <p:spPr>
          <a:xfrm>
            <a:off x="1631504" y="1412776"/>
            <a:ext cx="2602632" cy="576064"/>
          </a:xfrm>
          <a:prstGeom prst="rect">
            <a:avLst/>
          </a:prstGeom>
        </p:spPr>
        <p:txBody>
          <a:bodyPr lIns="36000" tIns="36000" rIns="36000" bIns="3600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◆商業與管理群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1868489" y="1979613"/>
            <a:ext cx="2282825"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商業經營科</a:t>
            </a:r>
          </a:p>
        </p:txBody>
      </p:sp>
      <p:sp>
        <p:nvSpPr>
          <p:cNvPr id="11" name="圓角矩形 10"/>
          <p:cNvSpPr/>
          <p:nvPr/>
        </p:nvSpPr>
        <p:spPr>
          <a:xfrm>
            <a:off x="1865313" y="2592388"/>
            <a:ext cx="2286000"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國際貿易科</a:t>
            </a:r>
          </a:p>
        </p:txBody>
      </p:sp>
      <p:sp>
        <p:nvSpPr>
          <p:cNvPr id="12" name="圓角矩形 11"/>
          <p:cNvSpPr/>
          <p:nvPr/>
        </p:nvSpPr>
        <p:spPr>
          <a:xfrm>
            <a:off x="1873251" y="3132138"/>
            <a:ext cx="2271713"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會計事務科</a:t>
            </a:r>
          </a:p>
        </p:txBody>
      </p:sp>
      <p:sp>
        <p:nvSpPr>
          <p:cNvPr id="13" name="圓角矩形 12"/>
          <p:cNvSpPr/>
          <p:nvPr/>
        </p:nvSpPr>
        <p:spPr>
          <a:xfrm>
            <a:off x="1844675" y="3683001"/>
            <a:ext cx="2300288" cy="466725"/>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資料處理科</a:t>
            </a:r>
          </a:p>
        </p:txBody>
      </p:sp>
      <p:sp>
        <p:nvSpPr>
          <p:cNvPr id="14" name="圓角矩形 13"/>
          <p:cNvSpPr/>
          <p:nvPr/>
        </p:nvSpPr>
        <p:spPr>
          <a:xfrm>
            <a:off x="1873250" y="4273551"/>
            <a:ext cx="2305050" cy="466725"/>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流通管理科</a:t>
            </a:r>
          </a:p>
        </p:txBody>
      </p:sp>
      <p:sp>
        <p:nvSpPr>
          <p:cNvPr id="19" name="圓角矩形 18"/>
          <p:cNvSpPr/>
          <p:nvPr/>
        </p:nvSpPr>
        <p:spPr>
          <a:xfrm>
            <a:off x="4821239" y="1979613"/>
            <a:ext cx="2282825"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廣告設計科</a:t>
            </a:r>
          </a:p>
        </p:txBody>
      </p:sp>
      <p:sp>
        <p:nvSpPr>
          <p:cNvPr id="20" name="圓角矩形 19"/>
          <p:cNvSpPr/>
          <p:nvPr/>
        </p:nvSpPr>
        <p:spPr>
          <a:xfrm>
            <a:off x="4794250" y="2592388"/>
            <a:ext cx="2527300"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室內空間設計科</a:t>
            </a:r>
          </a:p>
        </p:txBody>
      </p:sp>
      <p:sp>
        <p:nvSpPr>
          <p:cNvPr id="27" name="內容版面配置區 2"/>
          <p:cNvSpPr txBox="1">
            <a:spLocks/>
          </p:cNvSpPr>
          <p:nvPr/>
        </p:nvSpPr>
        <p:spPr>
          <a:xfrm>
            <a:off x="4645496" y="1412776"/>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◆設計群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5" name="矩形 24"/>
          <p:cNvSpPr/>
          <p:nvPr/>
        </p:nvSpPr>
        <p:spPr>
          <a:xfrm>
            <a:off x="2423592" y="486529"/>
            <a:ext cx="7632848" cy="830997"/>
          </a:xfrm>
          <a:prstGeom prst="rect">
            <a:avLst/>
          </a:prstGeom>
          <a:noFill/>
        </p:spPr>
        <p:txBody>
          <a:bodyPr>
            <a:spAutoFit/>
          </a:bodyPr>
          <a:lstStyle/>
          <a:p>
            <a:pPr algn="ctr" eaLnBrk="1" fontAlgn="auto" hangingPunct="1">
              <a:spcBef>
                <a:spcPts val="0"/>
              </a:spcBef>
              <a:spcAft>
                <a:spcPts val="0"/>
              </a:spcAft>
              <a:defRPr/>
            </a:pPr>
            <a:r>
              <a:rPr kumimoji="0" lang="zh-TW" altLang="en-US" sz="4800" b="1" dirty="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微軟正黑體" pitchFamily="34" charset="-120"/>
                <a:ea typeface="微軟正黑體" pitchFamily="34" charset="-120"/>
                <a:sym typeface="Wingdings"/>
              </a:rPr>
              <a:t>竹苗區</a:t>
            </a:r>
            <a:r>
              <a:rPr kumimoji="0" lang="zh-TW" altLang="en-US" sz="4800" b="1" u="sng" dirty="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微軟正黑體" pitchFamily="34" charset="-120"/>
                <a:ea typeface="微軟正黑體" pitchFamily="34" charset="-120"/>
                <a:sym typeface="Wingdings"/>
              </a:rPr>
              <a:t>商業類</a:t>
            </a:r>
            <a:r>
              <a:rPr kumimoji="0" lang="zh-TW" altLang="en-US" sz="4800" b="1" dirty="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微軟正黑體" pitchFamily="34" charset="-120"/>
                <a:ea typeface="微軟正黑體" pitchFamily="34" charset="-120"/>
                <a:sym typeface="Wingdings"/>
              </a:rPr>
              <a:t>群各科</a:t>
            </a:r>
            <a:endParaRPr kumimoji="0" lang="zh-TW" altLang="en-US" sz="4800" b="1" dirty="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微軟正黑體" pitchFamily="34" charset="-120"/>
              <a:ea typeface="微軟正黑體" pitchFamily="34" charset="-120"/>
            </a:endParaRPr>
          </a:p>
        </p:txBody>
      </p:sp>
      <p:sp>
        <p:nvSpPr>
          <p:cNvPr id="37" name="圓角矩形 36"/>
          <p:cNvSpPr/>
          <p:nvPr/>
        </p:nvSpPr>
        <p:spPr>
          <a:xfrm>
            <a:off x="1844676" y="4857751"/>
            <a:ext cx="2341563" cy="468313"/>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電子商務</a:t>
            </a:r>
            <a:r>
              <a:rPr kumimoji="0" lang="zh-TW" altLang="zh-TW" sz="2400" dirty="0">
                <a:solidFill>
                  <a:srgbClr val="0000FF"/>
                </a:solidFill>
                <a:latin typeface="標楷體" pitchFamily="65" charset="-120"/>
                <a:ea typeface="標楷體" pitchFamily="65" charset="-120"/>
              </a:rPr>
              <a:t>科</a:t>
            </a:r>
            <a:endParaRPr kumimoji="0" lang="zh-TW" altLang="en-US" sz="2400" dirty="0">
              <a:solidFill>
                <a:srgbClr val="0000FF"/>
              </a:solidFill>
              <a:latin typeface="標楷體" pitchFamily="65" charset="-120"/>
              <a:ea typeface="標楷體" pitchFamily="65" charset="-120"/>
            </a:endParaRPr>
          </a:p>
        </p:txBody>
      </p:sp>
      <p:sp>
        <p:nvSpPr>
          <p:cNvPr id="41" name="圓角矩形 40"/>
          <p:cNvSpPr/>
          <p:nvPr/>
        </p:nvSpPr>
        <p:spPr>
          <a:xfrm>
            <a:off x="7867650" y="1979614"/>
            <a:ext cx="2332038" cy="846137"/>
          </a:xfrm>
          <a:prstGeom prst="roundRect">
            <a:avLst/>
          </a:prstGeom>
          <a:solidFill>
            <a:srgbClr val="FF97CB"/>
          </a:solidFill>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smtClean="0">
                <a:solidFill>
                  <a:srgbClr val="FF0000"/>
                </a:solidFill>
                <a:latin typeface="標楷體" pitchFamily="65" charset="-120"/>
                <a:ea typeface="標楷體" pitchFamily="65" charset="-120"/>
              </a:rPr>
              <a:t>應用</a:t>
            </a:r>
            <a:r>
              <a:rPr kumimoji="0" lang="zh-TW" altLang="en-US" sz="2400" dirty="0">
                <a:solidFill>
                  <a:srgbClr val="FF0000"/>
                </a:solidFill>
                <a:latin typeface="標楷體" pitchFamily="65" charset="-120"/>
                <a:ea typeface="標楷體" pitchFamily="65" charset="-120"/>
              </a:rPr>
              <a:t>英</a:t>
            </a:r>
            <a:r>
              <a:rPr kumimoji="0" lang="zh-TW" altLang="en-US" sz="2400" dirty="0" smtClean="0">
                <a:solidFill>
                  <a:srgbClr val="FF0000"/>
                </a:solidFill>
                <a:latin typeface="標楷體" pitchFamily="65" charset="-120"/>
                <a:ea typeface="標楷體" pitchFamily="65" charset="-120"/>
              </a:rPr>
              <a:t>語科</a:t>
            </a:r>
            <a:endParaRPr kumimoji="0" lang="en-US" altLang="zh-TW" sz="2400" dirty="0">
              <a:solidFill>
                <a:srgbClr val="FF0000"/>
              </a:solidFill>
              <a:latin typeface="標楷體" pitchFamily="65" charset="-120"/>
              <a:ea typeface="標楷體" pitchFamily="65" charset="-120"/>
            </a:endParaRPr>
          </a:p>
        </p:txBody>
      </p:sp>
      <p:sp>
        <p:nvSpPr>
          <p:cNvPr id="43" name="圓角矩形 42"/>
          <p:cNvSpPr/>
          <p:nvPr/>
        </p:nvSpPr>
        <p:spPr>
          <a:xfrm>
            <a:off x="7853364" y="3214689"/>
            <a:ext cx="2333625" cy="814387"/>
          </a:xfrm>
          <a:prstGeom prst="roundRect">
            <a:avLst/>
          </a:prstGeom>
          <a:solidFill>
            <a:srgbClr val="FF97CB"/>
          </a:solidFill>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smtClean="0">
                <a:solidFill>
                  <a:srgbClr val="FF0000"/>
                </a:solidFill>
                <a:latin typeface="標楷體" pitchFamily="65" charset="-120"/>
                <a:ea typeface="標楷體" pitchFamily="65" charset="-120"/>
              </a:rPr>
              <a:t>應用日</a:t>
            </a:r>
            <a:r>
              <a:rPr kumimoji="0" lang="zh-TW" altLang="en-US" sz="2400" dirty="0">
                <a:solidFill>
                  <a:srgbClr val="FF0000"/>
                </a:solidFill>
                <a:latin typeface="標楷體" pitchFamily="65" charset="-120"/>
                <a:ea typeface="標楷體" pitchFamily="65" charset="-120"/>
              </a:rPr>
              <a:t>語</a:t>
            </a:r>
            <a:r>
              <a:rPr kumimoji="0" lang="zh-TW" altLang="en-US" sz="2400" dirty="0" smtClean="0">
                <a:solidFill>
                  <a:srgbClr val="FF0000"/>
                </a:solidFill>
                <a:latin typeface="標楷體" pitchFamily="65" charset="-120"/>
                <a:ea typeface="標楷體" pitchFamily="65" charset="-120"/>
              </a:rPr>
              <a:t>科</a:t>
            </a:r>
            <a:endParaRPr kumimoji="0" lang="en-US" altLang="zh-TW" sz="2400" dirty="0">
              <a:solidFill>
                <a:srgbClr val="FF0000"/>
              </a:solidFill>
              <a:latin typeface="標楷體" pitchFamily="65" charset="-120"/>
              <a:ea typeface="標楷體" pitchFamily="65" charset="-120"/>
            </a:endParaRPr>
          </a:p>
        </p:txBody>
      </p:sp>
      <p:sp>
        <p:nvSpPr>
          <p:cNvPr id="46" name="內容版面配置區 2"/>
          <p:cNvSpPr txBox="1">
            <a:spLocks/>
          </p:cNvSpPr>
          <p:nvPr/>
        </p:nvSpPr>
        <p:spPr>
          <a:xfrm>
            <a:off x="7680176" y="1412776"/>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◆外語群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44" name="圓角矩形 43"/>
          <p:cNvSpPr/>
          <p:nvPr/>
        </p:nvSpPr>
        <p:spPr>
          <a:xfrm>
            <a:off x="4794251" y="3214688"/>
            <a:ext cx="2309813"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多媒體設計科</a:t>
            </a:r>
          </a:p>
        </p:txBody>
      </p:sp>
      <p:sp>
        <p:nvSpPr>
          <p:cNvPr id="47" name="圓角矩形 46"/>
          <p:cNvSpPr/>
          <p:nvPr/>
        </p:nvSpPr>
        <p:spPr>
          <a:xfrm>
            <a:off x="4787901" y="3795714"/>
            <a:ext cx="2309813" cy="4667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美工科</a:t>
            </a:r>
          </a:p>
        </p:txBody>
      </p:sp>
      <p:sp>
        <p:nvSpPr>
          <p:cNvPr id="26" name="矩形 25"/>
          <p:cNvSpPr/>
          <p:nvPr/>
        </p:nvSpPr>
        <p:spPr>
          <a:xfrm>
            <a:off x="7608168" y="4539544"/>
            <a:ext cx="2952328" cy="2163173"/>
          </a:xfrm>
          <a:prstGeom prst="rect">
            <a:avLst/>
          </a:prstGeom>
          <a:solidFill>
            <a:srgbClr val="FF84C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8" name="內容版面配置區 2"/>
          <p:cNvSpPr txBox="1">
            <a:spLocks/>
          </p:cNvSpPr>
          <p:nvPr/>
        </p:nvSpPr>
        <p:spPr>
          <a:xfrm>
            <a:off x="7765842" y="4572674"/>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◆餐旅群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9" name="圓角矩形 28"/>
          <p:cNvSpPr/>
          <p:nvPr/>
        </p:nvSpPr>
        <p:spPr>
          <a:xfrm>
            <a:off x="7916864" y="5148263"/>
            <a:ext cx="2282825"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333399">
                    <a:lumMod val="75000"/>
                  </a:srgbClr>
                </a:solidFill>
                <a:latin typeface="BiauKai"/>
                <a:ea typeface="BiauKai"/>
                <a:cs typeface="BiauKai"/>
              </a:rPr>
              <a:t>觀光事業科</a:t>
            </a:r>
          </a:p>
        </p:txBody>
      </p:sp>
      <p:sp>
        <p:nvSpPr>
          <p:cNvPr id="30" name="圓角矩形 29"/>
          <p:cNvSpPr/>
          <p:nvPr/>
        </p:nvSpPr>
        <p:spPr>
          <a:xfrm>
            <a:off x="7904164" y="5953126"/>
            <a:ext cx="2282825" cy="4667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200" dirty="0">
                <a:solidFill>
                  <a:srgbClr val="953735"/>
                </a:solidFill>
                <a:latin typeface="BiauKai"/>
                <a:ea typeface="BiauKai"/>
                <a:cs typeface="BiauKai"/>
              </a:rPr>
              <a:t>餐飲(旅)管理科</a:t>
            </a:r>
          </a:p>
        </p:txBody>
      </p:sp>
    </p:spTree>
    <p:extLst>
      <p:ext uri="{BB962C8B-B14F-4D97-AF65-F5344CB8AC3E}">
        <p14:creationId xmlns:p14="http://schemas.microsoft.com/office/powerpoint/2010/main" xmlns="" val="3211613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p:cNvSpPr/>
          <p:nvPr/>
        </p:nvSpPr>
        <p:spPr>
          <a:xfrm>
            <a:off x="4583832" y="2014341"/>
            <a:ext cx="2952328" cy="3708826"/>
          </a:xfrm>
          <a:prstGeom prst="rect">
            <a:avLst/>
          </a:prstGeom>
          <a:solidFill>
            <a:srgbClr val="CCFFCC"/>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55" name="矩形 54"/>
          <p:cNvSpPr/>
          <p:nvPr/>
        </p:nvSpPr>
        <p:spPr>
          <a:xfrm>
            <a:off x="1631504" y="2014341"/>
            <a:ext cx="2865600" cy="3708826"/>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4" name="內容版面配置區 2"/>
          <p:cNvSpPr txBox="1">
            <a:spLocks/>
          </p:cNvSpPr>
          <p:nvPr/>
        </p:nvSpPr>
        <p:spPr>
          <a:xfrm>
            <a:off x="1631504" y="2014341"/>
            <a:ext cx="2602632"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◆農業群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1860551" y="2592388"/>
            <a:ext cx="2284413"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園藝科</a:t>
            </a:r>
            <a:endParaRPr kumimoji="0" lang="zh-TW" altLang="en-US" sz="2400" dirty="0">
              <a:solidFill>
                <a:srgbClr val="0000FF"/>
              </a:solidFill>
              <a:latin typeface="BiauKai"/>
              <a:ea typeface="BiauKai"/>
              <a:cs typeface="BiauKai"/>
            </a:endParaRPr>
          </a:p>
        </p:txBody>
      </p:sp>
      <p:sp>
        <p:nvSpPr>
          <p:cNvPr id="11" name="圓角矩形 10"/>
          <p:cNvSpPr/>
          <p:nvPr/>
        </p:nvSpPr>
        <p:spPr>
          <a:xfrm>
            <a:off x="1873250" y="3348038"/>
            <a:ext cx="2286000"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畜產保健科</a:t>
            </a:r>
            <a:endParaRPr kumimoji="0" lang="zh-TW" altLang="en-US" sz="2400" dirty="0">
              <a:solidFill>
                <a:srgbClr val="0000FF"/>
              </a:solidFill>
              <a:latin typeface="BiauKai"/>
              <a:ea typeface="BiauKai"/>
              <a:cs typeface="BiauKai"/>
            </a:endParaRPr>
          </a:p>
        </p:txBody>
      </p:sp>
      <p:sp>
        <p:nvSpPr>
          <p:cNvPr id="12" name="圓角矩形 11"/>
          <p:cNvSpPr/>
          <p:nvPr/>
        </p:nvSpPr>
        <p:spPr>
          <a:xfrm>
            <a:off x="1873251" y="4149726"/>
            <a:ext cx="2271713" cy="468313"/>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農場經營科</a:t>
            </a:r>
            <a:endParaRPr kumimoji="0" lang="zh-TW" altLang="en-US" sz="2400" dirty="0">
              <a:solidFill>
                <a:srgbClr val="0000FF"/>
              </a:solidFill>
              <a:latin typeface="BiauKai"/>
              <a:ea typeface="BiauKai"/>
              <a:cs typeface="BiauKai"/>
            </a:endParaRPr>
          </a:p>
        </p:txBody>
      </p:sp>
      <p:sp>
        <p:nvSpPr>
          <p:cNvPr id="13" name="圓角矩形 12"/>
          <p:cNvSpPr/>
          <p:nvPr/>
        </p:nvSpPr>
        <p:spPr>
          <a:xfrm>
            <a:off x="1873250" y="5073651"/>
            <a:ext cx="2298700" cy="468313"/>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森林科</a:t>
            </a:r>
            <a:endParaRPr kumimoji="0" lang="zh-TW" altLang="en-US" sz="2400" dirty="0">
              <a:solidFill>
                <a:srgbClr val="0000FF"/>
              </a:solidFill>
              <a:latin typeface="BiauKai"/>
              <a:ea typeface="BiauKai"/>
              <a:cs typeface="BiauKai"/>
            </a:endParaRPr>
          </a:p>
        </p:txBody>
      </p:sp>
      <p:sp>
        <p:nvSpPr>
          <p:cNvPr id="19" name="圓角矩形 18"/>
          <p:cNvSpPr/>
          <p:nvPr/>
        </p:nvSpPr>
        <p:spPr>
          <a:xfrm>
            <a:off x="4846638" y="2600326"/>
            <a:ext cx="2284412" cy="46831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幼兒保育科</a:t>
            </a:r>
            <a:endParaRPr kumimoji="0" lang="zh-TW" altLang="en-US" sz="2400" dirty="0">
              <a:solidFill>
                <a:srgbClr val="006600"/>
              </a:solidFill>
              <a:latin typeface="BiauKai"/>
              <a:ea typeface="BiauKai"/>
              <a:cs typeface="BiauKai"/>
            </a:endParaRPr>
          </a:p>
        </p:txBody>
      </p:sp>
      <p:sp>
        <p:nvSpPr>
          <p:cNvPr id="20" name="圓角矩形 19"/>
          <p:cNvSpPr/>
          <p:nvPr/>
        </p:nvSpPr>
        <p:spPr>
          <a:xfrm>
            <a:off x="4821238" y="3375026"/>
            <a:ext cx="2309812" cy="46831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時尚造型科</a:t>
            </a:r>
            <a:endParaRPr kumimoji="0" lang="zh-TW" altLang="en-US" sz="2400" dirty="0">
              <a:solidFill>
                <a:srgbClr val="006600"/>
              </a:solidFill>
              <a:latin typeface="BiauKai"/>
              <a:ea typeface="BiauKai"/>
              <a:cs typeface="BiauKai"/>
            </a:endParaRPr>
          </a:p>
        </p:txBody>
      </p:sp>
      <p:sp>
        <p:nvSpPr>
          <p:cNvPr id="27" name="內容版面配置區 2"/>
          <p:cNvSpPr txBox="1">
            <a:spLocks/>
          </p:cNvSpPr>
          <p:nvPr/>
        </p:nvSpPr>
        <p:spPr>
          <a:xfrm>
            <a:off x="4645496" y="1954901"/>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◆家政群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5" name="矩形 24"/>
          <p:cNvSpPr/>
          <p:nvPr/>
        </p:nvSpPr>
        <p:spPr>
          <a:xfrm>
            <a:off x="2048977" y="299541"/>
            <a:ext cx="8015077"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kumimoji="0" lang="zh-TW" altLang="en-US" sz="4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sym typeface="Wingdings"/>
              </a:rPr>
              <a:t>竹苗區</a:t>
            </a:r>
            <a:r>
              <a:rPr kumimoji="0" lang="zh-TW" altLang="en-US" sz="4800" b="1" u="sng"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sym typeface="Wingdings"/>
              </a:rPr>
              <a:t>農業</a:t>
            </a:r>
            <a:r>
              <a:rPr kumimoji="0" lang="en-US" altLang="zh-TW" sz="4800" b="1" u="sng"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sym typeface="Wingdings"/>
              </a:rPr>
              <a:t>/</a:t>
            </a:r>
            <a:r>
              <a:rPr kumimoji="0" lang="zh-TW" altLang="en-US" sz="4800" b="1" u="sng"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sym typeface="Wingdings"/>
              </a:rPr>
              <a:t>家政</a:t>
            </a:r>
            <a:r>
              <a:rPr kumimoji="0" lang="zh-TW" altLang="en-US" sz="4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sym typeface="Wingdings"/>
              </a:rPr>
              <a:t>群各科</a:t>
            </a:r>
            <a:endParaRPr kumimoji="0" lang="zh-TW" altLang="en-US" sz="4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endParaRPr>
          </a:p>
        </p:txBody>
      </p:sp>
      <p:sp>
        <p:nvSpPr>
          <p:cNvPr id="44" name="圓角矩形 43"/>
          <p:cNvSpPr/>
          <p:nvPr/>
        </p:nvSpPr>
        <p:spPr>
          <a:xfrm>
            <a:off x="4821238" y="4149726"/>
            <a:ext cx="2309812" cy="46831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家政科</a:t>
            </a:r>
            <a:endParaRPr kumimoji="0" lang="zh-TW" altLang="en-US" sz="2400" dirty="0">
              <a:solidFill>
                <a:srgbClr val="006600"/>
              </a:solidFill>
              <a:latin typeface="BiauKai"/>
              <a:ea typeface="BiauKai"/>
              <a:cs typeface="BiauKai"/>
            </a:endParaRPr>
          </a:p>
        </p:txBody>
      </p:sp>
      <p:sp>
        <p:nvSpPr>
          <p:cNvPr id="47" name="圓角矩形 46"/>
          <p:cNvSpPr/>
          <p:nvPr/>
        </p:nvSpPr>
        <p:spPr>
          <a:xfrm>
            <a:off x="4821238" y="5073651"/>
            <a:ext cx="2309812" cy="46831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美容/美髮科</a:t>
            </a:r>
            <a:endParaRPr kumimoji="0" lang="zh-TW" altLang="en-US" sz="2400" dirty="0">
              <a:solidFill>
                <a:srgbClr val="006600"/>
              </a:solidFill>
              <a:latin typeface="BiauKai"/>
              <a:ea typeface="BiauKai"/>
              <a:cs typeface="BiauKai"/>
            </a:endParaRPr>
          </a:p>
        </p:txBody>
      </p:sp>
      <p:sp>
        <p:nvSpPr>
          <p:cNvPr id="26" name="矩形 25"/>
          <p:cNvSpPr/>
          <p:nvPr/>
        </p:nvSpPr>
        <p:spPr>
          <a:xfrm>
            <a:off x="7680176" y="1988841"/>
            <a:ext cx="2952328" cy="2395568"/>
          </a:xfrm>
          <a:prstGeom prst="rect">
            <a:avLst/>
          </a:prstGeom>
          <a:solidFill>
            <a:srgbClr val="FFB1D8"/>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8" name="內容版面配置區 2"/>
          <p:cNvSpPr txBox="1">
            <a:spLocks/>
          </p:cNvSpPr>
          <p:nvPr/>
        </p:nvSpPr>
        <p:spPr>
          <a:xfrm>
            <a:off x="7765842" y="1954901"/>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◆食品群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31" name="圓角矩形 30"/>
          <p:cNvSpPr/>
          <p:nvPr/>
        </p:nvSpPr>
        <p:spPr>
          <a:xfrm>
            <a:off x="7975600" y="2592388"/>
            <a:ext cx="2298700" cy="4683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食品加工科</a:t>
            </a:r>
            <a:endParaRPr kumimoji="0" lang="zh-TW" altLang="en-US" sz="2400" dirty="0">
              <a:solidFill>
                <a:srgbClr val="0000FF"/>
              </a:solidFill>
              <a:latin typeface="BiauKai"/>
              <a:ea typeface="BiauKai"/>
              <a:cs typeface="BiauKai"/>
            </a:endParaRPr>
          </a:p>
        </p:txBody>
      </p:sp>
    </p:spTree>
    <p:extLst>
      <p:ext uri="{BB962C8B-B14F-4D97-AF65-F5344CB8AC3E}">
        <p14:creationId xmlns:p14="http://schemas.microsoft.com/office/powerpoint/2010/main" xmlns="" val="34546214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a:xfrm>
            <a:off x="2524125" y="428626"/>
            <a:ext cx="7086600" cy="688975"/>
          </a:xfrm>
          <a:ln>
            <a:miter lim="800000"/>
            <a:headEnd/>
            <a:tailEnd/>
          </a:ln>
          <a:extLst/>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zh-TW" altLang="zh-TW"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itchFamily="34" charset="-120"/>
                <a:ea typeface="微軟正黑體" pitchFamily="34" charset="-120"/>
              </a:rPr>
              <a:t>綜合高中 </a:t>
            </a:r>
          </a:p>
        </p:txBody>
      </p:sp>
      <p:graphicFrame>
        <p:nvGraphicFramePr>
          <p:cNvPr id="4" name="資料庫圖表 3"/>
          <p:cNvGraphicFramePr/>
          <p:nvPr/>
        </p:nvGraphicFramePr>
        <p:xfrm>
          <a:off x="2738414" y="1500174"/>
          <a:ext cx="6905652" cy="4603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1320157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091444" y="0"/>
            <a:ext cx="10009112" cy="1044792"/>
          </a:xfrm>
          <a:extLst/>
        </p:spPr>
        <p:style>
          <a:lnRef idx="1">
            <a:schemeClr val="accent5"/>
          </a:lnRef>
          <a:fillRef idx="2">
            <a:schemeClr val="accent5"/>
          </a:fillRef>
          <a:effectRef idx="1">
            <a:schemeClr val="accent5"/>
          </a:effectRef>
          <a:fontRef idx="minor">
            <a:schemeClr val="dk1"/>
          </a:fontRef>
        </p:style>
        <p:txBody>
          <a:bodyPr rtlCol="0">
            <a:normAutofit fontScale="90000"/>
          </a:bodyPr>
          <a:lstStyle/>
          <a:p>
            <a:pPr eaLnBrk="1" fontAlgn="auto" hangingPunct="1">
              <a:spcAft>
                <a:spcPts val="0"/>
              </a:spcAft>
              <a:defRPr/>
            </a:pPr>
            <a:r>
              <a:rPr lang="en-US" altLang="zh-TW"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微軟正黑體" pitchFamily="34" charset="-120"/>
                <a:ea typeface="微軟正黑體" pitchFamily="34" charset="-120"/>
              </a:rPr>
              <a:t>109</a:t>
            </a:r>
            <a:r>
              <a:rPr lang="zh-TW" alt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學年</a:t>
            </a:r>
            <a:r>
              <a:rPr lang="zh-TW" alt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度竹苗區綜合高中招生</a:t>
            </a:r>
            <a:r>
              <a:rPr lang="zh-TW" altLang="en-US" b="1" cap="all" dirty="0">
                <a:ln w="9000" cmpd="sng">
                  <a:solidFill>
                    <a:srgbClr val="000000">
                      <a:shade val="50000"/>
                      <a:satMod val="120000"/>
                    </a:srgbClr>
                  </a:solidFill>
                  <a:prstDash val="solid"/>
                </a:ln>
                <a:solidFill>
                  <a:srgbClr val="7030A0"/>
                </a:solidFill>
                <a:effectLst>
                  <a:reflection blurRad="12700" stA="28000" endPos="45000" dist="1000" dir="5400000" sy="-100000" algn="bl" rotWithShape="0"/>
                </a:effectLst>
                <a:latin typeface="微軟正黑體" pitchFamily="34" charset="-120"/>
                <a:ea typeface="微軟正黑體" pitchFamily="34" charset="-120"/>
              </a:rPr>
              <a:t>學校及</a:t>
            </a:r>
            <a:r>
              <a:rPr lang="zh-TW" alt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學程</a:t>
            </a:r>
          </a:p>
        </p:txBody>
      </p:sp>
      <p:sp>
        <p:nvSpPr>
          <p:cNvPr id="273411" name="副標題 2"/>
          <p:cNvSpPr>
            <a:spLocks noGrp="1"/>
          </p:cNvSpPr>
          <p:nvPr>
            <p:ph type="subTitle" idx="1"/>
          </p:nvPr>
        </p:nvSpPr>
        <p:spPr/>
        <p:txBody>
          <a:bodyPr/>
          <a:lstStyle/>
          <a:p>
            <a:endParaRPr lang="zh-TW" altLang="en-US" smtClean="0">
              <a:solidFill>
                <a:srgbClr val="898989"/>
              </a:solidFill>
              <a:ea typeface="新細明體" panose="02020500000000000000" pitchFamily="18" charset="-120"/>
            </a:endParaRPr>
          </a:p>
        </p:txBody>
      </p:sp>
      <p:graphicFrame>
        <p:nvGraphicFramePr>
          <p:cNvPr id="111666" name="Group 50"/>
          <p:cNvGraphicFramePr>
            <a:graphicFrameLocks noGrp="1"/>
          </p:cNvGraphicFramePr>
          <p:nvPr>
            <p:ph idx="4294967295"/>
            <p:extLst>
              <p:ext uri="{D42A27DB-BD31-4B8C-83A1-F6EECF244321}">
                <p14:modId xmlns:p14="http://schemas.microsoft.com/office/powerpoint/2010/main" xmlns="" val="1668214781"/>
              </p:ext>
            </p:extLst>
          </p:nvPr>
        </p:nvGraphicFramePr>
        <p:xfrm>
          <a:off x="1" y="1052733"/>
          <a:ext cx="12191998" cy="5905117"/>
        </p:xfrm>
        <a:graphic>
          <a:graphicData uri="http://schemas.openxmlformats.org/drawingml/2006/table">
            <a:tbl>
              <a:tblPr/>
              <a:tblGrid>
                <a:gridCol w="4063280"/>
                <a:gridCol w="2448331"/>
                <a:gridCol w="5680387"/>
              </a:tblGrid>
              <a:tr h="6316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微軟正黑體"/>
                          <a:ea typeface="微軟正黑體"/>
                          <a:cs typeface="Times New Roman" pitchFamily="18" charset="0"/>
                        </a:rPr>
                        <a:t>招生學校名稱</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微軟正黑體"/>
                          <a:ea typeface="微軟正黑體"/>
                          <a:cs typeface="Times New Roman" pitchFamily="18" charset="0"/>
                        </a:rPr>
                        <a:t>學術學程</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微軟正黑體"/>
                          <a:ea typeface="微軟正黑體"/>
                          <a:cs typeface="Times New Roman" pitchFamily="18" charset="0"/>
                        </a:rPr>
                        <a:t>專門學程</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國立新竹高級商業職業學校</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微軟正黑體"/>
                          <a:ea typeface="微軟正黑體"/>
                          <a:cs typeface="標楷體" pitchFamily="65" charset="-120"/>
                        </a:rPr>
                        <a:t>商業服務、資訊應用、應用英語</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國立新竹高級工業職業學校</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lumMod val="95000"/>
                              <a:lumOff val="5000"/>
                            </a:schemeClr>
                          </a:solidFill>
                          <a:effectLst/>
                          <a:latin typeface="微軟正黑體"/>
                          <a:ea typeface="微軟正黑體"/>
                          <a:cs typeface="標楷體" pitchFamily="65" charset="-120"/>
                        </a:rPr>
                        <a:t>機械、資訊技術、化工、室內設計</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國立關西高級中學</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微軟正黑體"/>
                          <a:ea typeface="微軟正黑體"/>
                          <a:cs typeface="標楷體" pitchFamily="65" charset="-120"/>
                        </a:rPr>
                        <a:t>餐飲服務、資訊應用、資訊技術</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苗栗縣立三義高級中學</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微軟正黑體"/>
                          <a:ea typeface="微軟正黑體"/>
                          <a:cs typeface="標楷體" pitchFamily="65" charset="-120"/>
                        </a:rPr>
                        <a:t>多媒體設計、觀光餐飲、表演藝術</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99"/>
                          </a:solidFill>
                          <a:effectLst/>
                          <a:latin typeface="微軟正黑體"/>
                          <a:ea typeface="微軟正黑體"/>
                          <a:cs typeface="微軟正黑體"/>
                        </a:rPr>
                        <a:t>新竹縣私立內思高級工業職業學校</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99"/>
                          </a:solidFill>
                          <a:effectLst/>
                          <a:latin typeface="微軟正黑體"/>
                          <a:ea typeface="微軟正黑體"/>
                          <a:cs typeface="標楷體" pitchFamily="65" charset="-120"/>
                        </a:rPr>
                        <a:t>資訊電子、多媒體製作、機械工程、機電整合</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11546">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新竹市私立光復高級中學</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zh-TW" altLang="en-US" sz="1800" b="1" i="0" u="none" strike="noStrike" kern="1200" baseline="0" dirty="0" smtClean="0">
                          <a:solidFill>
                            <a:schemeClr val="tx1">
                              <a:lumMod val="95000"/>
                              <a:lumOff val="5000"/>
                            </a:schemeClr>
                          </a:solidFill>
                          <a:latin typeface="+mn-lt"/>
                          <a:ea typeface="+mn-ea"/>
                          <a:cs typeface="+mn-cs"/>
                        </a:rPr>
                        <a:t>應用英語、應用日語、電機技術 </a:t>
                      </a:r>
                      <a:r>
                        <a:rPr lang="zh-TW" altLang="en-US" sz="1800" b="0" i="0" u="none" strike="noStrike" kern="1200" baseline="0" dirty="0" smtClean="0">
                          <a:solidFill>
                            <a:schemeClr val="tx1"/>
                          </a:solidFill>
                          <a:latin typeface="+mn-lt"/>
                          <a:ea typeface="+mn-ea"/>
                          <a:cs typeface="+mn-cs"/>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苗栗縣私立建臺高級中學</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lumMod val="95000"/>
                              <a:lumOff val="5000"/>
                            </a:schemeClr>
                          </a:solidFill>
                          <a:effectLst/>
                          <a:latin typeface="微軟正黑體"/>
                          <a:ea typeface="微軟正黑體"/>
                          <a:cs typeface="標楷體" pitchFamily="65" charset="-120"/>
                        </a:rPr>
                        <a:t>資訊應用、資訊技術、商業服務</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772037">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新竹縣私立忠信高級中學</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微軟正黑體"/>
                          <a:ea typeface="微軟正黑體"/>
                          <a:cs typeface="新細明體" charset="-120"/>
                        </a:rPr>
                        <a:t>自然、社會</a:t>
                      </a:r>
                      <a:endParaRPr kumimoji="0" lang="zh-TW" altLang="en-US" sz="2400" b="1" i="0" u="none" strike="noStrike" cap="none" normalizeH="0" baseline="0" dirty="0" smtClean="0">
                        <a:ln>
                          <a:noFill/>
                        </a:ln>
                        <a:solidFill>
                          <a:srgbClr val="FF0000"/>
                        </a:solidFill>
                        <a:effectLst/>
                        <a:latin typeface="微軟正黑體"/>
                        <a:ea typeface="微軟正黑體"/>
                        <a:cs typeface="標楷體" pitchFamily="65" charset="-12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00099"/>
                          </a:solidFill>
                          <a:effectLst/>
                          <a:latin typeface="微軟正黑體"/>
                          <a:ea typeface="微軟正黑體"/>
                          <a:cs typeface="標楷體" pitchFamily="65" charset="-120"/>
                        </a:rPr>
                        <a:t>資訊應用、觀光事務、 觀光餐飲</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extLst>
      <p:ext uri="{BB962C8B-B14F-4D97-AF65-F5344CB8AC3E}">
        <p14:creationId xmlns:p14="http://schemas.microsoft.com/office/powerpoint/2010/main" xmlns="" val="7095866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Freeform 6"/>
          <p:cNvSpPr>
            <a:spLocks/>
          </p:cNvSpPr>
          <p:nvPr/>
        </p:nvSpPr>
        <p:spPr bwMode="auto">
          <a:xfrm>
            <a:off x="1616075" y="457200"/>
            <a:ext cx="5546725" cy="6400800"/>
          </a:xfrm>
          <a:custGeom>
            <a:avLst/>
            <a:gdLst>
              <a:gd name="T0" fmla="*/ 1148 w 1149"/>
              <a:gd name="T1" fmla="*/ 686 h 1326"/>
              <a:gd name="T2" fmla="*/ 1124 w 1149"/>
              <a:gd name="T3" fmla="*/ 634 h 1326"/>
              <a:gd name="T4" fmla="*/ 1020 w 1149"/>
              <a:gd name="T5" fmla="*/ 498 h 1326"/>
              <a:gd name="T6" fmla="*/ 1016 w 1149"/>
              <a:gd name="T7" fmla="*/ 398 h 1326"/>
              <a:gd name="T8" fmla="*/ 980 w 1149"/>
              <a:gd name="T9" fmla="*/ 314 h 1326"/>
              <a:gd name="T10" fmla="*/ 948 w 1149"/>
              <a:gd name="T11" fmla="*/ 222 h 1326"/>
              <a:gd name="T12" fmla="*/ 884 w 1149"/>
              <a:gd name="T13" fmla="*/ 134 h 1326"/>
              <a:gd name="T14" fmla="*/ 480 w 1149"/>
              <a:gd name="T15" fmla="*/ 2 h 1326"/>
              <a:gd name="T16" fmla="*/ 28 w 1149"/>
              <a:gd name="T17" fmla="*/ 318 h 1326"/>
              <a:gd name="T18" fmla="*/ 28 w 1149"/>
              <a:gd name="T19" fmla="*/ 602 h 1326"/>
              <a:gd name="T20" fmla="*/ 124 w 1149"/>
              <a:gd name="T21" fmla="*/ 822 h 1326"/>
              <a:gd name="T22" fmla="*/ 136 w 1149"/>
              <a:gd name="T23" fmla="*/ 1326 h 1326"/>
              <a:gd name="T24" fmla="*/ 706 w 1149"/>
              <a:gd name="T25" fmla="*/ 1326 h 1326"/>
              <a:gd name="T26" fmla="*/ 748 w 1149"/>
              <a:gd name="T27" fmla="*/ 1258 h 1326"/>
              <a:gd name="T28" fmla="*/ 764 w 1149"/>
              <a:gd name="T29" fmla="*/ 1162 h 1326"/>
              <a:gd name="T30" fmla="*/ 916 w 1149"/>
              <a:gd name="T31" fmla="*/ 1150 h 1326"/>
              <a:gd name="T32" fmla="*/ 1040 w 1149"/>
              <a:gd name="T33" fmla="*/ 1110 h 1326"/>
              <a:gd name="T34" fmla="*/ 1028 w 1149"/>
              <a:gd name="T35" fmla="*/ 966 h 1326"/>
              <a:gd name="T36" fmla="*/ 1072 w 1149"/>
              <a:gd name="T37" fmla="*/ 906 h 1326"/>
              <a:gd name="T38" fmla="*/ 1060 w 1149"/>
              <a:gd name="T39" fmla="*/ 874 h 1326"/>
              <a:gd name="T40" fmla="*/ 1084 w 1149"/>
              <a:gd name="T41" fmla="*/ 842 h 1326"/>
              <a:gd name="T42" fmla="*/ 1076 w 1149"/>
              <a:gd name="T43" fmla="*/ 758 h 1326"/>
              <a:gd name="T44" fmla="*/ 1148 w 1149"/>
              <a:gd name="T45" fmla="*/ 686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9" h="1326">
                <a:moveTo>
                  <a:pt x="1148" y="686"/>
                </a:moveTo>
                <a:cubicBezTo>
                  <a:pt x="1149" y="671"/>
                  <a:pt x="1134" y="649"/>
                  <a:pt x="1124" y="634"/>
                </a:cubicBezTo>
                <a:cubicBezTo>
                  <a:pt x="1092" y="590"/>
                  <a:pt x="1033" y="544"/>
                  <a:pt x="1020" y="498"/>
                </a:cubicBezTo>
                <a:cubicBezTo>
                  <a:pt x="1010" y="462"/>
                  <a:pt x="1021" y="433"/>
                  <a:pt x="1016" y="398"/>
                </a:cubicBezTo>
                <a:cubicBezTo>
                  <a:pt x="1012" y="371"/>
                  <a:pt x="994" y="344"/>
                  <a:pt x="980" y="314"/>
                </a:cubicBezTo>
                <a:cubicBezTo>
                  <a:pt x="966" y="283"/>
                  <a:pt x="960" y="248"/>
                  <a:pt x="948" y="222"/>
                </a:cubicBezTo>
                <a:cubicBezTo>
                  <a:pt x="931" y="186"/>
                  <a:pt x="905" y="155"/>
                  <a:pt x="884" y="134"/>
                </a:cubicBezTo>
                <a:cubicBezTo>
                  <a:pt x="793" y="43"/>
                  <a:pt x="645" y="0"/>
                  <a:pt x="480" y="2"/>
                </a:cubicBezTo>
                <a:cubicBezTo>
                  <a:pt x="230" y="4"/>
                  <a:pt x="73" y="109"/>
                  <a:pt x="28" y="318"/>
                </a:cubicBezTo>
                <a:cubicBezTo>
                  <a:pt x="9" y="404"/>
                  <a:pt x="0" y="517"/>
                  <a:pt x="28" y="602"/>
                </a:cubicBezTo>
                <a:cubicBezTo>
                  <a:pt x="53" y="676"/>
                  <a:pt x="107" y="743"/>
                  <a:pt x="124" y="822"/>
                </a:cubicBezTo>
                <a:cubicBezTo>
                  <a:pt x="143" y="907"/>
                  <a:pt x="252" y="1154"/>
                  <a:pt x="136" y="1326"/>
                </a:cubicBezTo>
                <a:cubicBezTo>
                  <a:pt x="706" y="1326"/>
                  <a:pt x="706" y="1326"/>
                  <a:pt x="706" y="1326"/>
                </a:cubicBezTo>
                <a:cubicBezTo>
                  <a:pt x="724" y="1300"/>
                  <a:pt x="742" y="1275"/>
                  <a:pt x="748" y="1258"/>
                </a:cubicBezTo>
                <a:cubicBezTo>
                  <a:pt x="761" y="1220"/>
                  <a:pt x="728" y="1176"/>
                  <a:pt x="764" y="1162"/>
                </a:cubicBezTo>
                <a:cubicBezTo>
                  <a:pt x="809" y="1145"/>
                  <a:pt x="871" y="1155"/>
                  <a:pt x="916" y="1150"/>
                </a:cubicBezTo>
                <a:cubicBezTo>
                  <a:pt x="964" y="1145"/>
                  <a:pt x="1018" y="1142"/>
                  <a:pt x="1040" y="1110"/>
                </a:cubicBezTo>
                <a:cubicBezTo>
                  <a:pt x="1072" y="1064"/>
                  <a:pt x="1022" y="1005"/>
                  <a:pt x="1028" y="966"/>
                </a:cubicBezTo>
                <a:cubicBezTo>
                  <a:pt x="1033" y="935"/>
                  <a:pt x="1058" y="940"/>
                  <a:pt x="1072" y="906"/>
                </a:cubicBezTo>
                <a:cubicBezTo>
                  <a:pt x="1075" y="889"/>
                  <a:pt x="1065" y="884"/>
                  <a:pt x="1060" y="874"/>
                </a:cubicBezTo>
                <a:cubicBezTo>
                  <a:pt x="1069" y="865"/>
                  <a:pt x="1091" y="854"/>
                  <a:pt x="1084" y="842"/>
                </a:cubicBezTo>
                <a:cubicBezTo>
                  <a:pt x="1077" y="818"/>
                  <a:pt x="1067" y="786"/>
                  <a:pt x="1076" y="758"/>
                </a:cubicBezTo>
                <a:cubicBezTo>
                  <a:pt x="1100" y="730"/>
                  <a:pt x="1146" y="728"/>
                  <a:pt x="1148" y="686"/>
                </a:cubicBezTo>
                <a:close/>
              </a:path>
            </a:pathLst>
          </a:custGeom>
          <a:gradFill flip="none" rotWithShape="1">
            <a:gsLst>
              <a:gs pos="50000">
                <a:schemeClr val="tx1">
                  <a:lumMod val="70000"/>
                  <a:lumOff val="30000"/>
                </a:schemeClr>
              </a:gs>
              <a:gs pos="0">
                <a:schemeClr val="tx1">
                  <a:lumMod val="95000"/>
                  <a:lumOff val="5000"/>
                </a:schemeClr>
              </a:gs>
              <a:gs pos="100000">
                <a:schemeClr val="tx1">
                  <a:lumMod val="95000"/>
                  <a:lumOff val="5000"/>
                </a:schemeClr>
              </a:gs>
            </a:gsLst>
            <a:lin ang="18900000" scaled="1"/>
            <a:tileRect/>
          </a:gradFill>
          <a:ln w="19050">
            <a:solidFill>
              <a:schemeClr val="tx1">
                <a:lumMod val="95000"/>
                <a:lumOff val="5000"/>
              </a:schemeClr>
            </a:solidFill>
          </a:ln>
          <a:effectLst/>
        </p:spPr>
        <p:txBody>
          <a:bodyPr/>
          <a:lstStyle/>
          <a:p>
            <a:pPr eaLnBrk="1" fontAlgn="auto" hangingPunct="1">
              <a:spcBef>
                <a:spcPts val="0"/>
              </a:spcBef>
              <a:spcAft>
                <a:spcPts val="0"/>
              </a:spcAft>
              <a:defRPr/>
            </a:pPr>
            <a:endParaRPr kumimoji="0" lang="en-US">
              <a:solidFill>
                <a:prstClr val="black"/>
              </a:solidFill>
              <a:latin typeface="Calibri"/>
              <a:ea typeface="SimSun" panose="02010600030101010101" pitchFamily="2" charset="-122"/>
            </a:endParaRPr>
          </a:p>
        </p:txBody>
      </p:sp>
      <p:grpSp>
        <p:nvGrpSpPr>
          <p:cNvPr id="8" name="Group 7"/>
          <p:cNvGrpSpPr>
            <a:grpSpLocks/>
          </p:cNvGrpSpPr>
          <p:nvPr/>
        </p:nvGrpSpPr>
        <p:grpSpPr bwMode="auto">
          <a:xfrm>
            <a:off x="2157413" y="708025"/>
            <a:ext cx="3802062" cy="4092575"/>
            <a:chOff x="982270" y="1405809"/>
            <a:chExt cx="3437331" cy="3699590"/>
          </a:xfrm>
        </p:grpSpPr>
        <p:sp>
          <p:nvSpPr>
            <p:cNvPr id="10" name="Isosceles Triangle 3"/>
            <p:cNvSpPr/>
            <p:nvPr/>
          </p:nvSpPr>
          <p:spPr>
            <a:xfrm flipV="1">
              <a:off x="1853443" y="1405809"/>
              <a:ext cx="1676327" cy="1575698"/>
            </a:xfrm>
            <a:custGeom>
              <a:avLst/>
              <a:gdLst/>
              <a:ahLst/>
              <a:cxnLst/>
              <a:rect l="l" t="t" r="r" b="b"/>
              <a:pathLst>
                <a:path w="2188171" h="2057361">
                  <a:moveTo>
                    <a:pt x="1097276" y="2057361"/>
                  </a:moveTo>
                  <a:cubicBezTo>
                    <a:pt x="1443899" y="2057361"/>
                    <a:pt x="2122958" y="1908914"/>
                    <a:pt x="2188171" y="1503241"/>
                  </a:cubicBezTo>
                  <a:cubicBezTo>
                    <a:pt x="2163927" y="1495178"/>
                    <a:pt x="2140286" y="1484410"/>
                    <a:pt x="2117168" y="1471311"/>
                  </a:cubicBezTo>
                  <a:cubicBezTo>
                    <a:pt x="1862564" y="1327050"/>
                    <a:pt x="1560409" y="669709"/>
                    <a:pt x="1264456" y="80415"/>
                  </a:cubicBezTo>
                  <a:lnTo>
                    <a:pt x="1310883" y="0"/>
                  </a:lnTo>
                  <a:lnTo>
                    <a:pt x="778206" y="0"/>
                  </a:lnTo>
                  <a:cubicBezTo>
                    <a:pt x="415839" y="550951"/>
                    <a:pt x="-2358" y="1141295"/>
                    <a:pt x="11" y="1433918"/>
                  </a:cubicBezTo>
                  <a:cubicBezTo>
                    <a:pt x="3148" y="1821495"/>
                    <a:pt x="491273" y="2057361"/>
                    <a:pt x="1097276" y="2057361"/>
                  </a:cubicBezTo>
                  <a:close/>
                </a:path>
              </a:pathLst>
            </a:custGeom>
            <a:gradFill>
              <a:gsLst>
                <a:gs pos="47000">
                  <a:srgbClr val="EB8B3C"/>
                </a:gs>
                <a:gs pos="0">
                  <a:srgbClr val="AD5207"/>
                </a:gs>
                <a:gs pos="100000">
                  <a:schemeClr val="accent6"/>
                </a:gs>
              </a:gsLst>
            </a:gradFill>
            <a:ln w="57150">
              <a:solidFill>
                <a:schemeClr val="bg1">
                  <a:lumMod val="95000"/>
                </a:schemeClr>
              </a:solidFill>
            </a:ln>
            <a:effectLst/>
          </p:spPr>
          <p:style>
            <a:lnRef idx="1">
              <a:schemeClr val="accent6"/>
            </a:lnRef>
            <a:fillRef idx="3">
              <a:schemeClr val="accent6"/>
            </a:fillRef>
            <a:effectRef idx="2">
              <a:schemeClr val="accent6"/>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11" name="Isosceles Triangle 3"/>
            <p:cNvSpPr/>
            <p:nvPr/>
          </p:nvSpPr>
          <p:spPr>
            <a:xfrm rot="14400000" flipH="1">
              <a:off x="2793594" y="1958225"/>
              <a:ext cx="1676152" cy="1575862"/>
            </a:xfrm>
            <a:custGeom>
              <a:avLst/>
              <a:gdLst/>
              <a:ahLst/>
              <a:cxnLst/>
              <a:rect l="l" t="t" r="r" b="b"/>
              <a:pathLst>
                <a:path w="2186646" h="2057361">
                  <a:moveTo>
                    <a:pt x="50507" y="1635375"/>
                  </a:moveTo>
                  <a:cubicBezTo>
                    <a:pt x="190339" y="1901653"/>
                    <a:pt x="604898" y="2057361"/>
                    <a:pt x="1097276" y="2057361"/>
                  </a:cubicBezTo>
                  <a:cubicBezTo>
                    <a:pt x="1439870" y="2057361"/>
                    <a:pt x="2107216" y="1912345"/>
                    <a:pt x="2186646" y="1517443"/>
                  </a:cubicBezTo>
                  <a:cubicBezTo>
                    <a:pt x="2145694" y="1508942"/>
                    <a:pt x="2105984" y="1493643"/>
                    <a:pt x="2067706" y="1471954"/>
                  </a:cubicBezTo>
                  <a:cubicBezTo>
                    <a:pt x="1813102" y="1327693"/>
                    <a:pt x="1510947" y="670352"/>
                    <a:pt x="1214994" y="81058"/>
                  </a:cubicBezTo>
                  <a:lnTo>
                    <a:pt x="1261793" y="0"/>
                  </a:lnTo>
                  <a:lnTo>
                    <a:pt x="778206" y="0"/>
                  </a:lnTo>
                  <a:cubicBezTo>
                    <a:pt x="415839" y="550951"/>
                    <a:pt x="-2358" y="1141294"/>
                    <a:pt x="11" y="1433918"/>
                  </a:cubicBezTo>
                  <a:cubicBezTo>
                    <a:pt x="599" y="1506589"/>
                    <a:pt x="18237" y="1573926"/>
                    <a:pt x="50507" y="1635375"/>
                  </a:cubicBezTo>
                  <a:close/>
                </a:path>
              </a:pathLst>
            </a:custGeom>
            <a:gradFill>
              <a:gsLst>
                <a:gs pos="81700">
                  <a:srgbClr val="0299DA"/>
                </a:gs>
                <a:gs pos="0">
                  <a:srgbClr val="0D3376"/>
                </a:gs>
                <a:gs pos="100000">
                  <a:srgbClr val="00B0F0"/>
                </a:gs>
              </a:gsLst>
            </a:gradFill>
            <a:ln w="5715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12" name="Isosceles Triangle 3"/>
            <p:cNvSpPr/>
            <p:nvPr/>
          </p:nvSpPr>
          <p:spPr>
            <a:xfrm rot="18000000" flipH="1">
              <a:off x="2759867" y="3010843"/>
              <a:ext cx="1670412" cy="1577298"/>
            </a:xfrm>
            <a:custGeom>
              <a:avLst/>
              <a:gdLst/>
              <a:ahLst/>
              <a:cxnLst/>
              <a:rect l="l" t="t" r="r" b="b"/>
              <a:pathLst>
                <a:path w="2180334" h="2057361">
                  <a:moveTo>
                    <a:pt x="252332" y="813832"/>
                  </a:moveTo>
                  <a:cubicBezTo>
                    <a:pt x="102783" y="1066864"/>
                    <a:pt x="-1174" y="1287606"/>
                    <a:pt x="11" y="1433919"/>
                  </a:cubicBezTo>
                  <a:cubicBezTo>
                    <a:pt x="3148" y="1821495"/>
                    <a:pt x="491273" y="2057361"/>
                    <a:pt x="1097276" y="2057361"/>
                  </a:cubicBezTo>
                  <a:cubicBezTo>
                    <a:pt x="1433748" y="2057361"/>
                    <a:pt x="2083468" y="1917482"/>
                    <a:pt x="2180334" y="1537981"/>
                  </a:cubicBezTo>
                  <a:cubicBezTo>
                    <a:pt x="2151229" y="1529910"/>
                    <a:pt x="2122821" y="1517403"/>
                    <a:pt x="2094992" y="1500978"/>
                  </a:cubicBezTo>
                  <a:cubicBezTo>
                    <a:pt x="1798854" y="1326198"/>
                    <a:pt x="1520348" y="691527"/>
                    <a:pt x="1239612" y="114703"/>
                  </a:cubicBezTo>
                  <a:lnTo>
                    <a:pt x="1305836" y="0"/>
                  </a:lnTo>
                  <a:lnTo>
                    <a:pt x="778206" y="0"/>
                  </a:lnTo>
                  <a:cubicBezTo>
                    <a:pt x="597022" y="275475"/>
                    <a:pt x="401881" y="560799"/>
                    <a:pt x="252332" y="813832"/>
                  </a:cubicBezTo>
                  <a:close/>
                </a:path>
              </a:pathLst>
            </a:custGeom>
            <a:gradFill>
              <a:gsLst>
                <a:gs pos="0">
                  <a:srgbClr val="7E0300"/>
                </a:gs>
                <a:gs pos="79000">
                  <a:srgbClr val="E50807"/>
                </a:gs>
                <a:gs pos="100000">
                  <a:srgbClr val="FF0000"/>
                </a:gs>
              </a:gsLst>
            </a:gradFill>
            <a:ln w="57150">
              <a:solidFill>
                <a:schemeClr val="bg1">
                  <a:lumMod val="95000"/>
                </a:schemeClr>
              </a:soli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13" name="Isosceles Triangle 3"/>
            <p:cNvSpPr/>
            <p:nvPr/>
          </p:nvSpPr>
          <p:spPr>
            <a:xfrm rot="7200000">
              <a:off x="933560" y="1953921"/>
              <a:ext cx="1673282" cy="1575862"/>
            </a:xfrm>
            <a:custGeom>
              <a:avLst/>
              <a:gdLst/>
              <a:ahLst/>
              <a:cxnLst/>
              <a:rect l="l" t="t" r="r" b="b"/>
              <a:pathLst>
                <a:path w="2182933" h="2057361">
                  <a:moveTo>
                    <a:pt x="38879" y="1635374"/>
                  </a:moveTo>
                  <a:cubicBezTo>
                    <a:pt x="20780" y="1600909"/>
                    <a:pt x="7284" y="1564592"/>
                    <a:pt x="0" y="1526256"/>
                  </a:cubicBezTo>
                  <a:cubicBezTo>
                    <a:pt x="22828" y="1518153"/>
                    <a:pt x="45187" y="1507839"/>
                    <a:pt x="67077" y="1495436"/>
                  </a:cubicBezTo>
                  <a:cubicBezTo>
                    <a:pt x="321681" y="1351176"/>
                    <a:pt x="623835" y="693835"/>
                    <a:pt x="919789" y="104541"/>
                  </a:cubicBezTo>
                  <a:lnTo>
                    <a:pt x="859433" y="0"/>
                  </a:lnTo>
                  <a:lnTo>
                    <a:pt x="1410055" y="0"/>
                  </a:lnTo>
                  <a:cubicBezTo>
                    <a:pt x="1769230" y="531536"/>
                    <a:pt x="2179619" y="1090065"/>
                    <a:pt x="2182914" y="1433918"/>
                  </a:cubicBezTo>
                  <a:cubicBezTo>
                    <a:pt x="2187305" y="1892075"/>
                    <a:pt x="1451404" y="2057361"/>
                    <a:pt x="1085649" y="2057361"/>
                  </a:cubicBezTo>
                  <a:cubicBezTo>
                    <a:pt x="593271" y="2057361"/>
                    <a:pt x="178712" y="1901652"/>
                    <a:pt x="38879" y="1635374"/>
                  </a:cubicBezTo>
                  <a:close/>
                </a:path>
              </a:pathLst>
            </a:custGeom>
            <a:gradFill>
              <a:gsLst>
                <a:gs pos="54000">
                  <a:schemeClr val="accent2">
                    <a:lumMod val="75000"/>
                  </a:schemeClr>
                </a:gs>
                <a:gs pos="0">
                  <a:schemeClr val="accent2">
                    <a:lumMod val="50000"/>
                  </a:schemeClr>
                </a:gs>
                <a:gs pos="100000">
                  <a:schemeClr val="accent2">
                    <a:lumMod val="40000"/>
                    <a:lumOff val="60000"/>
                  </a:schemeClr>
                </a:gs>
              </a:gsLst>
            </a:gradFill>
            <a:ln w="57150">
              <a:solidFill>
                <a:schemeClr val="bg1">
                  <a:lumMod val="95000"/>
                </a:schemeClr>
              </a:solidFill>
            </a:ln>
            <a:effectLst/>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14" name="Isosceles Triangle 3"/>
            <p:cNvSpPr/>
            <p:nvPr/>
          </p:nvSpPr>
          <p:spPr>
            <a:xfrm>
              <a:off x="1864925" y="3529701"/>
              <a:ext cx="1669151" cy="1575698"/>
            </a:xfrm>
            <a:custGeom>
              <a:avLst/>
              <a:gdLst/>
              <a:ahLst/>
              <a:cxnLst/>
              <a:rect l="l" t="t" r="r" b="b"/>
              <a:pathLst>
                <a:path w="2178487" h="2057361">
                  <a:moveTo>
                    <a:pt x="895695" y="0"/>
                  </a:moveTo>
                  <a:lnTo>
                    <a:pt x="1405609" y="0"/>
                  </a:lnTo>
                  <a:cubicBezTo>
                    <a:pt x="1764784" y="531537"/>
                    <a:pt x="2175173" y="1090065"/>
                    <a:pt x="2178468" y="1433918"/>
                  </a:cubicBezTo>
                  <a:cubicBezTo>
                    <a:pt x="2182859" y="1892075"/>
                    <a:pt x="1446958" y="2057361"/>
                    <a:pt x="1081203" y="2057361"/>
                  </a:cubicBezTo>
                  <a:cubicBezTo>
                    <a:pt x="535014" y="2057361"/>
                    <a:pt x="84582" y="1865759"/>
                    <a:pt x="0" y="1543817"/>
                  </a:cubicBezTo>
                  <a:cubicBezTo>
                    <a:pt x="36694" y="1536726"/>
                    <a:pt x="72316" y="1522332"/>
                    <a:pt x="107037" y="1501840"/>
                  </a:cubicBezTo>
                  <a:cubicBezTo>
                    <a:pt x="403175" y="1327060"/>
                    <a:pt x="681680" y="692388"/>
                    <a:pt x="962417" y="115565"/>
                  </a:cubicBezTo>
                  <a:close/>
                </a:path>
              </a:pathLst>
            </a:custGeom>
            <a:gradFill>
              <a:gsLst>
                <a:gs pos="0">
                  <a:srgbClr val="005E0B">
                    <a:lumMod val="71000"/>
                  </a:srgbClr>
                </a:gs>
                <a:gs pos="72000">
                  <a:srgbClr val="00B50A">
                    <a:lumMod val="89000"/>
                  </a:srgbClr>
                </a:gs>
                <a:gs pos="100000">
                  <a:srgbClr val="00D00A"/>
                </a:gs>
              </a:gsLst>
            </a:gradFill>
            <a:ln w="57150">
              <a:solidFill>
                <a:schemeClr val="bg1">
                  <a:lumMod val="9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15" name="Isosceles Triangle 3"/>
            <p:cNvSpPr/>
            <p:nvPr/>
          </p:nvSpPr>
          <p:spPr>
            <a:xfrm rot="3600000">
              <a:off x="965134" y="3014432"/>
              <a:ext cx="1667542" cy="1575862"/>
            </a:xfrm>
            <a:custGeom>
              <a:avLst/>
              <a:gdLst/>
              <a:ahLst/>
              <a:cxnLst/>
              <a:rect l="l" t="t" r="r" b="b"/>
              <a:pathLst>
                <a:path w="2177404" h="2057361">
                  <a:moveTo>
                    <a:pt x="846196" y="0"/>
                  </a:moveTo>
                  <a:lnTo>
                    <a:pt x="1404526" y="0"/>
                  </a:lnTo>
                  <a:cubicBezTo>
                    <a:pt x="1763701" y="531536"/>
                    <a:pt x="2174090" y="1090065"/>
                    <a:pt x="2177385" y="1433918"/>
                  </a:cubicBezTo>
                  <a:cubicBezTo>
                    <a:pt x="2181776" y="1892075"/>
                    <a:pt x="1445875" y="2057361"/>
                    <a:pt x="1080120" y="2057361"/>
                  </a:cubicBezTo>
                  <a:cubicBezTo>
                    <a:pt x="536352" y="2057361"/>
                    <a:pt x="87494" y="1867454"/>
                    <a:pt x="0" y="1548095"/>
                  </a:cubicBezTo>
                  <a:lnTo>
                    <a:pt x="66534" y="1517422"/>
                  </a:lnTo>
                  <a:cubicBezTo>
                    <a:pt x="362672" y="1342642"/>
                    <a:pt x="641178" y="707971"/>
                    <a:pt x="921914" y="131147"/>
                  </a:cubicBezTo>
                  <a:close/>
                </a:path>
              </a:pathLst>
            </a:custGeom>
            <a:gradFill>
              <a:gsLst>
                <a:gs pos="0">
                  <a:srgbClr val="3F2C56"/>
                </a:gs>
                <a:gs pos="100000">
                  <a:srgbClr val="9600EA"/>
                </a:gs>
              </a:gsLst>
            </a:gradFill>
            <a:ln w="57150">
              <a:solidFill>
                <a:schemeClr val="bg1">
                  <a:lumMod val="95000"/>
                </a:schemeClr>
              </a:solidFill>
            </a:ln>
            <a:effectLst/>
          </p:spPr>
          <p:style>
            <a:lnRef idx="1">
              <a:schemeClr val="accent4"/>
            </a:lnRef>
            <a:fillRef idx="3">
              <a:schemeClr val="accent4"/>
            </a:fillRef>
            <a:effectRef idx="2">
              <a:schemeClr val="accent4"/>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grpSp>
          <p:nvGrpSpPr>
            <p:cNvPr id="163859" name="Group 15"/>
            <p:cNvGrpSpPr>
              <a:grpSpLocks/>
            </p:cNvGrpSpPr>
            <p:nvPr/>
          </p:nvGrpSpPr>
          <p:grpSpPr bwMode="auto">
            <a:xfrm>
              <a:off x="1939124" y="2493792"/>
              <a:ext cx="1523623" cy="1523624"/>
              <a:chOff x="3848653" y="2984453"/>
              <a:chExt cx="1446696" cy="1446697"/>
            </a:xfrm>
          </p:grpSpPr>
          <p:sp>
            <p:nvSpPr>
              <p:cNvPr id="17" name="Oval 16"/>
              <p:cNvSpPr/>
              <p:nvPr/>
            </p:nvSpPr>
            <p:spPr>
              <a:xfrm>
                <a:off x="3849062" y="2984257"/>
                <a:ext cx="1445876" cy="1447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2000">
                  <a:solidFill>
                    <a:prstClr val="white"/>
                  </a:solidFill>
                </a:endParaRPr>
              </a:p>
            </p:txBody>
          </p:sp>
          <p:sp>
            <p:nvSpPr>
              <p:cNvPr id="18" name="Oval 17"/>
              <p:cNvSpPr>
                <a:spLocks noChangeAspect="1"/>
              </p:cNvSpPr>
              <p:nvPr/>
            </p:nvSpPr>
            <p:spPr>
              <a:xfrm>
                <a:off x="3920984" y="3056787"/>
                <a:ext cx="1302026" cy="1302027"/>
              </a:xfrm>
              <a:prstGeom prst="ellipse">
                <a:avLst/>
              </a:prstGeom>
              <a:gradFill flip="none" rotWithShape="1">
                <a:gsLst>
                  <a:gs pos="100000">
                    <a:schemeClr val="tx1">
                      <a:lumMod val="75000"/>
                      <a:lumOff val="25000"/>
                    </a:schemeClr>
                  </a:gs>
                  <a:gs pos="0">
                    <a:schemeClr val="bg1">
                      <a:lumMod val="6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kumimoji="0" lang="en-US" sz="2400" b="1" dirty="0">
                  <a:solidFill>
                    <a:srgbClr val="F6F6F6"/>
                  </a:solidFill>
                  <a:effectLst>
                    <a:outerShdw blurRad="50800" dist="38100" dir="5400000" algn="t" rotWithShape="0">
                      <a:prstClr val="black">
                        <a:alpha val="40000"/>
                      </a:prstClr>
                    </a:outerShdw>
                  </a:effectLst>
                </a:endParaRPr>
              </a:p>
            </p:txBody>
          </p:sp>
        </p:grpSp>
      </p:grpSp>
      <p:sp>
        <p:nvSpPr>
          <p:cNvPr id="25" name="TextBox 24"/>
          <p:cNvSpPr txBox="1"/>
          <p:nvPr/>
        </p:nvSpPr>
        <p:spPr>
          <a:xfrm>
            <a:off x="3200400" y="10668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人際溝通</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4" name="Teardrop 3"/>
          <p:cNvSpPr/>
          <p:nvPr/>
        </p:nvSpPr>
        <p:spPr>
          <a:xfrm rot="709974" flipH="1" flipV="1">
            <a:off x="7297738" y="547688"/>
            <a:ext cx="2281237" cy="2281237"/>
          </a:xfrm>
          <a:prstGeom prst="teardrop">
            <a:avLst/>
          </a:prstGeom>
          <a:gradFill>
            <a:gsLst>
              <a:gs pos="0">
                <a:srgbClr val="002060"/>
              </a:gs>
              <a:gs pos="72000">
                <a:srgbClr val="0070C0"/>
              </a:gs>
              <a:gs pos="100000">
                <a:srgbClr val="00B0F0"/>
              </a:gs>
            </a:gsLst>
            <a:lin ang="16200000" scaled="0"/>
          </a:gra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27" name="TextBox 26"/>
          <p:cNvSpPr txBox="1"/>
          <p:nvPr/>
        </p:nvSpPr>
        <p:spPr>
          <a:xfrm>
            <a:off x="6662738" y="4786313"/>
            <a:ext cx="4648200" cy="584200"/>
          </a:xfrm>
          <a:prstGeom prst="rect">
            <a:avLst/>
          </a:prstGeom>
          <a:solidFill>
            <a:srgbClr val="FFC000"/>
          </a:solid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3200" b="1" dirty="0">
                <a:solidFill>
                  <a:srgbClr val="660066"/>
                </a:solidFill>
                <a:latin typeface="Calibri" panose="020F0502020204030204" pitchFamily="34" charset="0"/>
                <a:ea typeface="新細明體" panose="02020500000000000000" pitchFamily="18" charset="-120"/>
                <a:cs typeface="Arial" panose="020B0604020202020204" pitchFamily="34" charset="0"/>
              </a:rPr>
              <a:t>高中職階段要學會的事</a:t>
            </a:r>
            <a:endParaRPr kumimoji="0" lang="en-US" altLang="zh-TW" sz="3200" b="1" dirty="0">
              <a:solidFill>
                <a:srgbClr val="660066"/>
              </a:solidFill>
              <a:latin typeface="Calibri" panose="020F0502020204030204" pitchFamily="34" charset="0"/>
              <a:ea typeface="新細明體" panose="02020500000000000000" pitchFamily="18" charset="-120"/>
              <a:cs typeface="Arial" panose="020B0604020202020204" pitchFamily="34" charset="0"/>
            </a:endParaRPr>
          </a:p>
        </p:txBody>
      </p:sp>
      <p:sp>
        <p:nvSpPr>
          <p:cNvPr id="28" name="TextBox 24"/>
          <p:cNvSpPr txBox="1"/>
          <p:nvPr/>
        </p:nvSpPr>
        <p:spPr>
          <a:xfrm>
            <a:off x="4572000" y="18288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自主學習</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29" name="TextBox 24"/>
          <p:cNvSpPr txBox="1"/>
          <p:nvPr/>
        </p:nvSpPr>
        <p:spPr>
          <a:xfrm>
            <a:off x="4572000" y="32004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時間規劃</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30" name="TextBox 24"/>
          <p:cNvSpPr txBox="1"/>
          <p:nvPr/>
        </p:nvSpPr>
        <p:spPr>
          <a:xfrm>
            <a:off x="3429000" y="39624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自信自律</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31" name="TextBox 24"/>
          <p:cNvSpPr txBox="1"/>
          <p:nvPr/>
        </p:nvSpPr>
        <p:spPr>
          <a:xfrm>
            <a:off x="2133600" y="32766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多元探索</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32" name="TextBox 24"/>
          <p:cNvSpPr txBox="1"/>
          <p:nvPr/>
        </p:nvSpPr>
        <p:spPr>
          <a:xfrm>
            <a:off x="2057400" y="19050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勇於承擔</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33" name="TextBox 26"/>
          <p:cNvSpPr txBox="1"/>
          <p:nvPr/>
        </p:nvSpPr>
        <p:spPr>
          <a:xfrm>
            <a:off x="7319963" y="1108075"/>
            <a:ext cx="2236787" cy="1077913"/>
          </a:xfrm>
          <a:prstGeom prst="rect">
            <a:avLst/>
          </a:prstGeom>
          <a:noFill/>
          <a:effectLst>
            <a:outerShdw blurRad="50800" dist="38100" dir="5400000" algn="t" rotWithShape="0">
              <a:prstClr val="black">
                <a:alpha val="40000"/>
              </a:prstClr>
            </a:outerShdw>
          </a:effectLst>
        </p:spPr>
        <p:txBody>
          <a:bodyPr wrap="none">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en-US" altLang="zh-TW" sz="3200" b="1" dirty="0">
                <a:solidFill>
                  <a:srgbClr val="FFFFFF"/>
                </a:solidFill>
                <a:latin typeface="Calibri" panose="020F0502020204030204" pitchFamily="34" charset="0"/>
                <a:ea typeface="新細明體" panose="02020500000000000000" pitchFamily="18" charset="-120"/>
                <a:cs typeface="Arial" panose="020B0604020202020204" pitchFamily="34" charset="0"/>
              </a:rPr>
              <a:t>15-17</a:t>
            </a:r>
            <a:r>
              <a:rPr kumimoji="0" lang="zh-TW" altLang="en-US" sz="3200" b="1" dirty="0">
                <a:solidFill>
                  <a:srgbClr val="FFFFFF"/>
                </a:solidFill>
                <a:latin typeface="Calibri" panose="020F0502020204030204" pitchFamily="34" charset="0"/>
                <a:ea typeface="新細明體" panose="02020500000000000000" pitchFamily="18" charset="-120"/>
                <a:cs typeface="Arial" panose="020B0604020202020204" pitchFamily="34" charset="0"/>
              </a:rPr>
              <a:t>歲</a:t>
            </a:r>
            <a:endParaRPr kumimoji="0" lang="en-US" altLang="zh-TW" sz="3200" b="1" dirty="0">
              <a:solidFill>
                <a:srgbClr val="FFFFFF"/>
              </a:solidFill>
              <a:latin typeface="Calibri" panose="020F0502020204030204" pitchFamily="34" charset="0"/>
              <a:ea typeface="新細明體" panose="02020500000000000000" pitchFamily="18" charset="-120"/>
              <a:cs typeface="Arial" panose="020B0604020202020204" pitchFamily="34" charset="0"/>
            </a:endParaRPr>
          </a:p>
          <a:p>
            <a:pPr algn="ctr" eaLnBrk="1" hangingPunct="1">
              <a:defRPr/>
            </a:pPr>
            <a:r>
              <a:rPr kumimoji="0" lang="zh-TW" altLang="en-US" sz="3200" b="1" dirty="0">
                <a:solidFill>
                  <a:srgbClr val="FFFFFF"/>
                </a:solidFill>
                <a:latin typeface="Calibri" panose="020F0502020204030204" pitchFamily="34" charset="0"/>
                <a:ea typeface="新細明體" panose="02020500000000000000" pitchFamily="18" charset="-120"/>
                <a:cs typeface="Arial" panose="020B0604020202020204" pitchFamily="34" charset="0"/>
              </a:rPr>
              <a:t>人生試探期</a:t>
            </a:r>
            <a:endParaRPr kumimoji="0" lang="en-US" altLang="zh-TW" sz="3200" b="1" dirty="0">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p:tgtEl>
                                          <p:spTgt spid="27"/>
                                        </p:tgtEl>
                                        <p:attrNameLst>
                                          <p:attrName>ppt_y</p:attrName>
                                        </p:attrNameLst>
                                      </p:cBhvr>
                                      <p:tavLst>
                                        <p:tav tm="0">
                                          <p:val>
                                            <p:strVal val="#ppt_y+#ppt_h*1.125000"/>
                                          </p:val>
                                        </p:tav>
                                        <p:tav tm="100000">
                                          <p:val>
                                            <p:strVal val="#ppt_y"/>
                                          </p:val>
                                        </p:tav>
                                      </p:tavLst>
                                    </p:anim>
                                    <p:animEffect transition="in" filter="wipe(up)">
                                      <p:cBhvr>
                                        <p:cTn id="13" dur="500"/>
                                        <p:tgtEl>
                                          <p:spTgt spid="2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P spid="28" grpId="0"/>
      <p:bldP spid="29" grpId="0"/>
      <p:bldP spid="30" grpId="0"/>
      <p:bldP spid="31" grpId="0"/>
      <p:bldP spid="32" grpId="0"/>
      <p:bldP spid="3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1415480" y="28497"/>
            <a:ext cx="8229600" cy="752475"/>
          </a:xfrm>
        </p:spPr>
        <p:txBody>
          <a:bodyPr/>
          <a:lstStyle/>
          <a:p>
            <a:r>
              <a:rPr lang="zh-TW" altLang="en-US" b="1" dirty="0">
                <a:solidFill>
                  <a:srgbClr val="0000FF"/>
                </a:solidFill>
                <a:latin typeface="標楷體" pitchFamily="65" charset="-120"/>
                <a:ea typeface="標楷體" pitchFamily="65" charset="-120"/>
              </a:rPr>
              <a:t>未來無可預期</a:t>
            </a:r>
            <a:r>
              <a:rPr lang="en-US" altLang="zh-TW" b="1" dirty="0">
                <a:solidFill>
                  <a:srgbClr val="0000FF"/>
                </a:solidFill>
                <a:latin typeface="標楷體" pitchFamily="65" charset="-120"/>
                <a:ea typeface="標楷體" pitchFamily="65" charset="-120"/>
              </a:rPr>
              <a:t> </a:t>
            </a:r>
            <a:r>
              <a:rPr lang="zh-TW" altLang="en-US" b="1" dirty="0">
                <a:solidFill>
                  <a:srgbClr val="0000FF"/>
                </a:solidFill>
                <a:latin typeface="標楷體" pitchFamily="65" charset="-120"/>
                <a:ea typeface="標楷體" pitchFamily="65" charset="-120"/>
              </a:rPr>
              <a:t>唯有保持好奇</a:t>
            </a:r>
            <a:endParaRPr lang="en-GB" altLang="en-US" b="1" dirty="0">
              <a:solidFill>
                <a:srgbClr val="0000FF"/>
              </a:solidFill>
              <a:latin typeface="標楷體" pitchFamily="65" charset="-120"/>
              <a:ea typeface="標楷體" pitchFamily="65" charset="-120"/>
            </a:endParaRPr>
          </a:p>
        </p:txBody>
      </p:sp>
      <p:pic>
        <p:nvPicPr>
          <p:cNvPr id="3" name="內容版面配置區 2" descr="8個數字看分明.jpg"/>
          <p:cNvPicPr>
            <a:picLocks noGrp="1" noChangeAspect="1"/>
          </p:cNvPicPr>
          <p:nvPr>
            <p:ph idx="1"/>
          </p:nvPr>
        </p:nvPicPr>
        <p:blipFill rotWithShape="1">
          <a:blip r:embed="rId3"/>
          <a:srcRect l="-454"/>
          <a:stretch/>
        </p:blipFill>
        <p:spPr>
          <a:xfrm>
            <a:off x="1638300" y="939800"/>
            <a:ext cx="4356100" cy="5791200"/>
          </a:xfrm>
          <a:ln w="38100" cap="sq">
            <a:solidFill>
              <a:srgbClr val="000000"/>
            </a:solidFill>
            <a:miter lim="800000"/>
          </a:ln>
          <a:effectLst>
            <a:outerShdw blurRad="50800" dist="38100" dir="2700000" algn="tl" rotWithShape="0">
              <a:srgbClr val="000000">
                <a:alpha val="43000"/>
              </a:srgbClr>
            </a:outerShdw>
          </a:effectLst>
        </p:spPr>
      </p:pic>
      <p:pic>
        <p:nvPicPr>
          <p:cNvPr id="4" name="圖片 3" descr="8個數字看分明02.jpg"/>
          <p:cNvPicPr>
            <a:picLocks noChangeAspect="1"/>
          </p:cNvPicPr>
          <p:nvPr/>
        </p:nvPicPr>
        <p:blipFill rotWithShape="1">
          <a:blip r:embed="rId4"/>
          <a:srcRect/>
          <a:stretch/>
        </p:blipFill>
        <p:spPr>
          <a:xfrm>
            <a:off x="6019800" y="927100"/>
            <a:ext cx="4546600" cy="5803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文字方塊 4"/>
          <p:cNvSpPr txBox="1">
            <a:spLocks noChangeArrowheads="1"/>
          </p:cNvSpPr>
          <p:nvPr/>
        </p:nvSpPr>
        <p:spPr bwMode="auto">
          <a:xfrm>
            <a:off x="10488613" y="6092825"/>
            <a:ext cx="17065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a:solidFill>
                  <a:srgbClr val="000000"/>
                </a:solidFill>
                <a:ea typeface="SimSun" pitchFamily="2" charset="-122"/>
              </a:rPr>
              <a:t>取自</a:t>
            </a:r>
            <a:r>
              <a:rPr lang="en-US" altLang="zh-TW">
                <a:solidFill>
                  <a:srgbClr val="000000"/>
                </a:solidFill>
                <a:ea typeface="SimSun" pitchFamily="2" charset="-122"/>
              </a:rPr>
              <a:t>Cheers</a:t>
            </a:r>
            <a:r>
              <a:rPr lang="zh-TW" altLang="en-US">
                <a:solidFill>
                  <a:srgbClr val="000000"/>
                </a:solidFill>
                <a:ea typeface="SimSun" pitchFamily="2" charset="-122"/>
              </a:rPr>
              <a:t>雜誌</a:t>
            </a:r>
            <a:r>
              <a:rPr lang="zh-TW" altLang="zh-TW">
                <a:solidFill>
                  <a:srgbClr val="000000"/>
                </a:solidFill>
                <a:ea typeface="SimSun" pitchFamily="2" charset="-122"/>
              </a:rPr>
              <a:t>1</a:t>
            </a:r>
            <a:r>
              <a:rPr lang="en-US" altLang="zh-TW">
                <a:solidFill>
                  <a:srgbClr val="000000"/>
                </a:solidFill>
                <a:ea typeface="SimSun" pitchFamily="2" charset="-122"/>
              </a:rPr>
              <a:t>87</a:t>
            </a:r>
            <a:r>
              <a:rPr lang="zh-TW" altLang="en-US">
                <a:solidFill>
                  <a:srgbClr val="000000"/>
                </a:solidFill>
                <a:ea typeface="SimSun" pitchFamily="2" charset="-122"/>
              </a:rPr>
              <a:t>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idx="4294967295"/>
          </p:nvPr>
        </p:nvSpPr>
        <p:spPr>
          <a:xfrm>
            <a:off x="1524000" y="333375"/>
            <a:ext cx="9144000" cy="941388"/>
          </a:xfrm>
        </p:spPr>
        <p:txBody>
          <a:bodyPr>
            <a:normAutofit/>
          </a:bodyPr>
          <a:lstStyle/>
          <a:p>
            <a:pPr eaLnBrk="1" hangingPunct="1"/>
            <a:r>
              <a:rPr lang="zh-TW" altLang="en-US" sz="4800">
                <a:solidFill>
                  <a:srgbClr val="FF0000"/>
                </a:solidFill>
                <a:latin typeface="微軟正黑體" panose="020B0604030504040204" pitchFamily="34" charset="-120"/>
                <a:ea typeface="微軟正黑體" panose="020B0604030504040204" pitchFamily="34" charset="-120"/>
              </a:rPr>
              <a:t>未來人才如何培養？</a:t>
            </a:r>
          </a:p>
        </p:txBody>
      </p:sp>
      <p:graphicFrame>
        <p:nvGraphicFramePr>
          <p:cNvPr id="13" name="內容版面配置區 12"/>
          <p:cNvGraphicFramePr>
            <a:graphicFrameLocks noGrp="1"/>
          </p:cNvGraphicFramePr>
          <p:nvPr>
            <p:ph sz="half" idx="4294967295"/>
          </p:nvPr>
        </p:nvGraphicFramePr>
        <p:xfrm>
          <a:off x="1558032" y="980728"/>
          <a:ext cx="4968552" cy="62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9876" name="投影片編號版面配置區 6"/>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r" eaLnBrk="1" hangingPunct="1">
              <a:spcBef>
                <a:spcPct val="0"/>
              </a:spcBef>
              <a:buFontTx/>
              <a:buNone/>
            </a:pPr>
            <a:fld id="{563FEAD7-0407-4768-AE08-2F9347678460}" type="slidenum">
              <a:rPr kumimoji="0" lang="zh-TW" altLang="en-US" sz="1200">
                <a:solidFill>
                  <a:srgbClr val="898989"/>
                </a:solidFill>
                <a:latin typeface="Calibri" panose="020F0502020204030204" pitchFamily="34" charset="0"/>
              </a:rPr>
              <a:pPr algn="r" eaLnBrk="1" hangingPunct="1">
                <a:spcBef>
                  <a:spcPct val="0"/>
                </a:spcBef>
                <a:buFontTx/>
                <a:buNone/>
              </a:pPr>
              <a:t>76</a:t>
            </a:fld>
            <a:endParaRPr kumimoji="0" lang="en-US" altLang="zh-TW" sz="1200">
              <a:solidFill>
                <a:srgbClr val="898989"/>
              </a:solidFill>
              <a:latin typeface="Calibri" panose="020F0502020204030204" pitchFamily="34" charset="0"/>
            </a:endParaRPr>
          </a:p>
        </p:txBody>
      </p:sp>
      <p:pic>
        <p:nvPicPr>
          <p:cNvPr id="10" name="內容版面配置區 6" descr="幼苗與大樹.jpg"/>
          <p:cNvPicPr>
            <a:picLocks noChangeAspect="1"/>
          </p:cNvPicPr>
          <p:nvPr/>
        </p:nvPicPr>
        <p:blipFill>
          <a:blip r:embed="rId7">
            <a:extLst>
              <a:ext uri="{28A0092B-C50C-407E-A947-70E740481C1C}">
                <a14:useLocalDpi xmlns:a14="http://schemas.microsoft.com/office/drawing/2010/main" xmlns="" val="0"/>
              </a:ext>
            </a:extLst>
          </a:blip>
          <a:srcRect l="11066" r="11066"/>
          <a:stretch>
            <a:fillRect/>
          </a:stretch>
        </p:blipFill>
        <p:spPr bwMode="auto">
          <a:xfrm>
            <a:off x="6456364" y="1412876"/>
            <a:ext cx="4041775"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89040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1992313" y="188913"/>
            <a:ext cx="8229600" cy="1143000"/>
          </a:xfrm>
        </p:spPr>
        <p:txBody>
          <a:bodyPr/>
          <a:lstStyle/>
          <a:p>
            <a:r>
              <a:rPr lang="zh-TW" altLang="en-US" sz="4800">
                <a:solidFill>
                  <a:srgbClr val="0000FF"/>
                </a:solidFill>
              </a:rPr>
              <a:t>未來人才的六項關鍵能力</a:t>
            </a:r>
          </a:p>
        </p:txBody>
      </p:sp>
      <p:sp>
        <p:nvSpPr>
          <p:cNvPr id="318467" name="Rectangle 3"/>
          <p:cNvSpPr>
            <a:spLocks noGrp="1" noChangeArrowheads="1"/>
          </p:cNvSpPr>
          <p:nvPr>
            <p:ph type="body" idx="1"/>
          </p:nvPr>
        </p:nvSpPr>
        <p:spPr>
          <a:xfrm>
            <a:off x="1992313" y="1341438"/>
            <a:ext cx="8229600" cy="4525962"/>
          </a:xfrm>
        </p:spPr>
        <p:txBody>
          <a:bodyPr/>
          <a:lstStyle/>
          <a:p>
            <a:pPr>
              <a:lnSpc>
                <a:spcPct val="80000"/>
              </a:lnSpc>
              <a:buFontTx/>
              <a:buNone/>
            </a:pPr>
            <a:r>
              <a:rPr lang="en-US" altLang="zh-TW" sz="2800" b="1">
                <a:solidFill>
                  <a:srgbClr val="0066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「全球移動力」</a:t>
            </a:r>
            <a:r>
              <a:rPr lang="zh-TW" altLang="en-US" sz="2800">
                <a:solidFill>
                  <a:srgbClr val="663300"/>
                </a:solidFill>
                <a:latin typeface="標楷體" panose="03000509000000000000" pitchFamily="65" charset="-120"/>
                <a:ea typeface="標楷體" panose="03000509000000000000" pitchFamily="65" charset="-120"/>
              </a:rPr>
              <a:t>：係具語文能力、國際與多元文</a:t>
            </a:r>
          </a:p>
          <a:p>
            <a:pPr>
              <a:lnSpc>
                <a:spcPct val="80000"/>
              </a:lnSpc>
              <a:buFontTx/>
              <a:buNone/>
            </a:pPr>
            <a:r>
              <a:rPr lang="zh-TW" altLang="en-US" sz="2800">
                <a:solidFill>
                  <a:srgbClr val="663300"/>
                </a:solidFill>
                <a:latin typeface="標楷體" panose="03000509000000000000" pitchFamily="65" charset="-120"/>
                <a:ea typeface="標楷體" panose="03000509000000000000" pitchFamily="65" charset="-120"/>
              </a:rPr>
              <a:t>                  化視野及經營世界膽識之能力</a:t>
            </a:r>
          </a:p>
          <a:p>
            <a:pPr>
              <a:lnSpc>
                <a:spcPct val="80000"/>
              </a:lnSpc>
              <a:buFontTx/>
              <a:buNone/>
            </a:pPr>
            <a:r>
              <a:rPr lang="en-US" altLang="zh-TW" sz="2800" b="1">
                <a:solidFill>
                  <a:srgbClr val="008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「就業力」</a:t>
            </a:r>
            <a:r>
              <a:rPr lang="zh-TW" altLang="zh-TW" sz="2800">
                <a:solidFill>
                  <a:srgbClr val="663300"/>
                </a:solidFill>
                <a:latin typeface="標楷體" panose="03000509000000000000" pitchFamily="65" charset="-120"/>
                <a:ea typeface="標楷體" panose="03000509000000000000" pitchFamily="65" charset="-120"/>
              </a:rPr>
              <a:t>：</a:t>
            </a:r>
            <a:r>
              <a:rPr lang="zh-TW" altLang="en-US" sz="2800">
                <a:solidFill>
                  <a:srgbClr val="663300"/>
                </a:solidFill>
                <a:latin typeface="標楷體" panose="03000509000000000000" pitchFamily="65" charset="-120"/>
                <a:ea typeface="標楷體" panose="03000509000000000000" pitchFamily="65" charset="-120"/>
              </a:rPr>
              <a:t>具學以致用、即可就業及解決問題</a:t>
            </a:r>
            <a:endParaRPr lang="en-US" altLang="zh-TW" sz="2800">
              <a:solidFill>
                <a:srgbClr val="663300"/>
              </a:solidFill>
              <a:latin typeface="標楷體" panose="03000509000000000000" pitchFamily="65" charset="-120"/>
              <a:ea typeface="標楷體" panose="03000509000000000000" pitchFamily="65" charset="-120"/>
            </a:endParaRPr>
          </a:p>
          <a:p>
            <a:pPr>
              <a:lnSpc>
                <a:spcPct val="80000"/>
              </a:lnSpc>
              <a:buFontTx/>
              <a:buNone/>
            </a:pPr>
            <a:r>
              <a:rPr lang="en-US" altLang="zh-TW" sz="2800" b="1">
                <a:solidFill>
                  <a:srgbClr val="008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「創新力」</a:t>
            </a:r>
            <a:r>
              <a:rPr lang="zh-TW" altLang="en-US" sz="2800">
                <a:solidFill>
                  <a:srgbClr val="663300"/>
                </a:solidFill>
                <a:latin typeface="標楷體" panose="03000509000000000000" pitchFamily="65" charset="-120"/>
                <a:ea typeface="標楷體" panose="03000509000000000000" pitchFamily="65" charset="-120"/>
              </a:rPr>
              <a:t>：具獨特、原創、可開發新領域及新</a:t>
            </a:r>
          </a:p>
          <a:p>
            <a:pPr>
              <a:lnSpc>
                <a:spcPct val="80000"/>
              </a:lnSpc>
              <a:buFontTx/>
              <a:buNone/>
            </a:pPr>
            <a:r>
              <a:rPr lang="zh-TW" altLang="en-US" sz="2800">
                <a:solidFill>
                  <a:srgbClr val="663300"/>
                </a:solidFill>
                <a:latin typeface="標楷體" panose="03000509000000000000" pitchFamily="65" charset="-120"/>
                <a:ea typeface="標楷體" panose="03000509000000000000" pitchFamily="65" charset="-120"/>
              </a:rPr>
              <a:t>              機會之能力</a:t>
            </a:r>
            <a:r>
              <a:rPr lang="zh-TW" altLang="en-US" sz="2800">
                <a:solidFill>
                  <a:srgbClr val="663300"/>
                </a:solidFill>
                <a:ea typeface="標楷體" panose="03000509000000000000" pitchFamily="65" charset="-120"/>
              </a:rPr>
              <a:t>。</a:t>
            </a:r>
            <a:endParaRPr lang="zh-TW" altLang="en-US" sz="2800">
              <a:solidFill>
                <a:srgbClr val="663300"/>
              </a:solidFill>
              <a:latin typeface="標楷體" panose="03000509000000000000" pitchFamily="65" charset="-120"/>
              <a:ea typeface="標楷體" panose="03000509000000000000" pitchFamily="65" charset="-120"/>
            </a:endParaRPr>
          </a:p>
          <a:p>
            <a:pPr>
              <a:lnSpc>
                <a:spcPct val="80000"/>
              </a:lnSpc>
              <a:buFontTx/>
              <a:buNone/>
            </a:pPr>
            <a:r>
              <a:rPr lang="en-US" altLang="zh-TW" sz="2800" b="1">
                <a:solidFill>
                  <a:srgbClr val="008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「跨域力」</a:t>
            </a:r>
            <a:r>
              <a:rPr lang="zh-TW" altLang="en-US" sz="2800">
                <a:solidFill>
                  <a:srgbClr val="663300"/>
                </a:solidFill>
                <a:latin typeface="標楷體" panose="03000509000000000000" pitchFamily="65" charset="-120"/>
                <a:ea typeface="標楷體" panose="03000509000000000000" pitchFamily="65" charset="-120"/>
              </a:rPr>
              <a:t>：具跨專業、多重領域的溝通、分析</a:t>
            </a:r>
          </a:p>
          <a:p>
            <a:pPr>
              <a:lnSpc>
                <a:spcPct val="80000"/>
              </a:lnSpc>
              <a:buFontTx/>
              <a:buNone/>
            </a:pPr>
            <a:r>
              <a:rPr lang="zh-TW" altLang="en-US" sz="2800">
                <a:solidFill>
                  <a:srgbClr val="663300"/>
                </a:solidFill>
                <a:latin typeface="標楷體" panose="03000509000000000000" pitchFamily="65" charset="-120"/>
                <a:ea typeface="標楷體" panose="03000509000000000000" pitchFamily="65" charset="-120"/>
              </a:rPr>
              <a:t>              及綜合評斷之能力</a:t>
            </a:r>
            <a:r>
              <a:rPr lang="zh-TW" altLang="en-US" sz="2800">
                <a:solidFill>
                  <a:srgbClr val="663300"/>
                </a:solidFill>
                <a:ea typeface="標楷體" panose="03000509000000000000" pitchFamily="65" charset="-120"/>
              </a:rPr>
              <a:t>。</a:t>
            </a:r>
            <a:endParaRPr lang="zh-TW" altLang="en-US" sz="2800">
              <a:solidFill>
                <a:srgbClr val="663300"/>
              </a:solidFill>
              <a:latin typeface="標楷體" panose="03000509000000000000" pitchFamily="65" charset="-120"/>
              <a:ea typeface="標楷體" panose="03000509000000000000" pitchFamily="65" charset="-120"/>
            </a:endParaRPr>
          </a:p>
          <a:p>
            <a:pPr>
              <a:lnSpc>
                <a:spcPct val="80000"/>
              </a:lnSpc>
              <a:buFontTx/>
              <a:buNone/>
            </a:pPr>
            <a:r>
              <a:rPr lang="en-US" altLang="zh-TW" sz="2800" b="1">
                <a:solidFill>
                  <a:srgbClr val="008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「資訊力」</a:t>
            </a:r>
            <a:r>
              <a:rPr lang="zh-TW" altLang="en-US" sz="2800">
                <a:solidFill>
                  <a:srgbClr val="663300"/>
                </a:solidFill>
                <a:latin typeface="標楷體" panose="03000509000000000000" pitchFamily="65" charset="-120"/>
                <a:ea typeface="標楷體" panose="03000509000000000000" pitchFamily="65" charset="-120"/>
              </a:rPr>
              <a:t>：具使用資訊工具、掌握資訊及行動</a:t>
            </a:r>
          </a:p>
          <a:p>
            <a:pPr>
              <a:lnSpc>
                <a:spcPct val="80000"/>
              </a:lnSpc>
              <a:buFontTx/>
              <a:buNone/>
            </a:pPr>
            <a:r>
              <a:rPr lang="zh-TW" altLang="en-US" sz="2800">
                <a:solidFill>
                  <a:srgbClr val="663300"/>
                </a:solidFill>
                <a:latin typeface="標楷體" panose="03000509000000000000" pitchFamily="65" charset="-120"/>
                <a:ea typeface="標楷體" panose="03000509000000000000" pitchFamily="65" charset="-120"/>
              </a:rPr>
              <a:t>              學習之能力</a:t>
            </a:r>
            <a:r>
              <a:rPr lang="zh-TW" altLang="en-US" sz="2800">
                <a:solidFill>
                  <a:srgbClr val="663300"/>
                </a:solidFill>
                <a:ea typeface="標楷體" panose="03000509000000000000" pitchFamily="65" charset="-120"/>
              </a:rPr>
              <a:t>。</a:t>
            </a:r>
            <a:endParaRPr lang="zh-TW" altLang="en-US" sz="2800">
              <a:solidFill>
                <a:srgbClr val="663300"/>
              </a:solidFill>
              <a:latin typeface="標楷體" panose="03000509000000000000" pitchFamily="65" charset="-120"/>
              <a:ea typeface="標楷體" panose="03000509000000000000" pitchFamily="65" charset="-120"/>
            </a:endParaRPr>
          </a:p>
          <a:p>
            <a:pPr>
              <a:lnSpc>
                <a:spcPct val="80000"/>
              </a:lnSpc>
              <a:buFontTx/>
              <a:buNone/>
            </a:pPr>
            <a:r>
              <a:rPr lang="en-US" altLang="zh-TW" sz="2800" b="1">
                <a:solidFill>
                  <a:srgbClr val="008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「公民力」</a:t>
            </a:r>
            <a:r>
              <a:rPr lang="zh-TW" altLang="en-US" sz="2800">
                <a:solidFill>
                  <a:srgbClr val="663300"/>
                </a:solidFill>
                <a:latin typeface="標楷體" panose="03000509000000000000" pitchFamily="65" charset="-120"/>
                <a:ea typeface="標楷體" panose="03000509000000000000" pitchFamily="65" charset="-120"/>
              </a:rPr>
              <a:t>：具自我負責、尊重差異、主動參與</a:t>
            </a:r>
          </a:p>
          <a:p>
            <a:pPr>
              <a:lnSpc>
                <a:spcPct val="80000"/>
              </a:lnSpc>
              <a:buFontTx/>
              <a:buNone/>
            </a:pPr>
            <a:r>
              <a:rPr lang="zh-TW" altLang="en-US" sz="2800">
                <a:solidFill>
                  <a:srgbClr val="663300"/>
                </a:solidFill>
                <a:latin typeface="標楷體" panose="03000509000000000000" pitchFamily="65" charset="-120"/>
                <a:ea typeface="標楷體" panose="03000509000000000000" pitchFamily="65" charset="-120"/>
              </a:rPr>
              <a:t>              社會及增進公眾利益之能力</a:t>
            </a:r>
            <a:r>
              <a:rPr lang="zh-TW" altLang="en-US" sz="2800">
                <a:solidFill>
                  <a:srgbClr val="663300"/>
                </a:solidFill>
                <a:ea typeface="標楷體" panose="03000509000000000000" pitchFamily="65" charset="-120"/>
              </a:rPr>
              <a:t>。</a:t>
            </a:r>
            <a:endParaRPr lang="zh-TW" altLang="en-US" sz="2800">
              <a:solidFill>
                <a:srgbClr val="663300"/>
              </a:solidFill>
              <a:latin typeface="標楷體" panose="03000509000000000000" pitchFamily="65" charset="-120"/>
              <a:ea typeface="標楷體" panose="03000509000000000000" pitchFamily="65" charset="-120"/>
            </a:endParaRPr>
          </a:p>
          <a:p>
            <a:pPr>
              <a:lnSpc>
                <a:spcPct val="80000"/>
              </a:lnSpc>
              <a:buFontTx/>
              <a:buNone/>
            </a:pPr>
            <a:r>
              <a:rPr lang="en-US" altLang="zh-TW" sz="2800">
                <a:latin typeface="標楷體" panose="03000509000000000000" pitchFamily="65" charset="-120"/>
                <a:ea typeface="標楷體" panose="03000509000000000000" pitchFamily="65" charset="-120"/>
              </a:rPr>
              <a:t>               【102.12教育部人才培育白皮書】</a:t>
            </a:r>
            <a:endParaRPr lang="zh-TW" altLang="en-US" sz="280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2896184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8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8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84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84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84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846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846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846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8467">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8467">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8467">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846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p:txBody>
          <a:bodyPr rtlCol="0">
            <a:normAutofit/>
          </a:bodyPr>
          <a:lstStyle/>
          <a:p>
            <a:pPr eaLnBrk="1" fontAlgn="auto" hangingPunct="1">
              <a:spcAft>
                <a:spcPts val="0"/>
              </a:spcAft>
              <a:defRPr/>
            </a:pPr>
            <a:r>
              <a:rPr lang="zh-TW" altLang="en-US" sz="5400" b="1" dirty="0">
                <a:effectLst>
                  <a:outerShdw blurRad="38100" dist="38100" dir="2700000" algn="tl">
                    <a:srgbClr val="000000">
                      <a:alpha val="43137"/>
                    </a:srgbClr>
                  </a:outerShdw>
                </a:effectLst>
                <a:cs typeface="+mj-cs"/>
              </a:rPr>
              <a:t>航向未來</a:t>
            </a:r>
          </a:p>
        </p:txBody>
      </p:sp>
      <p:sp>
        <p:nvSpPr>
          <p:cNvPr id="173059" name="副標題 2"/>
          <p:cNvSpPr>
            <a:spLocks noGrp="1"/>
          </p:cNvSpPr>
          <p:nvPr>
            <p:ph type="subTitle" idx="1"/>
          </p:nvPr>
        </p:nvSpPr>
        <p:spPr/>
        <p:txBody>
          <a:bodyPr/>
          <a:lstStyle/>
          <a:p>
            <a:pPr eaLnBrk="1" hangingPunct="1"/>
            <a:r>
              <a:rPr lang="en-US" altLang="zh-TW" sz="2400" b="1"/>
              <a:t>--</a:t>
            </a:r>
            <a:r>
              <a:rPr lang="zh-TW" altLang="en-US" sz="2400" b="1"/>
              <a:t>四大問題、三大資訊、兩大觀念</a:t>
            </a:r>
            <a:endParaRPr lang="en-US" altLang="zh-TW" sz="2400" b="1"/>
          </a:p>
          <a:p>
            <a:pPr eaLnBrk="1" hangingPunct="1"/>
            <a:r>
              <a:rPr lang="zh-TW" altLang="en-US" sz="2400" b="1"/>
              <a:t>陪孩子找到他的方向</a:t>
            </a:r>
            <a:r>
              <a:rPr lang="en-US" altLang="zh-TW" sz="2400" b="1"/>
              <a:t>--</a:t>
            </a:r>
            <a:endParaRPr lang="zh-TW" altLang="en-US" sz="2400" b="1"/>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487488" y="1052513"/>
            <a:ext cx="10515600" cy="1325562"/>
          </a:xfrm>
        </p:spPr>
        <p:txBody>
          <a:bodyPr rtlCol="0">
            <a:normAutofit/>
          </a:bodyPr>
          <a:lstStyle/>
          <a:p>
            <a:pPr eaLnBrk="1" fontAlgn="auto" hangingPunct="1">
              <a:spcAft>
                <a:spcPts val="0"/>
              </a:spcAft>
              <a:defRPr/>
            </a:pPr>
            <a:r>
              <a:rPr kumimoji="1" lang="zh-TW" altLang="en-US" b="1" dirty="0">
                <a:effectLst>
                  <a:outerShdw blurRad="38100" dist="38100" dir="2700000" algn="tl">
                    <a:srgbClr val="000000">
                      <a:alpha val="43137"/>
                    </a:srgbClr>
                  </a:outerShdw>
                </a:effectLst>
                <a:cs typeface="+mj-cs"/>
              </a:rPr>
              <a:t>我的孩子適合讀什麼？</a:t>
            </a:r>
          </a:p>
        </p:txBody>
      </p:sp>
      <p:graphicFrame>
        <p:nvGraphicFramePr>
          <p:cNvPr id="4" name="內容版面配置區 3"/>
          <p:cNvGraphicFramePr>
            <a:graphicFrameLocks noGrp="1"/>
          </p:cNvGraphicFramePr>
          <p:nvPr>
            <p:ph idx="1"/>
          </p:nvPr>
        </p:nvGraphicFramePr>
        <p:xfrm>
          <a:off x="1676400" y="1315959"/>
          <a:ext cx="10515600" cy="47690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2208213" y="333375"/>
            <a:ext cx="8229600" cy="1143000"/>
          </a:xfrm>
        </p:spPr>
        <p:txBody>
          <a:bodyPr/>
          <a:lstStyle/>
          <a:p>
            <a:r>
              <a:rPr lang="zh-TW" altLang="en-US" sz="5400">
                <a:solidFill>
                  <a:srgbClr val="0000FF"/>
                </a:solidFill>
              </a:rPr>
              <a:t>我們必須活出</a:t>
            </a:r>
            <a:r>
              <a:rPr lang="zh-TW" altLang="zh-TW" sz="5400">
                <a:solidFill>
                  <a:srgbClr val="0000FF"/>
                </a:solidFill>
              </a:rPr>
              <a:t>「</a:t>
            </a:r>
            <a:r>
              <a:rPr lang="zh-TW" altLang="en-US" sz="5400">
                <a:solidFill>
                  <a:srgbClr val="0000FF"/>
                </a:solidFill>
              </a:rPr>
              <a:t>天命</a:t>
            </a:r>
            <a:r>
              <a:rPr lang="zh-TW" altLang="zh-TW" sz="5400">
                <a:solidFill>
                  <a:srgbClr val="0000FF"/>
                </a:solidFill>
              </a:rPr>
              <a:t>」</a:t>
            </a:r>
            <a:endParaRPr lang="en-US" altLang="zh-TW" sz="5400">
              <a:solidFill>
                <a:srgbClr val="0000FF"/>
              </a:solidFill>
            </a:endParaRPr>
          </a:p>
        </p:txBody>
      </p:sp>
      <p:sp>
        <p:nvSpPr>
          <p:cNvPr id="185347" name="Rectangle 3"/>
          <p:cNvSpPr>
            <a:spLocks noGrp="1" noChangeArrowheads="1"/>
          </p:cNvSpPr>
          <p:nvPr>
            <p:ph type="body" idx="1"/>
          </p:nvPr>
        </p:nvSpPr>
        <p:spPr>
          <a:xfrm>
            <a:off x="551384" y="2060848"/>
            <a:ext cx="8229600" cy="4525962"/>
          </a:xfrm>
        </p:spPr>
        <p:txBody>
          <a:bodyPr/>
          <a:lstStyle/>
          <a:p>
            <a:pPr>
              <a:buFontTx/>
              <a:buNone/>
            </a:pPr>
            <a:r>
              <a:rPr lang="en-US" altLang="zh-TW" b="1" dirty="0" smtClean="0">
                <a:solidFill>
                  <a:srgbClr val="00B050"/>
                </a:solidFill>
                <a:latin typeface="標楷體" panose="03000509000000000000" pitchFamily="65" charset="-120"/>
                <a:ea typeface="標楷體" panose="03000509000000000000" pitchFamily="65" charset="-120"/>
              </a:rPr>
              <a:t> </a:t>
            </a:r>
            <a:r>
              <a:rPr lang="en-US" altLang="zh-TW" sz="4800" b="1" dirty="0">
                <a:solidFill>
                  <a:srgbClr val="00B050"/>
                </a:solidFill>
                <a:latin typeface="標楷體" panose="03000509000000000000" pitchFamily="65" charset="-120"/>
                <a:ea typeface="標楷體" panose="03000509000000000000" pitchFamily="65" charset="-120"/>
              </a:rPr>
              <a:t>☆</a:t>
            </a:r>
            <a:r>
              <a:rPr lang="zh-TW" altLang="en-US" sz="4800" dirty="0">
                <a:solidFill>
                  <a:srgbClr val="FF0000"/>
                </a:solidFill>
                <a:latin typeface="標楷體" panose="03000509000000000000" pitchFamily="65" charset="-120"/>
                <a:ea typeface="標楷體" panose="03000509000000000000" pitchFamily="65" charset="-120"/>
              </a:rPr>
              <a:t>「天命」</a:t>
            </a:r>
            <a:r>
              <a:rPr lang="zh-TW" altLang="en-US" sz="4800" dirty="0">
                <a:solidFill>
                  <a:srgbClr val="663300"/>
                </a:solidFill>
                <a:latin typeface="標楷體" panose="03000509000000000000" pitchFamily="65" charset="-120"/>
                <a:ea typeface="標楷體" panose="03000509000000000000" pitchFamily="65" charset="-120"/>
              </a:rPr>
              <a:t>二字</a:t>
            </a:r>
          </a:p>
          <a:p>
            <a:pPr>
              <a:buFontTx/>
              <a:buNone/>
            </a:pPr>
            <a:r>
              <a:rPr lang="zh-TW" altLang="en-US" sz="4800" dirty="0">
                <a:latin typeface="標楷體" panose="03000509000000000000" pitchFamily="65" charset="-120"/>
                <a:ea typeface="標楷體" panose="03000509000000000000" pitchFamily="65" charset="-120"/>
              </a:rPr>
              <a:t>   </a:t>
            </a:r>
            <a:r>
              <a:rPr lang="zh-TW" altLang="en-US" sz="4800" dirty="0">
                <a:solidFill>
                  <a:srgbClr val="663300"/>
                </a:solidFill>
                <a:latin typeface="標楷體" panose="03000509000000000000" pitchFamily="65" charset="-120"/>
                <a:ea typeface="標楷體" panose="03000509000000000000" pitchFamily="65" charset="-120"/>
              </a:rPr>
              <a:t>指</a:t>
            </a:r>
            <a:r>
              <a:rPr lang="zh-TW" altLang="en-US" sz="4800" dirty="0">
                <a:solidFill>
                  <a:srgbClr val="FF0000"/>
                </a:solidFill>
                <a:latin typeface="標楷體" panose="03000509000000000000" pitchFamily="65" charset="-120"/>
                <a:ea typeface="標楷體" panose="03000509000000000000" pitchFamily="65" charset="-120"/>
              </a:rPr>
              <a:t>「喜歡做的事」</a:t>
            </a:r>
            <a:r>
              <a:rPr lang="zh-TW" altLang="en-US" sz="4800" dirty="0" smtClean="0">
                <a:solidFill>
                  <a:srgbClr val="663300"/>
                </a:solidFill>
                <a:latin typeface="標楷體" panose="03000509000000000000" pitchFamily="65" charset="-120"/>
                <a:ea typeface="標楷體" panose="03000509000000000000" pitchFamily="65" charset="-120"/>
              </a:rPr>
              <a:t>與</a:t>
            </a:r>
            <a:endParaRPr lang="en-US" altLang="zh-TW" sz="4800" dirty="0" smtClean="0">
              <a:solidFill>
                <a:srgbClr val="663300"/>
              </a:solidFill>
              <a:latin typeface="標楷體" panose="03000509000000000000" pitchFamily="65" charset="-120"/>
              <a:ea typeface="標楷體" panose="03000509000000000000" pitchFamily="65" charset="-120"/>
            </a:endParaRPr>
          </a:p>
          <a:p>
            <a:pPr>
              <a:buFontTx/>
              <a:buNone/>
            </a:pPr>
            <a:r>
              <a:rPr lang="en-US" altLang="zh-TW" sz="4800" dirty="0">
                <a:solidFill>
                  <a:srgbClr val="FF0000"/>
                </a:solidFill>
                <a:latin typeface="標楷體" panose="03000509000000000000" pitchFamily="65" charset="-120"/>
                <a:ea typeface="標楷體" panose="03000509000000000000" pitchFamily="65" charset="-120"/>
              </a:rPr>
              <a:t> </a:t>
            </a:r>
            <a:r>
              <a:rPr lang="en-US" altLang="zh-TW" sz="4800" dirty="0" smtClean="0">
                <a:solidFill>
                  <a:srgbClr val="FF0000"/>
                </a:solidFill>
                <a:latin typeface="標楷體" panose="03000509000000000000" pitchFamily="65" charset="-120"/>
                <a:ea typeface="標楷體" panose="03000509000000000000" pitchFamily="65" charset="-120"/>
              </a:rPr>
              <a:t>  </a:t>
            </a:r>
            <a:r>
              <a:rPr lang="zh-TW" altLang="en-US" sz="4800" dirty="0" smtClean="0">
                <a:solidFill>
                  <a:srgbClr val="FF0000"/>
                </a:solidFill>
                <a:latin typeface="標楷體" panose="03000509000000000000" pitchFamily="65" charset="-120"/>
                <a:ea typeface="標楷體" panose="03000509000000000000" pitchFamily="65" charset="-120"/>
              </a:rPr>
              <a:t>「擅長</a:t>
            </a:r>
            <a:r>
              <a:rPr lang="zh-TW" altLang="en-US" sz="4800" dirty="0">
                <a:solidFill>
                  <a:srgbClr val="FF0000"/>
                </a:solidFill>
                <a:latin typeface="標楷體" panose="03000509000000000000" pitchFamily="65" charset="-120"/>
                <a:ea typeface="標楷體" panose="03000509000000000000" pitchFamily="65" charset="-120"/>
              </a:rPr>
              <a:t>做的事」</a:t>
            </a:r>
            <a:r>
              <a:rPr lang="zh-TW" altLang="en-US" sz="4800" dirty="0">
                <a:solidFill>
                  <a:srgbClr val="663300"/>
                </a:solidFill>
                <a:latin typeface="標楷體" panose="03000509000000000000" pitchFamily="65" charset="-120"/>
                <a:ea typeface="標楷體" panose="03000509000000000000" pitchFamily="65" charset="-120"/>
              </a:rPr>
              <a:t>能夠</a:t>
            </a:r>
            <a:r>
              <a:rPr lang="zh-TW" altLang="en-US" sz="4800" dirty="0" smtClean="0">
                <a:solidFill>
                  <a:srgbClr val="663300"/>
                </a:solidFill>
                <a:latin typeface="標楷體" panose="03000509000000000000" pitchFamily="65" charset="-120"/>
                <a:ea typeface="標楷體" panose="03000509000000000000" pitchFamily="65" charset="-120"/>
              </a:rPr>
              <a:t>相互</a:t>
            </a:r>
            <a:endParaRPr lang="en-US" altLang="zh-TW" sz="4800" dirty="0" smtClean="0">
              <a:solidFill>
                <a:srgbClr val="663300"/>
              </a:solidFill>
              <a:latin typeface="標楷體" panose="03000509000000000000" pitchFamily="65" charset="-120"/>
              <a:ea typeface="標楷體" panose="03000509000000000000" pitchFamily="65" charset="-120"/>
            </a:endParaRPr>
          </a:p>
          <a:p>
            <a:pPr>
              <a:buFontTx/>
              <a:buNone/>
            </a:pPr>
            <a:r>
              <a:rPr lang="en-US" altLang="zh-TW" sz="4800" dirty="0">
                <a:solidFill>
                  <a:srgbClr val="663300"/>
                </a:solidFill>
                <a:latin typeface="標楷體" panose="03000509000000000000" pitchFamily="65" charset="-120"/>
                <a:ea typeface="標楷體" panose="03000509000000000000" pitchFamily="65" charset="-120"/>
              </a:rPr>
              <a:t> </a:t>
            </a:r>
            <a:r>
              <a:rPr lang="en-US" altLang="zh-TW" sz="4800" dirty="0" smtClean="0">
                <a:solidFill>
                  <a:srgbClr val="663300"/>
                </a:solidFill>
                <a:latin typeface="標楷體" panose="03000509000000000000" pitchFamily="65" charset="-120"/>
                <a:ea typeface="標楷體" panose="03000509000000000000" pitchFamily="65" charset="-120"/>
              </a:rPr>
              <a:t>  </a:t>
            </a:r>
            <a:r>
              <a:rPr lang="zh-TW" altLang="en-US" sz="4800" dirty="0" smtClean="0">
                <a:solidFill>
                  <a:srgbClr val="663300"/>
                </a:solidFill>
                <a:latin typeface="標楷體" panose="03000509000000000000" pitchFamily="65" charset="-120"/>
                <a:ea typeface="標楷體" panose="03000509000000000000" pitchFamily="65" charset="-120"/>
              </a:rPr>
              <a:t>結合的</a:t>
            </a:r>
            <a:r>
              <a:rPr lang="zh-TW" altLang="en-US" sz="4800" dirty="0">
                <a:solidFill>
                  <a:srgbClr val="663300"/>
                </a:solidFill>
                <a:latin typeface="標楷體" panose="03000509000000000000" pitchFamily="65" charset="-120"/>
                <a:ea typeface="標楷體" panose="03000509000000000000" pitchFamily="65" charset="-120"/>
              </a:rPr>
              <a:t>境界</a:t>
            </a:r>
          </a:p>
        </p:txBody>
      </p:sp>
      <p:pic>
        <p:nvPicPr>
          <p:cNvPr id="2" name="圖片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557890" y="2420888"/>
            <a:ext cx="3314700" cy="3314700"/>
          </a:xfrm>
          <a:prstGeom prst="rect">
            <a:avLst/>
          </a:prstGeom>
        </p:spPr>
      </p:pic>
    </p:spTree>
    <p:extLst>
      <p:ext uri="{BB962C8B-B14F-4D97-AF65-F5344CB8AC3E}">
        <p14:creationId xmlns:p14="http://schemas.microsoft.com/office/powerpoint/2010/main" xmlns="" val="3424851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 name="標題 27"/>
          <p:cNvSpPr>
            <a:spLocks noGrp="1"/>
          </p:cNvSpPr>
          <p:nvPr>
            <p:ph type="title"/>
          </p:nvPr>
        </p:nvSpPr>
        <p:spPr>
          <a:xfrm>
            <a:off x="1055688" y="508000"/>
            <a:ext cx="4249737" cy="1325563"/>
          </a:xfrm>
        </p:spPr>
        <p:txBody>
          <a:bodyPr rtlCol="0">
            <a:normAutofit/>
          </a:bodyPr>
          <a:lstStyle/>
          <a:p>
            <a:pPr eaLnBrk="1" fontAlgn="auto" hangingPunct="1">
              <a:spcAft>
                <a:spcPts val="0"/>
              </a:spcAft>
              <a:defRPr/>
            </a:pPr>
            <a:r>
              <a:rPr lang="zh-TW" altLang="en-US" b="1" dirty="0">
                <a:effectLst>
                  <a:outerShdw blurRad="38100" dist="38100" dir="2700000" algn="tl">
                    <a:srgbClr val="000000">
                      <a:alpha val="43137"/>
                    </a:srgbClr>
                  </a:outerShdw>
                </a:effectLst>
                <a:cs typeface="+mj-cs"/>
              </a:rPr>
              <a:t>「興趣」是什麼？</a:t>
            </a:r>
          </a:p>
        </p:txBody>
      </p:sp>
      <p:graphicFrame>
        <p:nvGraphicFramePr>
          <p:cNvPr id="34" name="資料庫圖表 33"/>
          <p:cNvGraphicFramePr/>
          <p:nvPr/>
        </p:nvGraphicFramePr>
        <p:xfrm>
          <a:off x="838201" y="1677765"/>
          <a:ext cx="10714219"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5108" name="圖片 31"/>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1055688" y="4711700"/>
            <a:ext cx="3403600"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圖片 3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53400" y="5070475"/>
            <a:ext cx="2879725" cy="178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圖片 35"/>
          <p:cNvPicPr>
            <a:picLocks noChangeAspect="1"/>
          </p:cNvPicPr>
          <p:nvPr/>
        </p:nvPicPr>
        <p:blipFill>
          <a:blip>
            <a:extLst>
              <a:ext uri="{28A0092B-C50C-407E-A947-70E740481C1C}">
                <a14:useLocalDpi xmlns:a14="http://schemas.microsoft.com/office/drawing/2010/main" xmlns="" val="0"/>
              </a:ext>
            </a:extLst>
          </a:blip>
          <a:srcRect/>
          <a:stretch>
            <a:fillRect/>
          </a:stretch>
        </p:blipFill>
        <p:spPr bwMode="auto">
          <a:xfrm>
            <a:off x="4456113" y="4711700"/>
            <a:ext cx="3692525" cy="197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資料庫圖表 1"/>
          <p:cNvGraphicFramePr/>
          <p:nvPr/>
        </p:nvGraphicFramePr>
        <p:xfrm>
          <a:off x="6285562" y="749886"/>
          <a:ext cx="4768715" cy="55604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217">
                                          <p:stCondLst>
                                            <p:cond delay="0"/>
                                          </p:stCondLst>
                                        </p:cTn>
                                        <p:tgtEl>
                                          <p:spTgt spid="36"/>
                                        </p:tgtEl>
                                      </p:cBhvr>
                                    </p:animEffect>
                                    <p:anim calcmode="lin" valueType="num">
                                      <p:cBhvr>
                                        <p:cTn id="8" dur="683"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36"/>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36"/>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36"/>
                                        </p:tgtEl>
                                        <p:attrNameLst>
                                          <p:attrName>ppt_y</p:attrName>
                                        </p:attrNameLst>
                                      </p:cBhvr>
                                      <p:tavLst>
                                        <p:tav tm="0" fmla="#ppt_y-sin(pi*$)/81">
                                          <p:val>
                                            <p:fltVal val="0"/>
                                          </p:val>
                                        </p:tav>
                                        <p:tav tm="100000">
                                          <p:val>
                                            <p:fltVal val="1"/>
                                          </p:val>
                                        </p:tav>
                                      </p:tavLst>
                                    </p:anim>
                                    <p:animScale>
                                      <p:cBhvr>
                                        <p:cTn id="13" dur="10">
                                          <p:stCondLst>
                                            <p:cond delay="244"/>
                                          </p:stCondLst>
                                        </p:cTn>
                                        <p:tgtEl>
                                          <p:spTgt spid="36"/>
                                        </p:tgtEl>
                                      </p:cBhvr>
                                      <p:to x="100000" y="60000"/>
                                    </p:animScale>
                                    <p:animScale>
                                      <p:cBhvr>
                                        <p:cTn id="14" dur="62" decel="50000">
                                          <p:stCondLst>
                                            <p:cond delay="254"/>
                                          </p:stCondLst>
                                        </p:cTn>
                                        <p:tgtEl>
                                          <p:spTgt spid="36"/>
                                        </p:tgtEl>
                                      </p:cBhvr>
                                      <p:to x="100000" y="100000"/>
                                    </p:animScale>
                                    <p:animScale>
                                      <p:cBhvr>
                                        <p:cTn id="15" dur="10">
                                          <p:stCondLst>
                                            <p:cond delay="492"/>
                                          </p:stCondLst>
                                        </p:cTn>
                                        <p:tgtEl>
                                          <p:spTgt spid="36"/>
                                        </p:tgtEl>
                                      </p:cBhvr>
                                      <p:to x="100000" y="80000"/>
                                    </p:animScale>
                                    <p:animScale>
                                      <p:cBhvr>
                                        <p:cTn id="16" dur="62" decel="50000">
                                          <p:stCondLst>
                                            <p:cond delay="502"/>
                                          </p:stCondLst>
                                        </p:cTn>
                                        <p:tgtEl>
                                          <p:spTgt spid="36"/>
                                        </p:tgtEl>
                                      </p:cBhvr>
                                      <p:to x="100000" y="100000"/>
                                    </p:animScale>
                                    <p:animScale>
                                      <p:cBhvr>
                                        <p:cTn id="17" dur="10">
                                          <p:stCondLst>
                                            <p:cond delay="616"/>
                                          </p:stCondLst>
                                        </p:cTn>
                                        <p:tgtEl>
                                          <p:spTgt spid="36"/>
                                        </p:tgtEl>
                                      </p:cBhvr>
                                      <p:to x="100000" y="90000"/>
                                    </p:animScale>
                                    <p:animScale>
                                      <p:cBhvr>
                                        <p:cTn id="18" dur="62" decel="50000">
                                          <p:stCondLst>
                                            <p:cond delay="625"/>
                                          </p:stCondLst>
                                        </p:cTn>
                                        <p:tgtEl>
                                          <p:spTgt spid="36"/>
                                        </p:tgtEl>
                                      </p:cBhvr>
                                      <p:to x="100000" y="100000"/>
                                    </p:animScale>
                                    <p:animScale>
                                      <p:cBhvr>
                                        <p:cTn id="19" dur="10">
                                          <p:stCondLst>
                                            <p:cond delay="678"/>
                                          </p:stCondLst>
                                        </p:cTn>
                                        <p:tgtEl>
                                          <p:spTgt spid="36"/>
                                        </p:tgtEl>
                                      </p:cBhvr>
                                      <p:to x="100000" y="95000"/>
                                    </p:animScale>
                                    <p:animScale>
                                      <p:cBhvr>
                                        <p:cTn id="20" dur="62" decel="50000">
                                          <p:stCondLst>
                                            <p:cond delay="688"/>
                                          </p:stCondLst>
                                        </p:cTn>
                                        <p:tgtEl>
                                          <p:spTgt spid="3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childTnLst>
                          </p:cTn>
                        </p:par>
                        <p:par>
                          <p:cTn id="25" fill="hold" nodeType="afterGroup">
                            <p:stCondLst>
                              <p:cond delay="0"/>
                            </p:stCondLst>
                            <p:childTnLst>
                              <p:par>
                                <p:cTn id="26" presetID="26"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217">
                                          <p:stCondLst>
                                            <p:cond delay="0"/>
                                          </p:stCondLst>
                                        </p:cTn>
                                        <p:tgtEl>
                                          <p:spTgt spid="35"/>
                                        </p:tgtEl>
                                      </p:cBhvr>
                                    </p:animEffect>
                                    <p:anim calcmode="lin" valueType="num">
                                      <p:cBhvr>
                                        <p:cTn id="29" dur="683"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0" dur="249"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1" dur="249" tmFilter="0, 0; 0.125,0.2665; 0.25,0.4; 0.375,0.465; 0.5,0.5;  0.625,0.535; 0.75,0.6; 0.875,0.7335; 1,1">
                                          <p:stCondLst>
                                            <p:cond delay="249"/>
                                          </p:stCondLst>
                                        </p:cTn>
                                        <p:tgtEl>
                                          <p:spTgt spid="35"/>
                                        </p:tgtEl>
                                        <p:attrNameLst>
                                          <p:attrName>ppt_y</p:attrName>
                                        </p:attrNameLst>
                                      </p:cBhvr>
                                      <p:tavLst>
                                        <p:tav tm="0" fmla="#ppt_y-sin(pi*$)/9">
                                          <p:val>
                                            <p:fltVal val="0"/>
                                          </p:val>
                                        </p:tav>
                                        <p:tav tm="100000">
                                          <p:val>
                                            <p:fltVal val="1"/>
                                          </p:val>
                                        </p:tav>
                                      </p:tavLst>
                                    </p:anim>
                                    <p:anim calcmode="lin" valueType="num">
                                      <p:cBhvr>
                                        <p:cTn id="32" dur="124" tmFilter="0, 0; 0.125,0.2665; 0.25,0.4; 0.375,0.465; 0.5,0.5;  0.625,0.535; 0.75,0.6; 0.875,0.7335; 1,1">
                                          <p:stCondLst>
                                            <p:cond delay="497"/>
                                          </p:stCondLst>
                                        </p:cTn>
                                        <p:tgtEl>
                                          <p:spTgt spid="35"/>
                                        </p:tgtEl>
                                        <p:attrNameLst>
                                          <p:attrName>ppt_y</p:attrName>
                                        </p:attrNameLst>
                                      </p:cBhvr>
                                      <p:tavLst>
                                        <p:tav tm="0" fmla="#ppt_y-sin(pi*$)/27">
                                          <p:val>
                                            <p:fltVal val="0"/>
                                          </p:val>
                                        </p:tav>
                                        <p:tav tm="100000">
                                          <p:val>
                                            <p:fltVal val="1"/>
                                          </p:val>
                                        </p:tav>
                                      </p:tavLst>
                                    </p:anim>
                                    <p:anim calcmode="lin" valueType="num">
                                      <p:cBhvr>
                                        <p:cTn id="33" dur="62" tmFilter="0, 0; 0.125,0.2665; 0.25,0.4; 0.375,0.465; 0.5,0.5;  0.625,0.535; 0.75,0.6; 0.875,0.7335; 1,1">
                                          <p:stCondLst>
                                            <p:cond delay="621"/>
                                          </p:stCondLst>
                                        </p:cTn>
                                        <p:tgtEl>
                                          <p:spTgt spid="35"/>
                                        </p:tgtEl>
                                        <p:attrNameLst>
                                          <p:attrName>ppt_y</p:attrName>
                                        </p:attrNameLst>
                                      </p:cBhvr>
                                      <p:tavLst>
                                        <p:tav tm="0" fmla="#ppt_y-sin(pi*$)/81">
                                          <p:val>
                                            <p:fltVal val="0"/>
                                          </p:val>
                                        </p:tav>
                                        <p:tav tm="100000">
                                          <p:val>
                                            <p:fltVal val="1"/>
                                          </p:val>
                                        </p:tav>
                                      </p:tavLst>
                                    </p:anim>
                                    <p:animScale>
                                      <p:cBhvr>
                                        <p:cTn id="34" dur="10">
                                          <p:stCondLst>
                                            <p:cond delay="244"/>
                                          </p:stCondLst>
                                        </p:cTn>
                                        <p:tgtEl>
                                          <p:spTgt spid="35"/>
                                        </p:tgtEl>
                                      </p:cBhvr>
                                      <p:to x="100000" y="60000"/>
                                    </p:animScale>
                                    <p:animScale>
                                      <p:cBhvr>
                                        <p:cTn id="35" dur="62" decel="50000">
                                          <p:stCondLst>
                                            <p:cond delay="254"/>
                                          </p:stCondLst>
                                        </p:cTn>
                                        <p:tgtEl>
                                          <p:spTgt spid="35"/>
                                        </p:tgtEl>
                                      </p:cBhvr>
                                      <p:to x="100000" y="100000"/>
                                    </p:animScale>
                                    <p:animScale>
                                      <p:cBhvr>
                                        <p:cTn id="36" dur="10">
                                          <p:stCondLst>
                                            <p:cond delay="492"/>
                                          </p:stCondLst>
                                        </p:cTn>
                                        <p:tgtEl>
                                          <p:spTgt spid="35"/>
                                        </p:tgtEl>
                                      </p:cBhvr>
                                      <p:to x="100000" y="80000"/>
                                    </p:animScale>
                                    <p:animScale>
                                      <p:cBhvr>
                                        <p:cTn id="37" dur="62" decel="50000">
                                          <p:stCondLst>
                                            <p:cond delay="502"/>
                                          </p:stCondLst>
                                        </p:cTn>
                                        <p:tgtEl>
                                          <p:spTgt spid="35"/>
                                        </p:tgtEl>
                                      </p:cBhvr>
                                      <p:to x="100000" y="100000"/>
                                    </p:animScale>
                                    <p:animScale>
                                      <p:cBhvr>
                                        <p:cTn id="38" dur="10">
                                          <p:stCondLst>
                                            <p:cond delay="616"/>
                                          </p:stCondLst>
                                        </p:cTn>
                                        <p:tgtEl>
                                          <p:spTgt spid="35"/>
                                        </p:tgtEl>
                                      </p:cBhvr>
                                      <p:to x="100000" y="90000"/>
                                    </p:animScale>
                                    <p:animScale>
                                      <p:cBhvr>
                                        <p:cTn id="39" dur="62" decel="50000">
                                          <p:stCondLst>
                                            <p:cond delay="625"/>
                                          </p:stCondLst>
                                        </p:cTn>
                                        <p:tgtEl>
                                          <p:spTgt spid="35"/>
                                        </p:tgtEl>
                                      </p:cBhvr>
                                      <p:to x="100000" y="100000"/>
                                    </p:animScale>
                                    <p:animScale>
                                      <p:cBhvr>
                                        <p:cTn id="40" dur="10">
                                          <p:stCondLst>
                                            <p:cond delay="678"/>
                                          </p:stCondLst>
                                        </p:cTn>
                                        <p:tgtEl>
                                          <p:spTgt spid="35"/>
                                        </p:tgtEl>
                                      </p:cBhvr>
                                      <p:to x="100000" y="95000"/>
                                    </p:animScale>
                                    <p:animScale>
                                      <p:cBhvr>
                                        <p:cTn id="41" dur="62" decel="50000">
                                          <p:stCondLst>
                                            <p:cond delay="688"/>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eaLnBrk="1" fontAlgn="auto" hangingPunct="1">
              <a:spcAft>
                <a:spcPts val="0"/>
              </a:spcAft>
              <a:defRPr/>
            </a:pPr>
            <a:r>
              <a:rPr kumimoji="1" lang="zh-TW" altLang="en-US" b="1" dirty="0">
                <a:effectLst>
                  <a:outerShdw blurRad="38100" dist="38100" dir="2700000" algn="tl">
                    <a:srgbClr val="000000">
                      <a:alpha val="43137"/>
                    </a:srgbClr>
                  </a:outerShdw>
                </a:effectLst>
                <a:cs typeface="+mj-cs"/>
              </a:rPr>
              <a:t>四大問題，瞭解孩子興趣</a:t>
            </a:r>
          </a:p>
        </p:txBody>
      </p:sp>
      <p:graphicFrame>
        <p:nvGraphicFramePr>
          <p:cNvPr id="4" name="內容版面配置區 3"/>
          <p:cNvGraphicFramePr>
            <a:graphicFrameLocks noGrp="1"/>
          </p:cNvGraphicFramePr>
          <p:nvPr>
            <p:ph idx="1"/>
          </p:nvPr>
        </p:nvGraphicFramePr>
        <p:xfrm>
          <a:off x="897965" y="1677765"/>
          <a:ext cx="10515600" cy="3840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圖片 2"/>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313816">
            <a:off x="928688" y="5338763"/>
            <a:ext cx="227330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圖片 8"/>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898900" y="5567363"/>
            <a:ext cx="481330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9258300" y="5037138"/>
            <a:ext cx="254000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5" name="資料庫圖表 14"/>
          <p:cNvGraphicFramePr/>
          <p:nvPr/>
        </p:nvGraphicFramePr>
        <p:xfrm>
          <a:off x="6361430" y="620688"/>
          <a:ext cx="4768715" cy="55604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eaLnBrk="1" fontAlgn="auto" hangingPunct="1">
              <a:spcAft>
                <a:spcPts val="0"/>
              </a:spcAft>
              <a:defRPr/>
            </a:pPr>
            <a:r>
              <a:rPr kumimoji="1" lang="zh-TW" altLang="en-US" b="1" dirty="0">
                <a:effectLst>
                  <a:outerShdw blurRad="38100" dist="38100" dir="2700000" algn="tl">
                    <a:srgbClr val="000000">
                      <a:alpha val="43137"/>
                    </a:srgbClr>
                  </a:outerShdw>
                </a:effectLst>
                <a:cs typeface="+mj-cs"/>
              </a:rPr>
              <a:t>三大資訊，瞭解孩子能力</a:t>
            </a:r>
          </a:p>
        </p:txBody>
      </p:sp>
      <p:graphicFrame>
        <p:nvGraphicFramePr>
          <p:cNvPr id="33" name="資料庫圖表 32"/>
          <p:cNvGraphicFramePr/>
          <p:nvPr/>
        </p:nvGraphicFramePr>
        <p:xfrm>
          <a:off x="7414647" y="365129"/>
          <a:ext cx="4768715" cy="556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圖片 2"/>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532584" y="1537003"/>
            <a:ext cx="5635424" cy="4930996"/>
          </a:xfrm>
          <a:prstGeom prst="rect">
            <a:avLst/>
          </a:prstGeom>
          <a:ln>
            <a:noFill/>
          </a:ln>
          <a:effectLst>
            <a:softEdge rad="112500"/>
          </a:effectLst>
        </p:spPr>
      </p:pic>
      <p:pic>
        <p:nvPicPr>
          <p:cNvPr id="6" name="圖片 5"/>
          <p:cNvPicPr>
            <a:picLocks noChangeAspect="1"/>
          </p:cNvPicPr>
          <p:nvPr/>
        </p:nvPicPr>
        <p:blipFill rotWithShape="1">
          <a:blip r:embed="rId9" cstate="print">
            <a:extLst>
              <a:ext uri="{28A0092B-C50C-407E-A947-70E740481C1C}">
                <a14:useLocalDpi xmlns:a14="http://schemas.microsoft.com/office/drawing/2010/main" xmlns=""/>
              </a:ext>
            </a:extLst>
          </a:blip>
          <a:srcRect/>
          <a:stretch/>
        </p:blipFill>
        <p:spPr>
          <a:xfrm>
            <a:off x="6219832" y="1513702"/>
            <a:ext cx="5564800" cy="5001522"/>
          </a:xfrm>
          <a:prstGeom prst="rect">
            <a:avLst/>
          </a:prstGeom>
          <a:ln>
            <a:noFill/>
          </a:ln>
          <a:effectLst>
            <a:softEdge rad="112500"/>
          </a:effectLst>
        </p:spPr>
      </p:pic>
      <p:sp>
        <p:nvSpPr>
          <p:cNvPr id="7" name="文字方塊 6"/>
          <p:cNvSpPr txBox="1"/>
          <p:nvPr/>
        </p:nvSpPr>
        <p:spPr>
          <a:xfrm>
            <a:off x="1943100" y="4849813"/>
            <a:ext cx="2557463" cy="1500187"/>
          </a:xfrm>
          <a:prstGeom prst="rect">
            <a:avLst/>
          </a:prstGeom>
          <a:noFill/>
        </p:spPr>
        <p:txBody>
          <a:bodyPr>
            <a:spAutoFit/>
          </a:bodyPr>
          <a:lstStyle/>
          <a:p>
            <a:pPr>
              <a:defRPr/>
            </a:pPr>
            <a:r>
              <a:rPr kumimoji="0" lang="zh-TW" altLang="en-US" sz="88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能力</a:t>
            </a:r>
          </a:p>
        </p:txBody>
      </p:sp>
      <p:sp>
        <p:nvSpPr>
          <p:cNvPr id="37" name="文字方塊 36"/>
          <p:cNvSpPr txBox="1"/>
          <p:nvPr/>
        </p:nvSpPr>
        <p:spPr>
          <a:xfrm>
            <a:off x="7516813" y="4849813"/>
            <a:ext cx="2559050" cy="1500187"/>
          </a:xfrm>
          <a:prstGeom prst="rect">
            <a:avLst/>
          </a:prstGeom>
          <a:noFill/>
        </p:spPr>
        <p:txBody>
          <a:bodyPr>
            <a:spAutoFit/>
          </a:bodyPr>
          <a:lstStyle/>
          <a:p>
            <a:pPr>
              <a:defRPr/>
            </a:pPr>
            <a:r>
              <a:rPr kumimoji="0" lang="zh-TW" altLang="en-US" sz="8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成績</a:t>
            </a:r>
          </a:p>
        </p:txBody>
      </p:sp>
      <p:grpSp>
        <p:nvGrpSpPr>
          <p:cNvPr id="10" name="群組 9"/>
          <p:cNvGrpSpPr>
            <a:grpSpLocks/>
          </p:cNvGrpSpPr>
          <p:nvPr/>
        </p:nvGrpSpPr>
        <p:grpSpPr bwMode="auto">
          <a:xfrm>
            <a:off x="5664200" y="5481638"/>
            <a:ext cx="863600" cy="246062"/>
            <a:chOff x="5663952" y="5481797"/>
            <a:chExt cx="864096" cy="246442"/>
          </a:xfrm>
        </p:grpSpPr>
        <p:cxnSp>
          <p:nvCxnSpPr>
            <p:cNvPr id="9" name="直線接點 8"/>
            <p:cNvCxnSpPr/>
            <p:nvPr/>
          </p:nvCxnSpPr>
          <p:spPr>
            <a:xfrm>
              <a:off x="5663952" y="5481797"/>
              <a:ext cx="864096" cy="0"/>
            </a:xfrm>
            <a:prstGeom prst="line">
              <a:avLst/>
            </a:prstGeom>
            <a:ln w="76200">
              <a:solidFill>
                <a:schemeClr val="accent4"/>
              </a:solidFill>
            </a:ln>
          </p:spPr>
          <p:style>
            <a:lnRef idx="3">
              <a:schemeClr val="accent3"/>
            </a:lnRef>
            <a:fillRef idx="0">
              <a:schemeClr val="accent3"/>
            </a:fillRef>
            <a:effectRef idx="2">
              <a:schemeClr val="accent3"/>
            </a:effectRef>
            <a:fontRef idx="minor">
              <a:schemeClr val="tx1"/>
            </a:fontRef>
          </p:style>
        </p:cxnSp>
        <p:cxnSp>
          <p:nvCxnSpPr>
            <p:cNvPr id="51" name="直線接點 50"/>
            <p:cNvCxnSpPr/>
            <p:nvPr/>
          </p:nvCxnSpPr>
          <p:spPr>
            <a:xfrm>
              <a:off x="5663952" y="5728239"/>
              <a:ext cx="864096" cy="0"/>
            </a:xfrm>
            <a:prstGeom prst="line">
              <a:avLst/>
            </a:prstGeom>
            <a:ln w="76200">
              <a:solidFill>
                <a:schemeClr val="accent4"/>
              </a:solidFill>
            </a:ln>
          </p:spPr>
          <p:style>
            <a:lnRef idx="3">
              <a:schemeClr val="accent3"/>
            </a:lnRef>
            <a:fillRef idx="0">
              <a:schemeClr val="accent3"/>
            </a:fillRef>
            <a:effectRef idx="2">
              <a:schemeClr val="accent3"/>
            </a:effectRef>
            <a:fontRef idx="minor">
              <a:schemeClr val="tx1"/>
            </a:fontRef>
          </p:style>
        </p:cxnSp>
      </p:grpSp>
      <p:cxnSp>
        <p:nvCxnSpPr>
          <p:cNvPr id="12" name="直線接點 11"/>
          <p:cNvCxnSpPr/>
          <p:nvPr/>
        </p:nvCxnSpPr>
        <p:spPr>
          <a:xfrm>
            <a:off x="5808663" y="5078413"/>
            <a:ext cx="574675" cy="88582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4" name="內容版面配置區 3"/>
          <p:cNvGraphicFramePr>
            <a:graphicFrameLocks noGrp="1"/>
          </p:cNvGraphicFramePr>
          <p:nvPr>
            <p:ph idx="1"/>
          </p:nvPr>
        </p:nvGraphicFramePr>
        <p:xfrm>
          <a:off x="1789474" y="365129"/>
          <a:ext cx="9995158" cy="666427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71" name="群組 70"/>
          <p:cNvGrpSpPr>
            <a:grpSpLocks/>
          </p:cNvGrpSpPr>
          <p:nvPr/>
        </p:nvGrpSpPr>
        <p:grpSpPr bwMode="auto">
          <a:xfrm>
            <a:off x="8639175" y="1882775"/>
            <a:ext cx="3197225" cy="3654425"/>
            <a:chOff x="6113771" y="2260574"/>
            <a:chExt cx="2397684" cy="3654029"/>
          </a:xfrm>
        </p:grpSpPr>
        <p:sp>
          <p:nvSpPr>
            <p:cNvPr id="65" name="圓角化同側角落矩形 64"/>
            <p:cNvSpPr/>
            <p:nvPr/>
          </p:nvSpPr>
          <p:spPr>
            <a:xfrm>
              <a:off x="6126867" y="2260574"/>
              <a:ext cx="2301252" cy="3654029"/>
            </a:xfrm>
            <a:prstGeom prst="round2SameRect">
              <a:avLst>
                <a:gd name="adj1" fmla="val 8000"/>
                <a:gd name="adj2" fmla="val 0"/>
              </a:avLst>
            </a:prstGeom>
          </p:spPr>
          <p:style>
            <a:lnRef idx="2">
              <a:schemeClr val="accent6"/>
            </a:lnRef>
            <a:fillRef idx="1">
              <a:schemeClr val="lt1"/>
            </a:fillRef>
            <a:effectRef idx="0">
              <a:schemeClr val="accent6"/>
            </a:effectRef>
            <a:fontRef idx="minor">
              <a:schemeClr val="dk1">
                <a:hueOff val="0"/>
                <a:satOff val="0"/>
                <a:lumOff val="0"/>
                <a:alphaOff val="0"/>
              </a:schemeClr>
            </a:fontRef>
          </p:style>
        </p:sp>
        <p:sp>
          <p:nvSpPr>
            <p:cNvPr id="177183" name="文字方塊 65"/>
            <p:cNvSpPr txBox="1">
              <a:spLocks noChangeArrowheads="1"/>
            </p:cNvSpPr>
            <p:nvPr/>
          </p:nvSpPr>
          <p:spPr bwMode="auto">
            <a:xfrm>
              <a:off x="6737941" y="2470612"/>
              <a:ext cx="1523494"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400">
                  <a:solidFill>
                    <a:srgbClr val="000000"/>
                  </a:solidFill>
                  <a:latin typeface="Franklin Gothic Book" pitchFamily="34" charset="0"/>
                  <a:ea typeface="微軟正黑體" pitchFamily="34" charset="-120"/>
                </a:rPr>
                <a:t>實用型（Ｒ）</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研究型（Ｉ）</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藝術型（Ａ）</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社會型（Ｓ）</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企業型（Ｅ）</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事務型（Ｃ）</a:t>
              </a:r>
              <a:endParaRPr lang="en-US" altLang="zh-TW" sz="2400">
                <a:solidFill>
                  <a:srgbClr val="000000"/>
                </a:solidFill>
                <a:latin typeface="Franklin Gothic Book" pitchFamily="34" charset="0"/>
                <a:ea typeface="微軟正黑體" pitchFamily="34" charset="-120"/>
              </a:endParaRPr>
            </a:p>
          </p:txBody>
        </p:sp>
        <p:grpSp>
          <p:nvGrpSpPr>
            <p:cNvPr id="177184" name="群組 66"/>
            <p:cNvGrpSpPr>
              <a:grpSpLocks/>
            </p:cNvGrpSpPr>
            <p:nvPr/>
          </p:nvGrpSpPr>
          <p:grpSpPr bwMode="auto">
            <a:xfrm>
              <a:off x="6113771" y="4835373"/>
              <a:ext cx="2302287" cy="790047"/>
              <a:chOff x="5276854" y="3557771"/>
              <a:chExt cx="2302287" cy="790047"/>
            </a:xfrm>
          </p:grpSpPr>
          <p:sp>
            <p:nvSpPr>
              <p:cNvPr id="68" name="矩形 67"/>
              <p:cNvSpPr/>
              <p:nvPr/>
            </p:nvSpPr>
            <p:spPr>
              <a:xfrm>
                <a:off x="5276854" y="3557618"/>
                <a:ext cx="2302443" cy="739694"/>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sp>
          <p:sp>
            <p:nvSpPr>
              <p:cNvPr id="69" name="文字方塊 68"/>
              <p:cNvSpPr txBox="1"/>
              <p:nvPr/>
            </p:nvSpPr>
            <p:spPr>
              <a:xfrm>
                <a:off x="5360190" y="3608412"/>
                <a:ext cx="1621472" cy="739694"/>
              </a:xfrm>
              <a:prstGeom prst="rect">
                <a:avLst/>
              </a:prstGeom>
            </p:spPr>
            <p:style>
              <a:lnRef idx="0">
                <a:scrgbClr r="0" g="0" b="0"/>
              </a:lnRef>
              <a:fillRef idx="0">
                <a:scrgbClr r="0" g="0" b="0"/>
              </a:fillRef>
              <a:effectRef idx="0">
                <a:scrgbClr r="0" g="0" b="0"/>
              </a:effectRef>
              <a:fontRef idx="minor">
                <a:schemeClr val="lt1"/>
              </a:fontRef>
            </p:style>
            <p:txBody>
              <a:bodyPr lIns="68580" tIns="0" rIns="22860" bIns="0" spcCol="1270" anchor="ctr"/>
              <a:lstStyle/>
              <a:p>
                <a:pPr defTabSz="800100" eaLnBrk="1" fontAlgn="auto" hangingPunct="1">
                  <a:lnSpc>
                    <a:spcPct val="90000"/>
                  </a:lnSpc>
                  <a:spcAft>
                    <a:spcPct val="35000"/>
                  </a:spcAft>
                  <a:defRPr/>
                </a:pPr>
                <a:r>
                  <a:rPr kumimoji="0" lang="zh-TW" altLang="en-US" sz="2400" dirty="0">
                    <a:solidFill>
                      <a:srgbClr val="000000"/>
                    </a:solidFill>
                  </a:rPr>
                  <a:t>職業興趣量表</a:t>
                </a:r>
              </a:p>
            </p:txBody>
          </p:sp>
        </p:grpSp>
        <p:sp>
          <p:nvSpPr>
            <p:cNvPr id="70" name="橢圓 69"/>
            <p:cNvSpPr/>
            <p:nvPr/>
          </p:nvSpPr>
          <p:spPr>
            <a:xfrm>
              <a:off x="7705481" y="4919349"/>
              <a:ext cx="805974" cy="806363"/>
            </a:xfrm>
            <a:prstGeom prst="ellipse">
              <a:avLst/>
            </a:prstGeom>
            <a:blipFill>
              <a:blip r:embed="rId14" cstate="screen">
                <a:extLst>
                  <a:ext uri="{28A0092B-C50C-407E-A947-70E740481C1C}">
                    <a14:useLocalDpi xmlns:a14="http://schemas.microsoft.com/office/drawing/2010/main" xmlns=""/>
                  </a:ext>
                </a:extLst>
              </a:blip>
              <a:srcRect/>
              <a:stretch>
                <a:fillRect/>
              </a:stretch>
            </a:blipFill>
          </p:spPr>
          <p:style>
            <a:lnRef idx="1">
              <a:schemeClr val="accent4">
                <a:tint val="40000"/>
                <a:alpha val="90000"/>
                <a:hueOff val="11513918"/>
                <a:satOff val="-61261"/>
                <a:lumOff val="-3490"/>
                <a:alphaOff val="0"/>
              </a:schemeClr>
            </a:lnRef>
            <a:fillRef idx="1">
              <a:scrgbClr r="0" g="0" b="0"/>
            </a:fillRef>
            <a:effectRef idx="0">
              <a:schemeClr val="accent4">
                <a:tint val="40000"/>
                <a:alpha val="90000"/>
                <a:hueOff val="11513918"/>
                <a:satOff val="-61261"/>
                <a:lumOff val="-3490"/>
                <a:alphaOff val="0"/>
              </a:schemeClr>
            </a:effectRef>
            <a:fontRef idx="minor">
              <a:schemeClr val="dk1">
                <a:hueOff val="0"/>
                <a:satOff val="0"/>
                <a:lumOff val="0"/>
                <a:alphaOff val="0"/>
              </a:schemeClr>
            </a:fontRef>
          </p:style>
        </p:sp>
      </p:grpSp>
      <p:grpSp>
        <p:nvGrpSpPr>
          <p:cNvPr id="43" name="群組 42"/>
          <p:cNvGrpSpPr>
            <a:grpSpLocks/>
          </p:cNvGrpSpPr>
          <p:nvPr/>
        </p:nvGrpSpPr>
        <p:grpSpPr bwMode="auto">
          <a:xfrm>
            <a:off x="5154613" y="1779588"/>
            <a:ext cx="3086100" cy="4244975"/>
            <a:chOff x="3420856" y="1175981"/>
            <a:chExt cx="2314867" cy="4245482"/>
          </a:xfrm>
        </p:grpSpPr>
        <p:grpSp>
          <p:nvGrpSpPr>
            <p:cNvPr id="177175" name="群組 41"/>
            <p:cNvGrpSpPr>
              <a:grpSpLocks/>
            </p:cNvGrpSpPr>
            <p:nvPr/>
          </p:nvGrpSpPr>
          <p:grpSpPr bwMode="auto">
            <a:xfrm>
              <a:off x="3420856" y="1175981"/>
              <a:ext cx="2314867" cy="4245482"/>
              <a:chOff x="3420856" y="1175981"/>
              <a:chExt cx="2314867" cy="4245482"/>
            </a:xfrm>
          </p:grpSpPr>
          <p:sp>
            <p:nvSpPr>
              <p:cNvPr id="59" name="圓角化同側角落矩形 58"/>
              <p:cNvSpPr/>
              <p:nvPr/>
            </p:nvSpPr>
            <p:spPr>
              <a:xfrm>
                <a:off x="3420856" y="1175981"/>
                <a:ext cx="2301768" cy="4245482"/>
              </a:xfrm>
              <a:prstGeom prst="round2SameRect">
                <a:avLst>
                  <a:gd name="adj1" fmla="val 8000"/>
                  <a:gd name="adj2" fmla="val 0"/>
                </a:avLst>
              </a:prstGeom>
            </p:spPr>
            <p:style>
              <a:lnRef idx="1">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7178" name="文字方塊 59"/>
              <p:cNvSpPr txBox="1">
                <a:spLocks noChangeArrowheads="1"/>
              </p:cNvSpPr>
              <p:nvPr/>
            </p:nvSpPr>
            <p:spPr bwMode="auto">
              <a:xfrm>
                <a:off x="4041084" y="1260032"/>
                <a:ext cx="1061829"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400">
                    <a:solidFill>
                      <a:srgbClr val="000000"/>
                    </a:solidFill>
                    <a:latin typeface="Franklin Gothic Book" pitchFamily="34" charset="0"/>
                    <a:ea typeface="微軟正黑體" pitchFamily="34" charset="-120"/>
                  </a:rPr>
                  <a:t>語文</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邏輯數學</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空間</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音樂</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肢體運作</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人際</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內省</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自然探索</a:t>
                </a:r>
                <a:endParaRPr lang="en-US" altLang="zh-TW" sz="2400">
                  <a:solidFill>
                    <a:srgbClr val="000000"/>
                  </a:solidFill>
                  <a:latin typeface="Franklin Gothic Book" pitchFamily="34" charset="0"/>
                  <a:ea typeface="微軟正黑體" pitchFamily="34" charset="-120"/>
                </a:endParaRPr>
              </a:p>
            </p:txBody>
          </p:sp>
          <p:grpSp>
            <p:nvGrpSpPr>
              <p:cNvPr id="177179" name="群組 60"/>
              <p:cNvGrpSpPr>
                <a:grpSpLocks/>
              </p:cNvGrpSpPr>
              <p:nvPr/>
            </p:nvGrpSpPr>
            <p:grpSpPr bwMode="auto">
              <a:xfrm>
                <a:off x="3433436" y="4358322"/>
                <a:ext cx="2302287" cy="739001"/>
                <a:chOff x="2697220" y="3557771"/>
                <a:chExt cx="2302287" cy="739001"/>
              </a:xfrm>
            </p:grpSpPr>
            <p:sp>
              <p:nvSpPr>
                <p:cNvPr id="62" name="矩形 61"/>
                <p:cNvSpPr/>
                <p:nvPr/>
              </p:nvSpPr>
              <p:spPr>
                <a:xfrm>
                  <a:off x="2697738" y="3557160"/>
                  <a:ext cx="2301769" cy="739863"/>
                </a:xfrm>
                <a:prstGeom prst="rect">
                  <a:avLst/>
                </a:prstGeom>
              </p:spPr>
              <p:style>
                <a:lnRef idx="1">
                  <a:schemeClr val="accent4">
                    <a:hueOff val="5197846"/>
                    <a:satOff val="-23984"/>
                    <a:lumOff val="883"/>
                    <a:alphaOff val="0"/>
                  </a:schemeClr>
                </a:lnRef>
                <a:fillRef idx="3">
                  <a:schemeClr val="accent4">
                    <a:hueOff val="5197846"/>
                    <a:satOff val="-23984"/>
                    <a:lumOff val="883"/>
                    <a:alphaOff val="0"/>
                  </a:schemeClr>
                </a:fillRef>
                <a:effectRef idx="2">
                  <a:schemeClr val="accent4">
                    <a:hueOff val="5197846"/>
                    <a:satOff val="-23984"/>
                    <a:lumOff val="883"/>
                    <a:alphaOff val="0"/>
                  </a:schemeClr>
                </a:effectRef>
                <a:fontRef idx="minor">
                  <a:schemeClr val="lt1"/>
                </a:fontRef>
              </p:style>
            </p:sp>
            <p:sp>
              <p:nvSpPr>
                <p:cNvPr id="63" name="文字方塊 62"/>
                <p:cNvSpPr txBox="1"/>
                <p:nvPr/>
              </p:nvSpPr>
              <p:spPr>
                <a:xfrm>
                  <a:off x="2697738" y="3557160"/>
                  <a:ext cx="1620645" cy="739863"/>
                </a:xfrm>
                <a:prstGeom prst="rect">
                  <a:avLst/>
                </a:prstGeom>
              </p:spPr>
              <p:style>
                <a:lnRef idx="0">
                  <a:scrgbClr r="0" g="0" b="0"/>
                </a:lnRef>
                <a:fillRef idx="0">
                  <a:scrgbClr r="0" g="0" b="0"/>
                </a:fillRef>
                <a:effectRef idx="0">
                  <a:scrgbClr r="0" g="0" b="0"/>
                </a:effectRef>
                <a:fontRef idx="minor">
                  <a:schemeClr val="lt1"/>
                </a:fontRef>
              </p:style>
              <p:txBody>
                <a:bodyPr lIns="68580" tIns="0" rIns="22860" bIns="0" spcCol="1270" anchor="ctr"/>
                <a:lstStyle/>
                <a:p>
                  <a:pPr defTabSz="800100" eaLnBrk="1" fontAlgn="auto" hangingPunct="1">
                    <a:lnSpc>
                      <a:spcPct val="90000"/>
                    </a:lnSpc>
                    <a:spcAft>
                      <a:spcPct val="35000"/>
                    </a:spcAft>
                    <a:defRPr/>
                  </a:pPr>
                  <a:r>
                    <a:rPr kumimoji="0" lang="zh-TW" altLang="en-US" sz="2400" dirty="0">
                      <a:solidFill>
                        <a:srgbClr val="000000"/>
                      </a:solidFill>
                    </a:rPr>
                    <a:t>多元智能量表</a:t>
                  </a:r>
                </a:p>
              </p:txBody>
            </p:sp>
          </p:grpSp>
        </p:grpSp>
        <p:sp>
          <p:nvSpPr>
            <p:cNvPr id="64" name="橢圓 63"/>
            <p:cNvSpPr/>
            <p:nvPr/>
          </p:nvSpPr>
          <p:spPr>
            <a:xfrm>
              <a:off x="4929568" y="4537119"/>
              <a:ext cx="806155" cy="804959"/>
            </a:xfrm>
            <a:prstGeom prst="ellipse">
              <a:avLst/>
            </a:prstGeom>
            <a:blipFill>
              <a:blip r:embed="rId15" cstate="screen">
                <a:extLst>
                  <a:ext uri="{28A0092B-C50C-407E-A947-70E740481C1C}">
                    <a14:useLocalDpi xmlns:a14="http://schemas.microsoft.com/office/drawing/2010/main" xmlns=""/>
                  </a:ext>
                </a:extLst>
              </a:blip>
              <a:srcRect/>
              <a:stretch>
                <a:fillRect/>
              </a:stretch>
            </a:blipFill>
          </p:spPr>
          <p:style>
            <a:lnRef idx="1">
              <a:schemeClr val="accent4">
                <a:tint val="40000"/>
                <a:alpha val="90000"/>
                <a:hueOff val="5756959"/>
                <a:satOff val="-30630"/>
                <a:lumOff val="-1745"/>
                <a:alphaOff val="0"/>
              </a:schemeClr>
            </a:lnRef>
            <a:fillRef idx="1">
              <a:scrgbClr r="0" g="0" b="0"/>
            </a:fillRef>
            <a:effectRef idx="0">
              <a:schemeClr val="accent4">
                <a:tint val="40000"/>
                <a:alpha val="90000"/>
                <a:hueOff val="5756959"/>
                <a:satOff val="-30630"/>
                <a:lumOff val="-1745"/>
                <a:alphaOff val="0"/>
              </a:schemeClr>
            </a:effectRef>
            <a:fontRef idx="minor">
              <a:schemeClr val="dk1">
                <a:hueOff val="0"/>
                <a:satOff val="0"/>
                <a:lumOff val="0"/>
                <a:alphaOff val="0"/>
              </a:schemeClr>
            </a:fontRef>
          </p:style>
        </p:sp>
      </p:grpSp>
      <p:grpSp>
        <p:nvGrpSpPr>
          <p:cNvPr id="41" name="群組 40"/>
          <p:cNvGrpSpPr>
            <a:grpSpLocks/>
          </p:cNvGrpSpPr>
          <p:nvPr/>
        </p:nvGrpSpPr>
        <p:grpSpPr bwMode="auto">
          <a:xfrm>
            <a:off x="1589088" y="2092325"/>
            <a:ext cx="3429000" cy="3651250"/>
            <a:chOff x="649404" y="2236696"/>
            <a:chExt cx="2342078" cy="3501627"/>
          </a:xfrm>
        </p:grpSpPr>
        <p:grpSp>
          <p:nvGrpSpPr>
            <p:cNvPr id="177167" name="群組 39"/>
            <p:cNvGrpSpPr>
              <a:grpSpLocks/>
            </p:cNvGrpSpPr>
            <p:nvPr/>
          </p:nvGrpSpPr>
          <p:grpSpPr bwMode="auto">
            <a:xfrm>
              <a:off x="649404" y="2236696"/>
              <a:ext cx="2302288" cy="3501627"/>
              <a:chOff x="649404" y="2236696"/>
              <a:chExt cx="2302288" cy="3501627"/>
            </a:xfrm>
          </p:grpSpPr>
          <p:grpSp>
            <p:nvGrpSpPr>
              <p:cNvPr id="177169" name="群組 4"/>
              <p:cNvGrpSpPr>
                <a:grpSpLocks/>
              </p:cNvGrpSpPr>
              <p:nvPr/>
            </p:nvGrpSpPr>
            <p:grpSpPr bwMode="auto">
              <a:xfrm>
                <a:off x="649405" y="2236696"/>
                <a:ext cx="2302287" cy="3501627"/>
                <a:chOff x="649405" y="2236696"/>
                <a:chExt cx="2302287" cy="3501627"/>
              </a:xfrm>
            </p:grpSpPr>
            <p:sp>
              <p:nvSpPr>
                <p:cNvPr id="44" name="圓角化同側角落矩形 43"/>
                <p:cNvSpPr/>
                <p:nvPr/>
              </p:nvSpPr>
              <p:spPr>
                <a:xfrm>
                  <a:off x="649404" y="2236696"/>
                  <a:ext cx="2301958" cy="3501627"/>
                </a:xfrm>
                <a:prstGeom prst="round2SameRect">
                  <a:avLst>
                    <a:gd name="adj1" fmla="val 8000"/>
                    <a:gd name="adj2" fmla="val 0"/>
                  </a:avLst>
                </a:pr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7174" name="文字方塊 44"/>
                <p:cNvSpPr txBox="1">
                  <a:spLocks noChangeArrowheads="1"/>
                </p:cNvSpPr>
                <p:nvPr/>
              </p:nvSpPr>
              <p:spPr bwMode="auto">
                <a:xfrm>
                  <a:off x="1034505" y="2236697"/>
                  <a:ext cx="1597765" cy="2213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400">
                      <a:solidFill>
                        <a:srgbClr val="000000"/>
                      </a:solidFill>
                      <a:latin typeface="Franklin Gothic Book" pitchFamily="34" charset="0"/>
                      <a:ea typeface="微軟正黑體" pitchFamily="34" charset="-120"/>
                    </a:rPr>
                    <a:t>語文推理</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數學推理</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抽象推理</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空間關係</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機械推理</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知覺速度與確度</a:t>
                  </a:r>
                </a:p>
              </p:txBody>
            </p:sp>
          </p:grpSp>
          <p:grpSp>
            <p:nvGrpSpPr>
              <p:cNvPr id="177170" name="群組 49"/>
              <p:cNvGrpSpPr>
                <a:grpSpLocks/>
              </p:cNvGrpSpPr>
              <p:nvPr/>
            </p:nvGrpSpPr>
            <p:grpSpPr bwMode="auto">
              <a:xfrm>
                <a:off x="649404" y="4691579"/>
                <a:ext cx="2302287" cy="739001"/>
                <a:chOff x="5330" y="3557771"/>
                <a:chExt cx="2302287" cy="739001"/>
              </a:xfrm>
            </p:grpSpPr>
            <p:sp>
              <p:nvSpPr>
                <p:cNvPr id="52" name="矩形 51"/>
                <p:cNvSpPr/>
                <p:nvPr/>
              </p:nvSpPr>
              <p:spPr>
                <a:xfrm>
                  <a:off x="5330" y="3557072"/>
                  <a:ext cx="2301958" cy="739909"/>
                </a:xfrm>
                <a:prstGeom prst="rect">
                  <a:avLst/>
                </a:prstGeom>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53" name="文字方塊 52"/>
                <p:cNvSpPr txBox="1"/>
                <p:nvPr/>
              </p:nvSpPr>
              <p:spPr>
                <a:xfrm>
                  <a:off x="5330" y="3557072"/>
                  <a:ext cx="1621021" cy="739909"/>
                </a:xfrm>
                <a:prstGeom prst="rect">
                  <a:avLst/>
                </a:prstGeom>
              </p:spPr>
              <p:style>
                <a:lnRef idx="0">
                  <a:scrgbClr r="0" g="0" b="0"/>
                </a:lnRef>
                <a:fillRef idx="0">
                  <a:scrgbClr r="0" g="0" b="0"/>
                </a:fillRef>
                <a:effectRef idx="0">
                  <a:scrgbClr r="0" g="0" b="0"/>
                </a:effectRef>
                <a:fontRef idx="minor">
                  <a:schemeClr val="lt1"/>
                </a:fontRef>
              </p:style>
              <p:txBody>
                <a:bodyPr lIns="68580" tIns="0" rIns="22860" bIns="0" spcCol="1270" anchor="ctr"/>
                <a:lstStyle/>
                <a:p>
                  <a:pPr defTabSz="800100" eaLnBrk="1" fontAlgn="auto" hangingPunct="1">
                    <a:lnSpc>
                      <a:spcPct val="90000"/>
                    </a:lnSpc>
                    <a:spcAft>
                      <a:spcPct val="35000"/>
                    </a:spcAft>
                    <a:defRPr/>
                  </a:pPr>
                  <a:r>
                    <a:rPr kumimoji="0" lang="zh-TW" altLang="en-US" sz="2400" dirty="0">
                      <a:solidFill>
                        <a:srgbClr val="000000"/>
                      </a:solidFill>
                    </a:rPr>
                    <a:t>多因素性向測驗</a:t>
                  </a:r>
                </a:p>
              </p:txBody>
            </p:sp>
          </p:grpSp>
        </p:grpSp>
        <p:sp>
          <p:nvSpPr>
            <p:cNvPr id="54" name="橢圓 53"/>
            <p:cNvSpPr/>
            <p:nvPr/>
          </p:nvSpPr>
          <p:spPr>
            <a:xfrm>
              <a:off x="2185850" y="4855304"/>
              <a:ext cx="805632" cy="806897"/>
            </a:xfrm>
            <a:prstGeom prst="ellipse">
              <a:avLst/>
            </a:prstGeom>
            <a:blipFill>
              <a:blip r:embed="rId16" cstate="screen">
                <a:extLst>
                  <a:ext uri="{28A0092B-C50C-407E-A947-70E740481C1C}">
                    <a14:useLocalDpi xmlns:a14="http://schemas.microsoft.com/office/drawing/2010/main" xmlns=""/>
                  </a:ext>
                </a:extLst>
              </a:blip>
              <a:srcRect/>
              <a:stretch>
                <a:fillRect/>
              </a:stretch>
            </a:blipFill>
          </p:spPr>
          <p:style>
            <a:lnRef idx="1">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grpSp>
      <p:pic>
        <p:nvPicPr>
          <p:cNvPr id="72" name="圖片 71"/>
          <p:cNvPicPr>
            <a:picLocks noChangeAspect="1"/>
          </p:cNvPicPr>
          <p:nvPr/>
        </p:nvPicPr>
        <p:blipFill>
          <a:blip r:embed="rId17" cstate="print">
            <a:extLst>
              <a:ext uri="{28A0092B-C50C-407E-A947-70E740481C1C}">
                <a14:useLocalDpi xmlns:a14="http://schemas.microsoft.com/office/drawing/2010/main" xmlns=""/>
              </a:ext>
            </a:extLst>
          </a:blip>
          <a:stretch>
            <a:fillRect/>
          </a:stretch>
        </p:blipFill>
        <p:spPr>
          <a:xfrm rot="230097">
            <a:off x="4785436" y="1654127"/>
            <a:ext cx="3661422" cy="47509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xit" presetSubtype="1" fill="hold" grpId="1" nodeType="clickEffect">
                                  <p:stCondLst>
                                    <p:cond delay="0"/>
                                  </p:stCondLst>
                                  <p:childTnLst>
                                    <p:animEffect transition="out" filter="wipe(up)">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22" presetClass="exit" presetSubtype="1" fill="hold" grpId="1" nodeType="withEffect">
                                  <p:stCondLst>
                                    <p:cond delay="0"/>
                                  </p:stCondLst>
                                  <p:childTnLst>
                                    <p:animEffect transition="out" filter="wipe(up)">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par>
                                <p:cTn id="28" presetID="22" presetClass="exit" presetSubtype="1" fill="hold" nodeType="withEffect">
                                  <p:stCondLst>
                                    <p:cond delay="0"/>
                                  </p:stCondLst>
                                  <p:childTnLst>
                                    <p:animEffect transition="out" filter="wipe(up)">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22" presetClass="exit" presetSubtype="1" fill="hold" nodeType="withEffect">
                                  <p:stCondLst>
                                    <p:cond delay="0"/>
                                  </p:stCondLst>
                                  <p:childTnLst>
                                    <p:animEffect transition="out" filter="wipe(up)">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22" presetClass="exit" presetSubtype="1" fill="hold" nodeType="withEffect">
                                  <p:stCondLst>
                                    <p:cond delay="0"/>
                                  </p:stCondLst>
                                  <p:childTnLst>
                                    <p:animEffect transition="out" filter="wipe(up)">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22" presetClass="exit" presetSubtype="1" fill="hold" nodeType="withEffect">
                                  <p:stCondLst>
                                    <p:cond delay="0"/>
                                  </p:stCondLst>
                                  <p:childTnLst>
                                    <p:animEffect transition="out" filter="wipe(up)">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nodeType="afterGroup">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up)">
                                      <p:cBhvr>
                                        <p:cTn id="50" dur="500"/>
                                        <p:tgtEl>
                                          <p:spTgt spid="4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1"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up)">
                                      <p:cBhvr>
                                        <p:cTn id="55" dur="500"/>
                                        <p:tgtEl>
                                          <p:spTgt spid="4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up)">
                                      <p:cBhvr>
                                        <p:cTn id="60" dur="500"/>
                                        <p:tgtEl>
                                          <p:spTgt spid="7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5" presetClass="entr" presetSubtype="0" fill="hold" nodeType="click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fade">
                                      <p:cBhvr>
                                        <p:cTn id="65" dur="2000"/>
                                        <p:tgtEl>
                                          <p:spTgt spid="72"/>
                                        </p:tgtEl>
                                      </p:cBhvr>
                                    </p:animEffect>
                                    <p:anim calcmode="lin" valueType="num">
                                      <p:cBhvr>
                                        <p:cTn id="66" dur="2000" fill="hold"/>
                                        <p:tgtEl>
                                          <p:spTgt spid="72"/>
                                        </p:tgtEl>
                                        <p:attrNameLst>
                                          <p:attrName>ppt_w</p:attrName>
                                        </p:attrNameLst>
                                      </p:cBhvr>
                                      <p:tavLst>
                                        <p:tav tm="0" fmla="#ppt_w*sin(2.5*pi*$)">
                                          <p:val>
                                            <p:fltVal val="0"/>
                                          </p:val>
                                        </p:tav>
                                        <p:tav tm="100000">
                                          <p:val>
                                            <p:fltVal val="1"/>
                                          </p:val>
                                        </p:tav>
                                      </p:tavLst>
                                    </p:anim>
                                    <p:anim calcmode="lin" valueType="num">
                                      <p:cBhvr>
                                        <p:cTn id="67" dur="20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7" grpId="0"/>
      <p:bldP spid="37" grpId="1"/>
      <p:bldGraphic spid="4" grpId="0">
        <p:bldAsOne/>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93725" y="358775"/>
            <a:ext cx="10515600" cy="1325563"/>
          </a:xfrm>
        </p:spPr>
        <p:txBody>
          <a:bodyPr rtlCol="0">
            <a:normAutofit/>
          </a:bodyPr>
          <a:lstStyle/>
          <a:p>
            <a:pPr eaLnBrk="1" fontAlgn="auto" hangingPunct="1">
              <a:spcAft>
                <a:spcPts val="0"/>
              </a:spcAft>
              <a:defRPr/>
            </a:pPr>
            <a:r>
              <a:rPr kumimoji="1" lang="zh-TW" altLang="en-US" b="1" dirty="0">
                <a:effectLst>
                  <a:outerShdw blurRad="38100" dist="38100" dir="2700000" algn="tl">
                    <a:srgbClr val="000000">
                      <a:alpha val="43137"/>
                    </a:srgbClr>
                  </a:outerShdw>
                </a:effectLst>
                <a:cs typeface="+mj-cs"/>
              </a:rPr>
              <a:t>工作價值觀</a:t>
            </a:r>
            <a:r>
              <a:rPr kumimoji="1" lang="en-US" altLang="zh-TW" b="1" dirty="0">
                <a:effectLst>
                  <a:outerShdw blurRad="38100" dist="38100" dir="2700000" algn="tl">
                    <a:srgbClr val="000000">
                      <a:alpha val="43137"/>
                    </a:srgbClr>
                  </a:outerShdw>
                </a:effectLst>
                <a:cs typeface="+mj-cs"/>
              </a:rPr>
              <a:t>-15</a:t>
            </a:r>
            <a:r>
              <a:rPr kumimoji="1" lang="zh-TW" altLang="en-US" b="1" dirty="0">
                <a:effectLst>
                  <a:outerShdw blurRad="38100" dist="38100" dir="2700000" algn="tl">
                    <a:srgbClr val="000000">
                      <a:alpha val="43137"/>
                    </a:srgbClr>
                  </a:outerShdw>
                </a:effectLst>
                <a:cs typeface="+mj-cs"/>
              </a:rPr>
              <a:t>項</a:t>
            </a:r>
          </a:p>
        </p:txBody>
      </p:sp>
      <p:sp>
        <p:nvSpPr>
          <p:cNvPr id="16" name="文字方塊 15"/>
          <p:cNvSpPr txBox="1"/>
          <p:nvPr/>
        </p:nvSpPr>
        <p:spPr>
          <a:xfrm>
            <a:off x="1258888" y="1793875"/>
            <a:ext cx="4583112"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利他</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能為人服務、幫助他人</a:t>
            </a:r>
          </a:p>
        </p:txBody>
      </p:sp>
      <p:sp>
        <p:nvSpPr>
          <p:cNvPr id="17" name="文字方塊 16"/>
          <p:cNvSpPr txBox="1"/>
          <p:nvPr/>
        </p:nvSpPr>
        <p:spPr>
          <a:xfrm>
            <a:off x="1258888" y="2536825"/>
            <a:ext cx="4583112"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美感</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追求美、充滿藝術氣息</a:t>
            </a:r>
          </a:p>
        </p:txBody>
      </p:sp>
      <p:sp>
        <p:nvSpPr>
          <p:cNvPr id="18" name="文字方塊 17"/>
          <p:cNvSpPr txBox="1"/>
          <p:nvPr/>
        </p:nvSpPr>
        <p:spPr>
          <a:xfrm>
            <a:off x="1258888" y="3273425"/>
            <a:ext cx="4583112"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創造</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設計產品、創造新觀念</a:t>
            </a:r>
          </a:p>
        </p:txBody>
      </p:sp>
      <p:sp>
        <p:nvSpPr>
          <p:cNvPr id="19" name="文字方塊 18"/>
          <p:cNvSpPr txBox="1"/>
          <p:nvPr/>
        </p:nvSpPr>
        <p:spPr>
          <a:xfrm>
            <a:off x="1258888" y="3948113"/>
            <a:ext cx="3505200" cy="522287"/>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智性</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獨立思考與學習</a:t>
            </a:r>
          </a:p>
        </p:txBody>
      </p:sp>
      <p:sp>
        <p:nvSpPr>
          <p:cNvPr id="20" name="文字方塊 19"/>
          <p:cNvSpPr txBox="1"/>
          <p:nvPr/>
        </p:nvSpPr>
        <p:spPr>
          <a:xfrm>
            <a:off x="1258888" y="4752975"/>
            <a:ext cx="3506787"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成就</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能看到具體成果</a:t>
            </a:r>
          </a:p>
        </p:txBody>
      </p:sp>
      <p:sp>
        <p:nvSpPr>
          <p:cNvPr id="21" name="文字方塊 20"/>
          <p:cNvSpPr txBox="1"/>
          <p:nvPr/>
        </p:nvSpPr>
        <p:spPr>
          <a:xfrm>
            <a:off x="1263650" y="5516563"/>
            <a:ext cx="4224338"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獨立</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自主工作、不受拘束</a:t>
            </a:r>
            <a:endParaRPr kumimoji="0" lang="en-US" altLang="zh-TW" sz="2800" dirty="0">
              <a:solidFill>
                <a:prstClr val="black"/>
              </a:solidFill>
              <a:latin typeface="Franklin Gothic Book"/>
              <a:ea typeface="微軟正黑體"/>
            </a:endParaRPr>
          </a:p>
        </p:txBody>
      </p:sp>
      <p:sp>
        <p:nvSpPr>
          <p:cNvPr id="22" name="文字方塊 21"/>
          <p:cNvSpPr txBox="1"/>
          <p:nvPr/>
        </p:nvSpPr>
        <p:spPr>
          <a:xfrm>
            <a:off x="6613525" y="6251575"/>
            <a:ext cx="3865563" cy="522288"/>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名聲</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能獲得聲望與地位</a:t>
            </a:r>
          </a:p>
        </p:txBody>
      </p:sp>
      <p:sp>
        <p:nvSpPr>
          <p:cNvPr id="23" name="文字方塊 22"/>
          <p:cNvSpPr txBox="1"/>
          <p:nvPr/>
        </p:nvSpPr>
        <p:spPr>
          <a:xfrm>
            <a:off x="1258888" y="6232525"/>
            <a:ext cx="4224337" cy="522288"/>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領導</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管理他人、帶領團隊</a:t>
            </a:r>
          </a:p>
        </p:txBody>
      </p:sp>
      <p:sp>
        <p:nvSpPr>
          <p:cNvPr id="24" name="文字方塊 23"/>
          <p:cNvSpPr txBox="1"/>
          <p:nvPr/>
        </p:nvSpPr>
        <p:spPr>
          <a:xfrm>
            <a:off x="6616700" y="4159250"/>
            <a:ext cx="4583113" cy="522288"/>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報酬</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有豐富收入或物質酬勞</a:t>
            </a:r>
          </a:p>
        </p:txBody>
      </p:sp>
      <p:sp>
        <p:nvSpPr>
          <p:cNvPr id="25" name="文字方塊 24"/>
          <p:cNvSpPr txBox="1"/>
          <p:nvPr/>
        </p:nvSpPr>
        <p:spPr>
          <a:xfrm>
            <a:off x="6624638" y="2003425"/>
            <a:ext cx="5302250"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安全</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有生活保障、不受外界影響</a:t>
            </a:r>
          </a:p>
        </p:txBody>
      </p:sp>
      <p:sp>
        <p:nvSpPr>
          <p:cNvPr id="26" name="文字方塊 25"/>
          <p:cNvSpPr txBox="1"/>
          <p:nvPr/>
        </p:nvSpPr>
        <p:spPr>
          <a:xfrm>
            <a:off x="6624638" y="4889500"/>
            <a:ext cx="3865562"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環境</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有舒適的工作環境</a:t>
            </a:r>
          </a:p>
        </p:txBody>
      </p:sp>
      <p:sp>
        <p:nvSpPr>
          <p:cNvPr id="27" name="文字方塊 26"/>
          <p:cNvSpPr txBox="1"/>
          <p:nvPr/>
        </p:nvSpPr>
        <p:spPr>
          <a:xfrm>
            <a:off x="6616700" y="3406775"/>
            <a:ext cx="3863975" cy="522288"/>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生活</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能實現自己的理想</a:t>
            </a:r>
          </a:p>
        </p:txBody>
      </p:sp>
      <p:sp>
        <p:nvSpPr>
          <p:cNvPr id="28" name="文字方塊 27"/>
          <p:cNvSpPr txBox="1"/>
          <p:nvPr/>
        </p:nvSpPr>
        <p:spPr>
          <a:xfrm>
            <a:off x="6616700" y="2727325"/>
            <a:ext cx="3863975"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督導</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有好的上司與前輩</a:t>
            </a:r>
          </a:p>
        </p:txBody>
      </p:sp>
      <p:sp>
        <p:nvSpPr>
          <p:cNvPr id="30" name="文字方塊 29"/>
          <p:cNvSpPr txBox="1"/>
          <p:nvPr/>
        </p:nvSpPr>
        <p:spPr>
          <a:xfrm>
            <a:off x="6619875" y="1295400"/>
            <a:ext cx="4237038"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同伴</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有志同道合的人一起</a:t>
            </a:r>
          </a:p>
        </p:txBody>
      </p:sp>
      <p:sp>
        <p:nvSpPr>
          <p:cNvPr id="31" name="文字方塊 30"/>
          <p:cNvSpPr txBox="1"/>
          <p:nvPr/>
        </p:nvSpPr>
        <p:spPr>
          <a:xfrm>
            <a:off x="6613525" y="5591175"/>
            <a:ext cx="4224338" cy="522288"/>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變化</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有機會變換工作內容</a:t>
            </a:r>
          </a:p>
        </p:txBody>
      </p:sp>
      <p:graphicFrame>
        <p:nvGraphicFramePr>
          <p:cNvPr id="29" name="資料庫圖表 28"/>
          <p:cNvGraphicFramePr/>
          <p:nvPr/>
        </p:nvGraphicFramePr>
        <p:xfrm>
          <a:off x="7414647" y="365129"/>
          <a:ext cx="4768715" cy="556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randombar(horizontal)">
                                      <p:cBhvr>
                                        <p:cTn id="7" dur="500"/>
                                        <p:tgtEl>
                                          <p:spTgt spid="1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bg/>
                                          </p:spTgt>
                                        </p:tgtEl>
                                        <p:attrNameLst>
                                          <p:attrName>style.visibility</p:attrName>
                                        </p:attrNameLst>
                                      </p:cBhvr>
                                      <p:to>
                                        <p:strVal val="visible"/>
                                      </p:to>
                                    </p:set>
                                    <p:animEffect transition="in" filter="randombar(horizontal)">
                                      <p:cBhvr>
                                        <p:cTn id="10" dur="500"/>
                                        <p:tgtEl>
                                          <p:spTgt spid="17">
                                            <p:bg/>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bg/>
                                          </p:spTgt>
                                        </p:tgtEl>
                                        <p:attrNameLst>
                                          <p:attrName>style.visibility</p:attrName>
                                        </p:attrNameLst>
                                      </p:cBhvr>
                                      <p:to>
                                        <p:strVal val="visible"/>
                                      </p:to>
                                    </p:set>
                                    <p:animEffect transition="in" filter="randombar(horizontal)">
                                      <p:cBhvr>
                                        <p:cTn id="13" dur="500"/>
                                        <p:tgtEl>
                                          <p:spTgt spid="18">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bg/>
                                          </p:spTgt>
                                        </p:tgtEl>
                                        <p:attrNameLst>
                                          <p:attrName>style.visibility</p:attrName>
                                        </p:attrNameLst>
                                      </p:cBhvr>
                                      <p:to>
                                        <p:strVal val="visible"/>
                                      </p:to>
                                    </p:set>
                                    <p:animEffect transition="in" filter="randombar(horizontal)">
                                      <p:cBhvr>
                                        <p:cTn id="16" dur="500"/>
                                        <p:tgtEl>
                                          <p:spTgt spid="19">
                                            <p:bg/>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bg/>
                                          </p:spTgt>
                                        </p:tgtEl>
                                        <p:attrNameLst>
                                          <p:attrName>style.visibility</p:attrName>
                                        </p:attrNameLst>
                                      </p:cBhvr>
                                      <p:to>
                                        <p:strVal val="visible"/>
                                      </p:to>
                                    </p:set>
                                    <p:animEffect transition="in" filter="randombar(horizontal)">
                                      <p:cBhvr>
                                        <p:cTn id="19" dur="500"/>
                                        <p:tgtEl>
                                          <p:spTgt spid="20">
                                            <p:bg/>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1">
                                            <p:bg/>
                                          </p:spTgt>
                                        </p:tgtEl>
                                        <p:attrNameLst>
                                          <p:attrName>style.visibility</p:attrName>
                                        </p:attrNameLst>
                                      </p:cBhvr>
                                      <p:to>
                                        <p:strVal val="visible"/>
                                      </p:to>
                                    </p:set>
                                    <p:animEffect transition="in" filter="randombar(horizontal)">
                                      <p:cBhvr>
                                        <p:cTn id="22" dur="500"/>
                                        <p:tgtEl>
                                          <p:spTgt spid="21">
                                            <p:bg/>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bg/>
                                          </p:spTgt>
                                        </p:tgtEl>
                                        <p:attrNameLst>
                                          <p:attrName>style.visibility</p:attrName>
                                        </p:attrNameLst>
                                      </p:cBhvr>
                                      <p:to>
                                        <p:strVal val="visible"/>
                                      </p:to>
                                    </p:set>
                                    <p:animEffect transition="in" filter="randombar(horizontal)">
                                      <p:cBhvr>
                                        <p:cTn id="25" dur="500"/>
                                        <p:tgtEl>
                                          <p:spTgt spid="23">
                                            <p:bg/>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bg/>
                                          </p:spTgt>
                                        </p:tgtEl>
                                        <p:attrNameLst>
                                          <p:attrName>style.visibility</p:attrName>
                                        </p:attrNameLst>
                                      </p:cBhvr>
                                      <p:to>
                                        <p:strVal val="visible"/>
                                      </p:to>
                                    </p:set>
                                    <p:animEffect transition="in" filter="randombar(horizontal)">
                                      <p:cBhvr>
                                        <p:cTn id="28" dur="500"/>
                                        <p:tgtEl>
                                          <p:spTgt spid="25">
                                            <p:bg/>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bg/>
                                          </p:spTgt>
                                        </p:tgtEl>
                                        <p:attrNameLst>
                                          <p:attrName>style.visibility</p:attrName>
                                        </p:attrNameLst>
                                      </p:cBhvr>
                                      <p:to>
                                        <p:strVal val="visible"/>
                                      </p:to>
                                    </p:set>
                                    <p:animEffect transition="in" filter="randombar(horizontal)">
                                      <p:cBhvr>
                                        <p:cTn id="31" dur="500"/>
                                        <p:tgtEl>
                                          <p:spTgt spid="28">
                                            <p:bg/>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7">
                                            <p:bg/>
                                          </p:spTgt>
                                        </p:tgtEl>
                                        <p:attrNameLst>
                                          <p:attrName>style.visibility</p:attrName>
                                        </p:attrNameLst>
                                      </p:cBhvr>
                                      <p:to>
                                        <p:strVal val="visible"/>
                                      </p:to>
                                    </p:set>
                                    <p:animEffect transition="in" filter="randombar(horizontal)">
                                      <p:cBhvr>
                                        <p:cTn id="34" dur="500"/>
                                        <p:tgtEl>
                                          <p:spTgt spid="27">
                                            <p:bg/>
                                          </p:spTgt>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4">
                                            <p:bg/>
                                          </p:spTgt>
                                        </p:tgtEl>
                                        <p:attrNameLst>
                                          <p:attrName>style.visibility</p:attrName>
                                        </p:attrNameLst>
                                      </p:cBhvr>
                                      <p:to>
                                        <p:strVal val="visible"/>
                                      </p:to>
                                    </p:set>
                                    <p:animEffect transition="in" filter="randombar(horizontal)">
                                      <p:cBhvr>
                                        <p:cTn id="37" dur="500"/>
                                        <p:tgtEl>
                                          <p:spTgt spid="24">
                                            <p:bg/>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bg/>
                                          </p:spTgt>
                                        </p:tgtEl>
                                        <p:attrNameLst>
                                          <p:attrName>style.visibility</p:attrName>
                                        </p:attrNameLst>
                                      </p:cBhvr>
                                      <p:to>
                                        <p:strVal val="visible"/>
                                      </p:to>
                                    </p:set>
                                    <p:animEffect transition="in" filter="randombar(horizontal)">
                                      <p:cBhvr>
                                        <p:cTn id="40" dur="500"/>
                                        <p:tgtEl>
                                          <p:spTgt spid="26">
                                            <p:bg/>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bg/>
                                          </p:spTgt>
                                        </p:tgtEl>
                                        <p:attrNameLst>
                                          <p:attrName>style.visibility</p:attrName>
                                        </p:attrNameLst>
                                      </p:cBhvr>
                                      <p:to>
                                        <p:strVal val="visible"/>
                                      </p:to>
                                    </p:set>
                                    <p:animEffect transition="in" filter="randombar(horizontal)">
                                      <p:cBhvr>
                                        <p:cTn id="43" dur="500"/>
                                        <p:tgtEl>
                                          <p:spTgt spid="31">
                                            <p:bg/>
                                          </p:spTgt>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2">
                                            <p:bg/>
                                          </p:spTgt>
                                        </p:tgtEl>
                                        <p:attrNameLst>
                                          <p:attrName>style.visibility</p:attrName>
                                        </p:attrNameLst>
                                      </p:cBhvr>
                                      <p:to>
                                        <p:strVal val="visible"/>
                                      </p:to>
                                    </p:set>
                                    <p:animEffect transition="in" filter="randombar(horizontal)">
                                      <p:cBhvr>
                                        <p:cTn id="46" dur="500"/>
                                        <p:tgtEl>
                                          <p:spTgt spid="22">
                                            <p:bg/>
                                          </p:spTgt>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17" grpId="0" build="p" animBg="1"/>
      <p:bldP spid="18" grpId="0" build="p" animBg="1"/>
      <p:bldP spid="19" grpId="0" build="p" animBg="1"/>
      <p:bldP spid="20" grpId="0" build="p" animBg="1"/>
      <p:bldP spid="21" grpId="0" build="p" animBg="1"/>
      <p:bldP spid="22" grpId="0" build="p" animBg="1"/>
      <p:bldP spid="23" grpId="0" build="p" animBg="1"/>
      <p:bldP spid="24" grpId="0" build="p" animBg="1"/>
      <p:bldP spid="25" grpId="0" build="p" animBg="1"/>
      <p:bldP spid="26" grpId="0" build="p" animBg="1"/>
      <p:bldP spid="27" grpId="0" build="p" animBg="1"/>
      <p:bldP spid="28" grpId="0" build="p" animBg="1"/>
      <p:bldP spid="30" grpId="0" animBg="1"/>
      <p:bldP spid="31" grpId="0" build="p"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21" name="內容版面配置區 20"/>
          <p:cNvGraphicFramePr>
            <a:graphicFrameLocks noGrp="1"/>
          </p:cNvGraphicFramePr>
          <p:nvPr>
            <p:ph idx="1"/>
          </p:nvPr>
        </p:nvGraphicFramePr>
        <p:xfrm>
          <a:off x="0" y="2184417"/>
          <a:ext cx="11640615" cy="4277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標題 1"/>
          <p:cNvSpPr>
            <a:spLocks noGrp="1"/>
          </p:cNvSpPr>
          <p:nvPr>
            <p:ph type="title"/>
          </p:nvPr>
        </p:nvSpPr>
        <p:spPr>
          <a:xfrm>
            <a:off x="968375" y="400050"/>
            <a:ext cx="10515600" cy="1325563"/>
          </a:xfrm>
        </p:spPr>
        <p:txBody>
          <a:bodyPr rtlCol="0">
            <a:normAutofit/>
          </a:bodyPr>
          <a:lstStyle/>
          <a:p>
            <a:pPr eaLnBrk="1" fontAlgn="auto" hangingPunct="1">
              <a:spcAft>
                <a:spcPts val="0"/>
              </a:spcAft>
              <a:defRPr/>
            </a:pPr>
            <a:r>
              <a:rPr kumimoji="1" lang="zh-TW" altLang="en-US" b="1" dirty="0">
                <a:effectLst>
                  <a:outerShdw blurRad="38100" dist="38100" dir="2700000" algn="tl">
                    <a:srgbClr val="000000">
                      <a:alpha val="43137"/>
                    </a:srgbClr>
                  </a:outerShdw>
                </a:effectLst>
                <a:cs typeface="+mj-cs"/>
              </a:rPr>
              <a:t>兩大概念，靠近孩子的工作價值觀</a:t>
            </a:r>
          </a:p>
        </p:txBody>
      </p:sp>
      <p:pic>
        <p:nvPicPr>
          <p:cNvPr id="179204" name="圖片 21"/>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2566988" y="2174875"/>
            <a:ext cx="1963737" cy="200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5" name="圖片 23"/>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bwMode="auto">
          <a:xfrm>
            <a:off x="7104063" y="4495800"/>
            <a:ext cx="2016125"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 name="資料庫圖表 12"/>
          <p:cNvGraphicFramePr/>
          <p:nvPr/>
        </p:nvGraphicFramePr>
        <p:xfrm>
          <a:off x="7414647" y="365129"/>
          <a:ext cx="4768715" cy="55604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160463" y="571500"/>
            <a:ext cx="10515600" cy="1325563"/>
          </a:xfrm>
        </p:spPr>
        <p:txBody>
          <a:bodyPr rtlCol="0">
            <a:normAutofit/>
          </a:bodyPr>
          <a:lstStyle/>
          <a:p>
            <a:pPr eaLnBrk="1" fontAlgn="auto" hangingPunct="1">
              <a:spcAft>
                <a:spcPts val="0"/>
              </a:spcAft>
              <a:defRPr/>
            </a:pPr>
            <a:r>
              <a:rPr lang="zh-TW" altLang="en-US" b="1" dirty="0">
                <a:effectLst>
                  <a:outerShdw blurRad="38100" dist="38100" dir="2700000" algn="tl">
                    <a:srgbClr val="000000">
                      <a:alpha val="43137"/>
                    </a:srgbClr>
                  </a:outerShdw>
                </a:effectLst>
                <a:cs typeface="+mj-cs"/>
              </a:rPr>
              <a:t>陪孩子找到他的方向</a:t>
            </a:r>
          </a:p>
        </p:txBody>
      </p:sp>
      <p:grpSp>
        <p:nvGrpSpPr>
          <p:cNvPr id="13" name="群組 12"/>
          <p:cNvGrpSpPr>
            <a:grpSpLocks/>
          </p:cNvGrpSpPr>
          <p:nvPr/>
        </p:nvGrpSpPr>
        <p:grpSpPr bwMode="auto">
          <a:xfrm>
            <a:off x="4000500" y="1270000"/>
            <a:ext cx="4119563" cy="3089275"/>
            <a:chOff x="3000135" y="1392764"/>
            <a:chExt cx="3089343" cy="3089343"/>
          </a:xfrm>
        </p:grpSpPr>
        <p:pic>
          <p:nvPicPr>
            <p:cNvPr id="3" name="圖片 2" descr="spinner-circle_318-40730.jpg"/>
            <p:cNvPicPr>
              <a:picLocks noChangeAspect="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xmlns=""/>
                </a:ext>
              </a:extLst>
            </a:blip>
            <a:stretch>
              <a:fillRect/>
            </a:stretch>
          </p:blipFill>
          <p:spPr>
            <a:xfrm>
              <a:off x="3000135" y="1392764"/>
              <a:ext cx="3089343" cy="3089343"/>
            </a:xfrm>
            <a:prstGeom prst="rect">
              <a:avLst/>
            </a:prstGeom>
          </p:spPr>
        </p:pic>
        <p:sp>
          <p:nvSpPr>
            <p:cNvPr id="180242" name="文字方塊 8"/>
            <p:cNvSpPr txBox="1">
              <a:spLocks noChangeArrowheads="1"/>
            </p:cNvSpPr>
            <p:nvPr/>
          </p:nvSpPr>
          <p:spPr bwMode="auto">
            <a:xfrm>
              <a:off x="4206202" y="2225692"/>
              <a:ext cx="761747"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5400">
                  <a:solidFill>
                    <a:srgbClr val="000000"/>
                  </a:solidFill>
                  <a:latin typeface="Kaiti TC Bold"/>
                  <a:ea typeface="微軟正黑體" pitchFamily="34" charset="-120"/>
                  <a:cs typeface="Kaiti TC Bold"/>
                </a:rPr>
                <a:t>興趣</a:t>
              </a:r>
            </a:p>
          </p:txBody>
        </p:sp>
      </p:grpSp>
      <p:grpSp>
        <p:nvGrpSpPr>
          <p:cNvPr id="14" name="群組 13"/>
          <p:cNvGrpSpPr>
            <a:grpSpLocks/>
          </p:cNvGrpSpPr>
          <p:nvPr/>
        </p:nvGrpSpPr>
        <p:grpSpPr bwMode="auto">
          <a:xfrm>
            <a:off x="1508125" y="3321050"/>
            <a:ext cx="4119563" cy="3089275"/>
            <a:chOff x="1117879" y="3224673"/>
            <a:chExt cx="3089343" cy="3089343"/>
          </a:xfrm>
        </p:grpSpPr>
        <p:pic>
          <p:nvPicPr>
            <p:cNvPr id="7" name="圖片 6" descr="spinner-circle_318-40730.jpg"/>
            <p:cNvPicPr>
              <a:picLocks noChangeAspect="1"/>
            </p:cNvPicPr>
            <p:nvPr/>
          </p:nvPicPr>
          <p:blipFill>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xmlns=""/>
                </a:ext>
              </a:extLst>
            </a:blip>
            <a:stretch>
              <a:fillRect/>
            </a:stretch>
          </p:blipFill>
          <p:spPr>
            <a:xfrm>
              <a:off x="1117879" y="3224673"/>
              <a:ext cx="3089343" cy="3089343"/>
            </a:xfrm>
            <a:prstGeom prst="rect">
              <a:avLst/>
            </a:prstGeom>
          </p:spPr>
        </p:pic>
        <p:sp>
          <p:nvSpPr>
            <p:cNvPr id="180240" name="文字方塊 9"/>
            <p:cNvSpPr txBox="1">
              <a:spLocks noChangeArrowheads="1"/>
            </p:cNvSpPr>
            <p:nvPr/>
          </p:nvSpPr>
          <p:spPr bwMode="auto">
            <a:xfrm>
              <a:off x="2392224" y="4071257"/>
              <a:ext cx="761747"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5400">
                  <a:solidFill>
                    <a:srgbClr val="000000"/>
                  </a:solidFill>
                  <a:latin typeface="Kaiti TC Bold"/>
                  <a:ea typeface="微軟正黑體" pitchFamily="34" charset="-120"/>
                  <a:cs typeface="Kaiti TC Bold"/>
                </a:rPr>
                <a:t>能力</a:t>
              </a:r>
            </a:p>
          </p:txBody>
        </p:sp>
      </p:grpSp>
      <p:grpSp>
        <p:nvGrpSpPr>
          <p:cNvPr id="12" name="群組 11"/>
          <p:cNvGrpSpPr>
            <a:grpSpLocks/>
          </p:cNvGrpSpPr>
          <p:nvPr/>
        </p:nvGrpSpPr>
        <p:grpSpPr bwMode="auto">
          <a:xfrm>
            <a:off x="6407150" y="3348038"/>
            <a:ext cx="4117975" cy="3089275"/>
            <a:chOff x="4804839" y="3347565"/>
            <a:chExt cx="3089343" cy="3089343"/>
          </a:xfrm>
        </p:grpSpPr>
        <p:pic>
          <p:nvPicPr>
            <p:cNvPr id="8" name="圖片 7" descr="spinner-circle_318-40730.jpg"/>
            <p:cNvPicPr>
              <a:picLocks noChangeAspect="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xmlns=""/>
                </a:ext>
              </a:extLst>
            </a:blip>
            <a:stretch>
              <a:fillRect/>
            </a:stretch>
          </p:blipFill>
          <p:spPr>
            <a:xfrm>
              <a:off x="4804839" y="3347565"/>
              <a:ext cx="3089343" cy="3089343"/>
            </a:xfrm>
            <a:prstGeom prst="rect">
              <a:avLst/>
            </a:prstGeom>
          </p:spPr>
        </p:pic>
        <p:sp>
          <p:nvSpPr>
            <p:cNvPr id="180238" name="文字方塊 10"/>
            <p:cNvSpPr txBox="1">
              <a:spLocks noChangeArrowheads="1"/>
            </p:cNvSpPr>
            <p:nvPr/>
          </p:nvSpPr>
          <p:spPr bwMode="auto">
            <a:xfrm>
              <a:off x="6038216" y="3948366"/>
              <a:ext cx="761747" cy="216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5400">
                  <a:solidFill>
                    <a:srgbClr val="000000"/>
                  </a:solidFill>
                  <a:latin typeface="Kaiti TC Bold"/>
                  <a:ea typeface="微軟正黑體" pitchFamily="34" charset="-120"/>
                  <a:cs typeface="Kaiti TC Bold"/>
                </a:rPr>
                <a:t>價值觀</a:t>
              </a:r>
            </a:p>
          </p:txBody>
        </p:sp>
      </p:grpSp>
      <p:grpSp>
        <p:nvGrpSpPr>
          <p:cNvPr id="6" name="群組 5"/>
          <p:cNvGrpSpPr>
            <a:grpSpLocks/>
          </p:cNvGrpSpPr>
          <p:nvPr/>
        </p:nvGrpSpPr>
        <p:grpSpPr bwMode="auto">
          <a:xfrm>
            <a:off x="1098550" y="1916113"/>
            <a:ext cx="10223500" cy="3970337"/>
            <a:chOff x="222249" y="1615905"/>
            <a:chExt cx="11706399" cy="3970318"/>
          </a:xfrm>
        </p:grpSpPr>
        <p:sp>
          <p:nvSpPr>
            <p:cNvPr id="4" name="文字方塊 3"/>
            <p:cNvSpPr txBox="1"/>
            <p:nvPr/>
          </p:nvSpPr>
          <p:spPr>
            <a:xfrm>
              <a:off x="222249" y="1615905"/>
              <a:ext cx="11706399" cy="3970318"/>
            </a:xfrm>
            <a:prstGeom prst="rect">
              <a:avLst/>
            </a:prstGeom>
            <a:solidFill>
              <a:srgbClr val="EA718A"/>
            </a:solidFill>
          </p:spPr>
          <p:style>
            <a:lnRef idx="3">
              <a:schemeClr val="lt1"/>
            </a:lnRef>
            <a:fillRef idx="1">
              <a:schemeClr val="accent2"/>
            </a:fillRef>
            <a:effectRef idx="1">
              <a:schemeClr val="accent2"/>
            </a:effectRef>
            <a:fontRef idx="minor">
              <a:schemeClr val="lt1"/>
            </a:fontRef>
          </p:style>
          <p:txBody>
            <a:bodyPr>
              <a:spAutoFit/>
            </a:bodyPr>
            <a:lstStyle/>
            <a:p>
              <a:pPr>
                <a:lnSpc>
                  <a:spcPct val="150000"/>
                </a:lnSpc>
                <a:defRPr/>
              </a:pPr>
              <a:r>
                <a:rPr kumimoji="0" lang="zh-TW" altLang="en-US" sz="2800" b="1" dirty="0">
                  <a:solidFill>
                    <a:prstClr val="black"/>
                  </a:solidFill>
                  <a:latin typeface="微軟正黑體" panose="020B0604030504040204" pitchFamily="34" charset="-120"/>
                </a:rPr>
                <a:t>請憑您的第一直覺，判斷你的答案比較接近「會」或「不會」：</a:t>
              </a:r>
              <a:endParaRPr kumimoji="0" lang="en-US" altLang="zh-TW" sz="2800" b="1" dirty="0">
                <a:solidFill>
                  <a:prstClr val="black"/>
                </a:solidFill>
                <a:latin typeface="微軟正黑體" panose="020B0604030504040204" pitchFamily="34" charset="-120"/>
              </a:endParaRPr>
            </a:p>
            <a:p>
              <a:pPr>
                <a:lnSpc>
                  <a:spcPct val="150000"/>
                </a:lnSpc>
                <a:defRPr/>
              </a:pPr>
              <a:r>
                <a:rPr kumimoji="0" lang="en-US" altLang="zh-TW" sz="2800" dirty="0">
                  <a:solidFill>
                    <a:prstClr val="black"/>
                  </a:solidFill>
                  <a:latin typeface="微軟正黑體" panose="020B0604030504040204" pitchFamily="34" charset="-120"/>
                </a:rPr>
                <a:t>	</a:t>
              </a:r>
              <a:r>
                <a:rPr kumimoji="0" lang="zh-TW" altLang="en-US" sz="2800" dirty="0">
                  <a:solidFill>
                    <a:prstClr val="black"/>
                  </a:solidFill>
                  <a:latin typeface="微軟正黑體" panose="020B0604030504040204" pitchFamily="34" charset="-120"/>
                </a:rPr>
                <a:t>獨得樂透億萬頭獎，你還會繼續從事目前的工作嗎？</a:t>
              </a:r>
              <a:endParaRPr kumimoji="0" lang="en-US" altLang="zh-TW" sz="2800" dirty="0">
                <a:solidFill>
                  <a:prstClr val="black"/>
                </a:solidFill>
                <a:latin typeface="微軟正黑體" panose="020B0604030504040204" pitchFamily="34" charset="-120"/>
              </a:endParaRPr>
            </a:p>
            <a:p>
              <a:pPr>
                <a:lnSpc>
                  <a:spcPct val="150000"/>
                </a:lnSpc>
                <a:defRPr/>
              </a:pPr>
              <a:r>
                <a:rPr kumimoji="0" lang="en-US" altLang="zh-TW" sz="2800" dirty="0">
                  <a:solidFill>
                    <a:prstClr val="black"/>
                  </a:solidFill>
                  <a:latin typeface="微軟正黑體" panose="020B0604030504040204" pitchFamily="34" charset="-120"/>
                </a:rPr>
                <a:t>	</a:t>
              </a:r>
              <a:r>
                <a:rPr kumimoji="0" lang="zh-TW" altLang="en-US" sz="2800" dirty="0">
                  <a:solidFill>
                    <a:prstClr val="black"/>
                  </a:solidFill>
                  <a:latin typeface="微軟正黑體" panose="020B0604030504040204" pitchFamily="34" charset="-120"/>
                </a:rPr>
                <a:t>連續假期快結束，你會期待上班嗎？</a:t>
              </a:r>
              <a:endParaRPr kumimoji="0" lang="en-US" altLang="zh-TW" sz="2800" dirty="0">
                <a:solidFill>
                  <a:prstClr val="black"/>
                </a:solidFill>
                <a:latin typeface="微軟正黑體" panose="020B0604030504040204" pitchFamily="34" charset="-120"/>
              </a:endParaRPr>
            </a:p>
            <a:p>
              <a:pPr>
                <a:lnSpc>
                  <a:spcPct val="150000"/>
                </a:lnSpc>
                <a:defRPr/>
              </a:pPr>
              <a:r>
                <a:rPr kumimoji="0" lang="en-US" altLang="zh-TW" sz="2800" dirty="0">
                  <a:solidFill>
                    <a:prstClr val="black"/>
                  </a:solidFill>
                  <a:latin typeface="微軟正黑體" panose="020B0604030504040204" pitchFamily="34" charset="-120"/>
                </a:rPr>
                <a:t>	</a:t>
              </a:r>
              <a:r>
                <a:rPr kumimoji="0" lang="zh-TW" altLang="en-US" sz="2800" dirty="0">
                  <a:solidFill>
                    <a:prstClr val="black"/>
                  </a:solidFill>
                  <a:latin typeface="微軟正黑體" panose="020B0604030504040204" pitchFamily="34" charset="-120"/>
                </a:rPr>
                <a:t>孩子想和你走一樣的路，你會鼓勵她</a:t>
              </a:r>
              <a:r>
                <a:rPr kumimoji="0" lang="en-US" altLang="zh-TW" sz="2800" dirty="0">
                  <a:solidFill>
                    <a:prstClr val="black"/>
                  </a:solidFill>
                  <a:latin typeface="微軟正黑體" panose="020B0604030504040204" pitchFamily="34" charset="-120"/>
                </a:rPr>
                <a:t>/</a:t>
              </a:r>
              <a:r>
                <a:rPr kumimoji="0" lang="zh-TW" altLang="en-US" sz="2800" dirty="0">
                  <a:solidFill>
                    <a:prstClr val="black"/>
                  </a:solidFill>
                  <a:latin typeface="微軟正黑體" panose="020B0604030504040204" pitchFamily="34" charset="-120"/>
                </a:rPr>
                <a:t>他這麼做嗎？</a:t>
              </a:r>
              <a:endParaRPr kumimoji="0" lang="en-US" altLang="zh-TW" sz="2800" dirty="0">
                <a:solidFill>
                  <a:prstClr val="black"/>
                </a:solidFill>
                <a:latin typeface="微軟正黑體" panose="020B0604030504040204" pitchFamily="34" charset="-120"/>
              </a:endParaRPr>
            </a:p>
            <a:p>
              <a:pPr>
                <a:lnSpc>
                  <a:spcPct val="150000"/>
                </a:lnSpc>
                <a:defRPr/>
              </a:pPr>
              <a:r>
                <a:rPr kumimoji="0" lang="en-US" altLang="zh-TW" sz="2800" dirty="0">
                  <a:solidFill>
                    <a:prstClr val="black"/>
                  </a:solidFill>
                  <a:latin typeface="微軟正黑體" panose="020B0604030504040204" pitchFamily="34" charset="-120"/>
                </a:rPr>
                <a:t>	</a:t>
              </a:r>
              <a:r>
                <a:rPr kumimoji="0" lang="zh-TW" altLang="en-US" sz="2800" dirty="0">
                  <a:solidFill>
                    <a:prstClr val="black"/>
                  </a:solidFill>
                  <a:latin typeface="微軟正黑體" panose="020B0604030504040204" pitchFamily="34" charset="-120"/>
                </a:rPr>
                <a:t>如果可以重新來過，你會選擇這項工作嗎？</a:t>
              </a:r>
              <a:endParaRPr kumimoji="0" lang="en-US" altLang="zh-TW" sz="2800" dirty="0">
                <a:solidFill>
                  <a:prstClr val="black"/>
                </a:solidFill>
                <a:latin typeface="微軟正黑體" panose="020B0604030504040204" pitchFamily="34" charset="-120"/>
              </a:endParaRPr>
            </a:p>
            <a:p>
              <a:pPr>
                <a:lnSpc>
                  <a:spcPct val="150000"/>
                </a:lnSpc>
                <a:defRPr/>
              </a:pPr>
              <a:r>
                <a:rPr kumimoji="0" lang="en-US" altLang="zh-TW" sz="2800" dirty="0">
                  <a:solidFill>
                    <a:prstClr val="black"/>
                  </a:solidFill>
                  <a:latin typeface="微軟正黑體" panose="020B0604030504040204" pitchFamily="34" charset="-120"/>
                </a:rPr>
                <a:t>	</a:t>
              </a:r>
              <a:r>
                <a:rPr kumimoji="0" lang="zh-TW" altLang="en-US" sz="2800" dirty="0">
                  <a:solidFill>
                    <a:prstClr val="black"/>
                  </a:solidFill>
                  <a:latin typeface="微軟正黑體" panose="020B0604030504040204" pitchFamily="34" charset="-120"/>
                </a:rPr>
                <a:t>你會興高采烈的對別人談起自己的工作嗎？</a:t>
              </a:r>
            </a:p>
          </p:txBody>
        </p:sp>
        <p:sp>
          <p:nvSpPr>
            <p:cNvPr id="5" name="橢圓 4"/>
            <p:cNvSpPr/>
            <p:nvPr/>
          </p:nvSpPr>
          <p:spPr>
            <a:xfrm>
              <a:off x="682144" y="2369963"/>
              <a:ext cx="430809" cy="431798"/>
            </a:xfrm>
            <a:prstGeom prst="ellipse">
              <a:avLst/>
            </a:prstGeom>
            <a:ln>
              <a:solidFill>
                <a:srgbClr val="7030A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kumimoji="0" lang="en-US" altLang="zh-TW" dirty="0">
                  <a:solidFill>
                    <a:prstClr val="black"/>
                  </a:solidFill>
                </a:rPr>
                <a:t>1</a:t>
              </a:r>
              <a:endParaRPr kumimoji="0" lang="zh-TW" altLang="en-US" dirty="0">
                <a:solidFill>
                  <a:prstClr val="black"/>
                </a:solidFill>
              </a:endParaRPr>
            </a:p>
          </p:txBody>
        </p:sp>
        <p:sp>
          <p:nvSpPr>
            <p:cNvPr id="15" name="橢圓 14"/>
            <p:cNvSpPr/>
            <p:nvPr/>
          </p:nvSpPr>
          <p:spPr>
            <a:xfrm>
              <a:off x="682144" y="3041473"/>
              <a:ext cx="430809" cy="431798"/>
            </a:xfrm>
            <a:prstGeom prst="ellipse">
              <a:avLst/>
            </a:prstGeom>
            <a:ln>
              <a:solidFill>
                <a:srgbClr val="7030A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kumimoji="0" lang="en-US" altLang="zh-TW" dirty="0">
                  <a:solidFill>
                    <a:prstClr val="black"/>
                  </a:solidFill>
                </a:rPr>
                <a:t>2</a:t>
              </a:r>
              <a:endParaRPr kumimoji="0" lang="zh-TW" altLang="en-US" dirty="0">
                <a:solidFill>
                  <a:prstClr val="black"/>
                </a:solidFill>
              </a:endParaRPr>
            </a:p>
          </p:txBody>
        </p:sp>
        <p:sp>
          <p:nvSpPr>
            <p:cNvPr id="16" name="橢圓 15"/>
            <p:cNvSpPr/>
            <p:nvPr/>
          </p:nvSpPr>
          <p:spPr>
            <a:xfrm>
              <a:off x="694868" y="3719332"/>
              <a:ext cx="430811" cy="431798"/>
            </a:xfrm>
            <a:prstGeom prst="ellipse">
              <a:avLst/>
            </a:prstGeom>
            <a:ln>
              <a:solidFill>
                <a:srgbClr val="7030A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kumimoji="0" lang="en-US" altLang="zh-TW" dirty="0">
                  <a:solidFill>
                    <a:prstClr val="black"/>
                  </a:solidFill>
                </a:rPr>
                <a:t>3</a:t>
              </a:r>
              <a:endParaRPr kumimoji="0" lang="zh-TW" altLang="en-US" dirty="0">
                <a:solidFill>
                  <a:prstClr val="black"/>
                </a:solidFill>
              </a:endParaRPr>
            </a:p>
          </p:txBody>
        </p:sp>
        <p:sp>
          <p:nvSpPr>
            <p:cNvPr id="17" name="橢圓 16"/>
            <p:cNvSpPr/>
            <p:nvPr/>
          </p:nvSpPr>
          <p:spPr>
            <a:xfrm>
              <a:off x="676690" y="4349567"/>
              <a:ext cx="430811" cy="431798"/>
            </a:xfrm>
            <a:prstGeom prst="ellipse">
              <a:avLst/>
            </a:prstGeom>
            <a:ln>
              <a:solidFill>
                <a:srgbClr val="7030A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kumimoji="0" lang="en-US" altLang="zh-TW" dirty="0">
                  <a:solidFill>
                    <a:prstClr val="black"/>
                  </a:solidFill>
                </a:rPr>
                <a:t>4</a:t>
              </a:r>
              <a:endParaRPr kumimoji="0" lang="zh-TW" altLang="en-US" dirty="0">
                <a:solidFill>
                  <a:prstClr val="black"/>
                </a:solidFill>
              </a:endParaRPr>
            </a:p>
          </p:txBody>
        </p:sp>
        <p:sp>
          <p:nvSpPr>
            <p:cNvPr id="18" name="橢圓 17"/>
            <p:cNvSpPr/>
            <p:nvPr/>
          </p:nvSpPr>
          <p:spPr>
            <a:xfrm>
              <a:off x="676690" y="4971864"/>
              <a:ext cx="430811" cy="431798"/>
            </a:xfrm>
            <a:prstGeom prst="ellipse">
              <a:avLst/>
            </a:prstGeom>
            <a:ln>
              <a:solidFill>
                <a:srgbClr val="7030A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kumimoji="0" lang="en-US" altLang="zh-TW" dirty="0">
                  <a:solidFill>
                    <a:prstClr val="black"/>
                  </a:solidFill>
                </a:rPr>
                <a:t>5</a:t>
              </a:r>
              <a:endParaRPr kumimoji="0" lang="zh-TW" altLang="en-US" dirty="0">
                <a:solidFill>
                  <a:prstClr val="black"/>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xit" presetSubtype="4" fill="hold" nodeType="clickEffect">
                                  <p:stCondLst>
                                    <p:cond delay="0"/>
                                  </p:stCondLst>
                                  <p:childTnLst>
                                    <p:anim calcmode="lin" valueType="num">
                                      <p:cBhvr additive="base">
                                        <p:cTn id="6" dur="500"/>
                                        <p:tgtEl>
                                          <p:spTgt spid="6"/>
                                        </p:tgtEl>
                                        <p:attrNameLst>
                                          <p:attrName>ppt_y</p:attrName>
                                        </p:attrNameLst>
                                      </p:cBhvr>
                                      <p:tavLst>
                                        <p:tav tm="0">
                                          <p:val>
                                            <p:strVal val="#ppt_y"/>
                                          </p:val>
                                        </p:tav>
                                        <p:tav tm="100000">
                                          <p:val>
                                            <p:strVal val="#ppt_y+#ppt_h*1.125000"/>
                                          </p:val>
                                        </p:tav>
                                      </p:tavLst>
                                    </p:anim>
                                    <p:animEffect transition="out" filter="wipe(down)">
                                      <p:cBhvr>
                                        <p:cTn id="7" dur="500"/>
                                        <p:tgtEl>
                                          <p:spTgt spid="6"/>
                                        </p:tgtEl>
                                      </p:cBhvr>
                                    </p:animEffect>
                                    <p:set>
                                      <p:cBhvr>
                                        <p:cTn id="8" dur="1" fill="hold">
                                          <p:stCondLst>
                                            <p:cond delay="499"/>
                                          </p:stCondLst>
                                        </p:cTn>
                                        <p:tgtEl>
                                          <p:spTgt spid="6"/>
                                        </p:tgtEl>
                                        <p:attrNameLst>
                                          <p:attrName>style.visibility</p:attrName>
                                        </p:attrNameLst>
                                      </p:cBhvr>
                                      <p:to>
                                        <p:strVal val="hidden"/>
                                      </p:to>
                                    </p:set>
                                  </p:childTnLst>
                                </p:cTn>
                              </p:par>
                            </p:childTnLst>
                          </p:cTn>
                        </p:par>
                        <p:par>
                          <p:cTn id="9" fill="hold" nodeType="afterGroup">
                            <p:stCondLst>
                              <p:cond delay="500"/>
                            </p:stCondLst>
                            <p:childTnLst>
                              <p:par>
                                <p:cTn id="10" presetID="14" presetClass="entr" presetSubtype="1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par>
                          <p:cTn id="19" fill="hold" nodeType="afterGroup">
                            <p:stCondLst>
                              <p:cond delay="1000"/>
                            </p:stCondLst>
                            <p:childTnLst>
                              <p:par>
                                <p:cTn id="20" presetID="42" presetClass="path" presetSubtype="0" accel="50000" decel="50000" fill="hold" nodeType="afterEffect">
                                  <p:stCondLst>
                                    <p:cond delay="0"/>
                                  </p:stCondLst>
                                  <p:childTnLst>
                                    <p:animMotion origin="layout" path="M 4.79167E-6 3.33333E-6 L 4.79167E-6 0.05671 " pathEditMode="relative" rAng="0" ptsTypes="AA">
                                      <p:cBhvr>
                                        <p:cTn id="21" dur="5000" fill="hold"/>
                                        <p:tgtEl>
                                          <p:spTgt spid="13"/>
                                        </p:tgtEl>
                                        <p:attrNameLst>
                                          <p:attrName>ppt_x</p:attrName>
                                          <p:attrName>ppt_y</p:attrName>
                                        </p:attrNameLst>
                                      </p:cBhvr>
                                      <p:rCtr x="0" y="282400"/>
                                    </p:animMotion>
                                  </p:childTnLst>
                                </p:cTn>
                              </p:par>
                              <p:par>
                                <p:cTn id="22" presetID="0" presetClass="path" presetSubtype="0" accel="50000" decel="50000" fill="hold" nodeType="withEffect">
                                  <p:stCondLst>
                                    <p:cond delay="0"/>
                                  </p:stCondLst>
                                  <p:childTnLst>
                                    <p:animMotion origin="layout" path="M 1.875E-6 -7.40741E-7 L 0.08359 -0.05995 " pathEditMode="relative" rAng="0" ptsTypes="AA">
                                      <p:cBhvr>
                                        <p:cTn id="23" dur="5000" fill="hold"/>
                                        <p:tgtEl>
                                          <p:spTgt spid="14"/>
                                        </p:tgtEl>
                                        <p:attrNameLst>
                                          <p:attrName>ppt_x</p:attrName>
                                          <p:attrName>ppt_y</p:attrName>
                                        </p:attrNameLst>
                                      </p:cBhvr>
                                      <p:rCtr x="418000" y="-300900"/>
                                    </p:animMotion>
                                  </p:childTnLst>
                                </p:cTn>
                              </p:par>
                              <p:par>
                                <p:cTn id="24" presetID="0" presetClass="path" presetSubtype="0" accel="50000" decel="50000" fill="hold" nodeType="withEffect">
                                  <p:stCondLst>
                                    <p:cond delay="0"/>
                                  </p:stCondLst>
                                  <p:childTnLst>
                                    <p:animMotion origin="layout" path="M -1.04167E-6 4.07407E-6 L -0.05807 -0.05579 " pathEditMode="relative" rAng="0" ptsTypes="AA">
                                      <p:cBhvr>
                                        <p:cTn id="25" dur="5000" fill="hold"/>
                                        <p:tgtEl>
                                          <p:spTgt spid="12"/>
                                        </p:tgtEl>
                                        <p:attrNameLst>
                                          <p:attrName>ppt_x</p:attrName>
                                          <p:attrName>ppt_y</p:attrName>
                                        </p:attrNameLst>
                                      </p:cBhvr>
                                      <p:rCtr x="-290400" y="-280100"/>
                                    </p:animMotion>
                                  </p:childTnLst>
                                </p:cTn>
                              </p:par>
                            </p:childTnLst>
                          </p:cTn>
                        </p:par>
                        <p:par>
                          <p:cTn id="26" fill="hold" nodeType="afterGroup">
                            <p:stCondLst>
                              <p:cond delay="6000"/>
                            </p:stCondLst>
                            <p:childTnLst>
                              <p:par>
                                <p:cTn id="27" presetID="26" presetClass="emph" presetSubtype="0" fill="hold" nodeType="afterEffect">
                                  <p:stCondLst>
                                    <p:cond delay="0"/>
                                  </p:stCondLst>
                                  <p:childTnLst>
                                    <p:animEffect transition="out" filter="fade">
                                      <p:cBhvr>
                                        <p:cTn id="28" dur="2000" tmFilter="0, 0; .2, .5; .8, .5; 1, 0"/>
                                        <p:tgtEl>
                                          <p:spTgt spid="13"/>
                                        </p:tgtEl>
                                      </p:cBhvr>
                                    </p:animEffect>
                                    <p:animScale>
                                      <p:cBhvr>
                                        <p:cTn id="29" dur="1000" autoRev="1" fill="hold"/>
                                        <p:tgtEl>
                                          <p:spTgt spid="13"/>
                                        </p:tgtEl>
                                      </p:cBhvr>
                                      <p:by x="105000" y="105000"/>
                                    </p:animScale>
                                  </p:childTnLst>
                                </p:cTn>
                              </p:par>
                              <p:par>
                                <p:cTn id="30" presetID="26" presetClass="emph" presetSubtype="0" fill="hold" nodeType="withEffect">
                                  <p:stCondLst>
                                    <p:cond delay="0"/>
                                  </p:stCondLst>
                                  <p:childTnLst>
                                    <p:animEffect transition="out" filter="fade">
                                      <p:cBhvr>
                                        <p:cTn id="31" dur="2000" tmFilter="0, 0; .2, .5; .8, .5; 1, 0"/>
                                        <p:tgtEl>
                                          <p:spTgt spid="14"/>
                                        </p:tgtEl>
                                      </p:cBhvr>
                                    </p:animEffect>
                                    <p:animScale>
                                      <p:cBhvr>
                                        <p:cTn id="32" dur="1000" autoRev="1" fill="hold"/>
                                        <p:tgtEl>
                                          <p:spTgt spid="14"/>
                                        </p:tgtEl>
                                      </p:cBhvr>
                                      <p:by x="105000" y="105000"/>
                                    </p:animScale>
                                  </p:childTnLst>
                                </p:cTn>
                              </p:par>
                              <p:par>
                                <p:cTn id="33" presetID="26" presetClass="emph" presetSubtype="0" fill="hold" nodeType="withEffect">
                                  <p:stCondLst>
                                    <p:cond delay="0"/>
                                  </p:stCondLst>
                                  <p:childTnLst>
                                    <p:animEffect transition="out" filter="fade">
                                      <p:cBhvr>
                                        <p:cTn id="34" dur="2000" tmFilter="0, 0; .2, .5; .8, .5; 1, 0"/>
                                        <p:tgtEl>
                                          <p:spTgt spid="12"/>
                                        </p:tgtEl>
                                      </p:cBhvr>
                                    </p:animEffect>
                                    <p:animScale>
                                      <p:cBhvr>
                                        <p:cTn id="35" dur="10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BFC"/>
            </a:gs>
            <a:gs pos="74001">
              <a:srgbClr val="AEDAE5"/>
            </a:gs>
            <a:gs pos="83000">
              <a:srgbClr val="AEDAE5"/>
            </a:gs>
            <a:gs pos="100000">
              <a:srgbClr val="C9E6EE"/>
            </a:gs>
          </a:gsLst>
          <a:lin ang="5400000" scaled="1"/>
        </a:gradFill>
        <a:effectLst/>
      </p:bgPr>
    </p:bg>
    <p:spTree>
      <p:nvGrpSpPr>
        <p:cNvPr id="1" name=""/>
        <p:cNvGrpSpPr/>
        <p:nvPr/>
      </p:nvGrpSpPr>
      <p:grpSpPr>
        <a:xfrm>
          <a:off x="0" y="0"/>
          <a:ext cx="0" cy="0"/>
          <a:chOff x="0" y="0"/>
          <a:chExt cx="0" cy="0"/>
        </a:xfrm>
      </p:grpSpPr>
      <p:sp>
        <p:nvSpPr>
          <p:cNvPr id="3" name="任意多边形 52"/>
          <p:cNvSpPr/>
          <p:nvPr/>
        </p:nvSpPr>
        <p:spPr>
          <a:xfrm>
            <a:off x="3275013" y="4035425"/>
            <a:ext cx="2408237" cy="1447800"/>
          </a:xfrm>
          <a:custGeom>
            <a:avLst/>
            <a:gdLst>
              <a:gd name="connsiteX0" fmla="*/ 613113 w 1863270"/>
              <a:gd name="connsiteY0" fmla="*/ 0 h 1119753"/>
              <a:gd name="connsiteX1" fmla="*/ 937320 w 1863270"/>
              <a:gd name="connsiteY1" fmla="*/ 214899 h 1119753"/>
              <a:gd name="connsiteX2" fmla="*/ 938985 w 1863270"/>
              <a:gd name="connsiteY2" fmla="*/ 220260 h 1119753"/>
              <a:gd name="connsiteX3" fmla="*/ 957596 w 1863270"/>
              <a:gd name="connsiteY3" fmla="*/ 185972 h 1119753"/>
              <a:gd name="connsiteX4" fmla="*/ 1249362 w 1863270"/>
              <a:gd name="connsiteY4" fmla="*/ 30841 h 1119753"/>
              <a:gd name="connsiteX5" fmla="*/ 1594072 w 1863270"/>
              <a:gd name="connsiteY5" fmla="*/ 311787 h 1119753"/>
              <a:gd name="connsiteX6" fmla="*/ 1600380 w 1863270"/>
              <a:gd name="connsiteY6" fmla="*/ 374360 h 1119753"/>
              <a:gd name="connsiteX7" fmla="*/ 1648371 w 1863270"/>
              <a:gd name="connsiteY7" fmla="*/ 389258 h 1119753"/>
              <a:gd name="connsiteX8" fmla="*/ 1863270 w 1863270"/>
              <a:gd name="connsiteY8" fmla="*/ 713465 h 1119753"/>
              <a:gd name="connsiteX9" fmla="*/ 1511412 w 1863270"/>
              <a:gd name="connsiteY9" fmla="*/ 1065323 h 1119753"/>
              <a:gd name="connsiteX10" fmla="*/ 1245355 w 1863270"/>
              <a:gd name="connsiteY10" fmla="*/ 943730 h 1119753"/>
              <a:gd name="connsiteX11" fmla="*/ 1233031 w 1863270"/>
              <a:gd name="connsiteY11" fmla="*/ 926827 h 1119753"/>
              <a:gd name="connsiteX12" fmla="*/ 1212516 w 1863270"/>
              <a:gd name="connsiteY12" fmla="*/ 964622 h 1119753"/>
              <a:gd name="connsiteX13" fmla="*/ 920750 w 1863270"/>
              <a:gd name="connsiteY13" fmla="*/ 1119753 h 1119753"/>
              <a:gd name="connsiteX14" fmla="*/ 671949 w 1863270"/>
              <a:gd name="connsiteY14" fmla="*/ 1016696 h 1119753"/>
              <a:gd name="connsiteX15" fmla="*/ 630549 w 1863270"/>
              <a:gd name="connsiteY15" fmla="*/ 966519 h 1119753"/>
              <a:gd name="connsiteX16" fmla="*/ 600659 w 1863270"/>
              <a:gd name="connsiteY16" fmla="*/ 1002746 h 1119753"/>
              <a:gd name="connsiteX17" fmla="*/ 351858 w 1863270"/>
              <a:gd name="connsiteY17" fmla="*/ 1105803 h 1119753"/>
              <a:gd name="connsiteX18" fmla="*/ 0 w 1863270"/>
              <a:gd name="connsiteY18" fmla="*/ 753945 h 1119753"/>
              <a:gd name="connsiteX19" fmla="*/ 214899 w 1863270"/>
              <a:gd name="connsiteY19" fmla="*/ 429738 h 1119753"/>
              <a:gd name="connsiteX20" fmla="*/ 267461 w 1863270"/>
              <a:gd name="connsiteY20" fmla="*/ 413422 h 1119753"/>
              <a:gd name="connsiteX21" fmla="*/ 261255 w 1863270"/>
              <a:gd name="connsiteY21" fmla="*/ 351858 h 1119753"/>
              <a:gd name="connsiteX22" fmla="*/ 613113 w 1863270"/>
              <a:gd name="connsiteY22" fmla="*/ 0 h 11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3270" h="1119753">
                <a:moveTo>
                  <a:pt x="613113" y="0"/>
                </a:moveTo>
                <a:cubicBezTo>
                  <a:pt x="758857" y="0"/>
                  <a:pt x="883905" y="88612"/>
                  <a:pt x="937320" y="214899"/>
                </a:cubicBezTo>
                <a:lnTo>
                  <a:pt x="938985" y="220260"/>
                </a:lnTo>
                <a:lnTo>
                  <a:pt x="957596" y="185972"/>
                </a:lnTo>
                <a:cubicBezTo>
                  <a:pt x="1020827" y="92377"/>
                  <a:pt x="1127908" y="30841"/>
                  <a:pt x="1249362" y="30841"/>
                </a:cubicBezTo>
                <a:cubicBezTo>
                  <a:pt x="1419397" y="30841"/>
                  <a:pt x="1561262" y="151451"/>
                  <a:pt x="1594072" y="311787"/>
                </a:cubicBezTo>
                <a:lnTo>
                  <a:pt x="1600380" y="374360"/>
                </a:lnTo>
                <a:lnTo>
                  <a:pt x="1648371" y="389258"/>
                </a:lnTo>
                <a:cubicBezTo>
                  <a:pt x="1774658" y="442673"/>
                  <a:pt x="1863270" y="567721"/>
                  <a:pt x="1863270" y="713465"/>
                </a:cubicBezTo>
                <a:cubicBezTo>
                  <a:pt x="1863270" y="907791"/>
                  <a:pt x="1705738" y="1065323"/>
                  <a:pt x="1511412" y="1065323"/>
                </a:cubicBezTo>
                <a:cubicBezTo>
                  <a:pt x="1405140" y="1065323"/>
                  <a:pt x="1309872" y="1018210"/>
                  <a:pt x="1245355" y="943730"/>
                </a:cubicBezTo>
                <a:lnTo>
                  <a:pt x="1233031" y="926827"/>
                </a:lnTo>
                <a:lnTo>
                  <a:pt x="1212516" y="964622"/>
                </a:lnTo>
                <a:cubicBezTo>
                  <a:pt x="1149285" y="1058217"/>
                  <a:pt x="1042204" y="1119753"/>
                  <a:pt x="920750" y="1119753"/>
                </a:cubicBezTo>
                <a:cubicBezTo>
                  <a:pt x="823587" y="1119753"/>
                  <a:pt x="735622" y="1080370"/>
                  <a:pt x="671949" y="1016696"/>
                </a:cubicBezTo>
                <a:lnTo>
                  <a:pt x="630549" y="966519"/>
                </a:lnTo>
                <a:lnTo>
                  <a:pt x="600659" y="1002746"/>
                </a:lnTo>
                <a:cubicBezTo>
                  <a:pt x="536985" y="1066420"/>
                  <a:pt x="449021" y="1105803"/>
                  <a:pt x="351858" y="1105803"/>
                </a:cubicBezTo>
                <a:cubicBezTo>
                  <a:pt x="157532" y="1105803"/>
                  <a:pt x="0" y="948271"/>
                  <a:pt x="0" y="753945"/>
                </a:cubicBezTo>
                <a:cubicBezTo>
                  <a:pt x="0" y="608201"/>
                  <a:pt x="88612" y="483153"/>
                  <a:pt x="214899" y="429738"/>
                </a:cubicBezTo>
                <a:lnTo>
                  <a:pt x="267461" y="413422"/>
                </a:lnTo>
                <a:lnTo>
                  <a:pt x="261255" y="351858"/>
                </a:lnTo>
                <a:cubicBezTo>
                  <a:pt x="261255" y="157532"/>
                  <a:pt x="418787" y="0"/>
                  <a:pt x="613113" y="0"/>
                </a:cubicBezTo>
                <a:close/>
              </a:path>
            </a:pathLst>
          </a:custGeom>
          <a:solidFill>
            <a:schemeClr val="bg1"/>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4" name="椭圆 2"/>
          <p:cNvSpPr/>
          <p:nvPr/>
        </p:nvSpPr>
        <p:spPr>
          <a:xfrm>
            <a:off x="4976813" y="750888"/>
            <a:ext cx="2427287" cy="2427287"/>
          </a:xfrm>
          <a:prstGeom prst="ellipse">
            <a:avLst/>
          </a:prstGeom>
          <a:solidFill>
            <a:srgbClr val="C7C7C7">
              <a:alpha val="90000"/>
            </a:srgbClr>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5" name="直接连接符 21"/>
          <p:cNvCxnSpPr/>
          <p:nvPr/>
        </p:nvCxnSpPr>
        <p:spPr>
          <a:xfrm flipH="1">
            <a:off x="4843463" y="3178175"/>
            <a:ext cx="1168400" cy="31194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30"/>
          <p:cNvCxnSpPr>
            <a:stCxn id="7" idx="3"/>
          </p:cNvCxnSpPr>
          <p:nvPr/>
        </p:nvCxnSpPr>
        <p:spPr>
          <a:xfrm flipH="1">
            <a:off x="6665913" y="3983038"/>
            <a:ext cx="1663700" cy="23145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椭圆 1"/>
          <p:cNvSpPr/>
          <p:nvPr/>
        </p:nvSpPr>
        <p:spPr>
          <a:xfrm>
            <a:off x="8123238" y="2778125"/>
            <a:ext cx="1412875" cy="1412875"/>
          </a:xfrm>
          <a:prstGeom prst="ellipse">
            <a:avLst/>
          </a:prstGeom>
          <a:solidFill>
            <a:srgbClr val="C7C7C7">
              <a:alpha val="90000"/>
            </a:srgbClr>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8" name="直接连接符 19"/>
          <p:cNvCxnSpPr/>
          <p:nvPr/>
        </p:nvCxnSpPr>
        <p:spPr>
          <a:xfrm>
            <a:off x="3871913" y="2362200"/>
            <a:ext cx="971550" cy="39354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椭圆 3"/>
          <p:cNvSpPr/>
          <p:nvPr/>
        </p:nvSpPr>
        <p:spPr>
          <a:xfrm>
            <a:off x="3349625" y="1452563"/>
            <a:ext cx="909638" cy="909637"/>
          </a:xfrm>
          <a:prstGeom prst="ellipse">
            <a:avLst/>
          </a:prstGeom>
          <a:solidFill>
            <a:srgbClr val="C7C7C7">
              <a:alpha val="90000"/>
            </a:srgbClr>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10" name="直接连接符 15"/>
          <p:cNvCxnSpPr/>
          <p:nvPr/>
        </p:nvCxnSpPr>
        <p:spPr>
          <a:xfrm>
            <a:off x="3349625" y="4133850"/>
            <a:ext cx="1466850" cy="21193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椭圆 4"/>
          <p:cNvSpPr/>
          <p:nvPr/>
        </p:nvSpPr>
        <p:spPr>
          <a:xfrm>
            <a:off x="1912938" y="2693988"/>
            <a:ext cx="1730375" cy="1730375"/>
          </a:xfrm>
          <a:prstGeom prst="ellipse">
            <a:avLst/>
          </a:prstGeom>
          <a:solidFill>
            <a:srgbClr val="C7C7C7">
              <a:alpha val="90000"/>
            </a:srgbClr>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12" name="椭圆 5"/>
          <p:cNvSpPr/>
          <p:nvPr/>
        </p:nvSpPr>
        <p:spPr>
          <a:xfrm>
            <a:off x="1790700" y="3581400"/>
            <a:ext cx="1895475" cy="1893888"/>
          </a:xfrm>
          <a:prstGeom prst="ellipse">
            <a:avLst/>
          </a:prstGeom>
          <a:solidFill>
            <a:srgbClr val="FF0000"/>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solidFill>
                <a:srgbClr val="FF0000"/>
              </a:solidFill>
            </a:endParaRPr>
          </a:p>
        </p:txBody>
      </p:sp>
      <p:cxnSp>
        <p:nvCxnSpPr>
          <p:cNvPr id="13" name="直接连接符 13"/>
          <p:cNvCxnSpPr/>
          <p:nvPr/>
        </p:nvCxnSpPr>
        <p:spPr>
          <a:xfrm>
            <a:off x="3275013" y="5386388"/>
            <a:ext cx="1541462" cy="911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7"/>
          <p:cNvCxnSpPr/>
          <p:nvPr/>
        </p:nvCxnSpPr>
        <p:spPr>
          <a:xfrm flipH="1">
            <a:off x="4843463" y="3654425"/>
            <a:ext cx="73025" cy="2628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椭圆 9"/>
          <p:cNvSpPr/>
          <p:nvPr/>
        </p:nvSpPr>
        <p:spPr>
          <a:xfrm>
            <a:off x="5676900" y="4048125"/>
            <a:ext cx="1128713" cy="1128713"/>
          </a:xfrm>
          <a:prstGeom prst="ellipse">
            <a:avLst/>
          </a:prstGeom>
          <a:solidFill>
            <a:srgbClr val="C7C7C7">
              <a:alpha val="90000"/>
            </a:srgbClr>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17" name="直接连接符 23"/>
          <p:cNvCxnSpPr/>
          <p:nvPr/>
        </p:nvCxnSpPr>
        <p:spPr>
          <a:xfrm>
            <a:off x="6380163" y="5153025"/>
            <a:ext cx="263525" cy="11303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椭圆 7"/>
          <p:cNvSpPr/>
          <p:nvPr/>
        </p:nvSpPr>
        <p:spPr>
          <a:xfrm>
            <a:off x="6370638" y="2111375"/>
            <a:ext cx="2079625" cy="2079625"/>
          </a:xfrm>
          <a:prstGeom prst="ellipse">
            <a:avLst/>
          </a:prstGeom>
          <a:solidFill>
            <a:srgbClr val="663300"/>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19" name="直接连接符 25"/>
          <p:cNvCxnSpPr/>
          <p:nvPr/>
        </p:nvCxnSpPr>
        <p:spPr>
          <a:xfrm flipH="1">
            <a:off x="6665913" y="4117975"/>
            <a:ext cx="528637" cy="21907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椭圆 8"/>
          <p:cNvSpPr/>
          <p:nvPr/>
        </p:nvSpPr>
        <p:spPr>
          <a:xfrm>
            <a:off x="7894638" y="4038600"/>
            <a:ext cx="1698625" cy="1697038"/>
          </a:xfrm>
          <a:prstGeom prst="ellipse">
            <a:avLst/>
          </a:prstGeom>
          <a:solidFill>
            <a:srgbClr val="006600"/>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21" name="直接连接符 28"/>
          <p:cNvCxnSpPr>
            <a:stCxn id="20" idx="3"/>
          </p:cNvCxnSpPr>
          <p:nvPr/>
        </p:nvCxnSpPr>
        <p:spPr>
          <a:xfrm flipH="1">
            <a:off x="6665913" y="5487988"/>
            <a:ext cx="1477962" cy="8207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1268" name="文本框 34"/>
          <p:cNvSpPr txBox="1">
            <a:spLocks noChangeArrowheads="1"/>
          </p:cNvSpPr>
          <p:nvPr/>
        </p:nvSpPr>
        <p:spPr bwMode="auto">
          <a:xfrm>
            <a:off x="2235200" y="3973513"/>
            <a:ext cx="1030288"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6600" b="1">
                <a:solidFill>
                  <a:schemeClr val="bg1"/>
                </a:solidFill>
                <a:latin typeface="Microsoft YaHei" pitchFamily="34" charset="-122"/>
                <a:ea typeface="Microsoft YaHei" pitchFamily="34" charset="-122"/>
              </a:rPr>
              <a:t>諮</a:t>
            </a:r>
            <a:endParaRPr kumimoji="0" lang="zh-CN" altLang="en-US" sz="6600" b="1">
              <a:solidFill>
                <a:schemeClr val="bg1"/>
              </a:solidFill>
              <a:latin typeface="Microsoft YaHei" pitchFamily="34" charset="-122"/>
              <a:ea typeface="Microsoft YaHei" pitchFamily="34" charset="-122"/>
            </a:endParaRPr>
          </a:p>
        </p:txBody>
      </p:sp>
      <p:sp>
        <p:nvSpPr>
          <p:cNvPr id="26" name="任意多边形 51"/>
          <p:cNvSpPr/>
          <p:nvPr/>
        </p:nvSpPr>
        <p:spPr>
          <a:xfrm>
            <a:off x="249238" y="1471613"/>
            <a:ext cx="1862137" cy="1119187"/>
          </a:xfrm>
          <a:custGeom>
            <a:avLst/>
            <a:gdLst>
              <a:gd name="connsiteX0" fmla="*/ 613113 w 1863270"/>
              <a:gd name="connsiteY0" fmla="*/ 0 h 1119753"/>
              <a:gd name="connsiteX1" fmla="*/ 937320 w 1863270"/>
              <a:gd name="connsiteY1" fmla="*/ 214899 h 1119753"/>
              <a:gd name="connsiteX2" fmla="*/ 938985 w 1863270"/>
              <a:gd name="connsiteY2" fmla="*/ 220260 h 1119753"/>
              <a:gd name="connsiteX3" fmla="*/ 957596 w 1863270"/>
              <a:gd name="connsiteY3" fmla="*/ 185972 h 1119753"/>
              <a:gd name="connsiteX4" fmla="*/ 1249362 w 1863270"/>
              <a:gd name="connsiteY4" fmla="*/ 30841 h 1119753"/>
              <a:gd name="connsiteX5" fmla="*/ 1594072 w 1863270"/>
              <a:gd name="connsiteY5" fmla="*/ 311787 h 1119753"/>
              <a:gd name="connsiteX6" fmla="*/ 1600380 w 1863270"/>
              <a:gd name="connsiteY6" fmla="*/ 374360 h 1119753"/>
              <a:gd name="connsiteX7" fmla="*/ 1648371 w 1863270"/>
              <a:gd name="connsiteY7" fmla="*/ 389258 h 1119753"/>
              <a:gd name="connsiteX8" fmla="*/ 1863270 w 1863270"/>
              <a:gd name="connsiteY8" fmla="*/ 713465 h 1119753"/>
              <a:gd name="connsiteX9" fmla="*/ 1511412 w 1863270"/>
              <a:gd name="connsiteY9" fmla="*/ 1065323 h 1119753"/>
              <a:gd name="connsiteX10" fmla="*/ 1245355 w 1863270"/>
              <a:gd name="connsiteY10" fmla="*/ 943730 h 1119753"/>
              <a:gd name="connsiteX11" fmla="*/ 1233031 w 1863270"/>
              <a:gd name="connsiteY11" fmla="*/ 926827 h 1119753"/>
              <a:gd name="connsiteX12" fmla="*/ 1212516 w 1863270"/>
              <a:gd name="connsiteY12" fmla="*/ 964622 h 1119753"/>
              <a:gd name="connsiteX13" fmla="*/ 920750 w 1863270"/>
              <a:gd name="connsiteY13" fmla="*/ 1119753 h 1119753"/>
              <a:gd name="connsiteX14" fmla="*/ 671949 w 1863270"/>
              <a:gd name="connsiteY14" fmla="*/ 1016696 h 1119753"/>
              <a:gd name="connsiteX15" fmla="*/ 630549 w 1863270"/>
              <a:gd name="connsiteY15" fmla="*/ 966519 h 1119753"/>
              <a:gd name="connsiteX16" fmla="*/ 600659 w 1863270"/>
              <a:gd name="connsiteY16" fmla="*/ 1002746 h 1119753"/>
              <a:gd name="connsiteX17" fmla="*/ 351858 w 1863270"/>
              <a:gd name="connsiteY17" fmla="*/ 1105803 h 1119753"/>
              <a:gd name="connsiteX18" fmla="*/ 0 w 1863270"/>
              <a:gd name="connsiteY18" fmla="*/ 753945 h 1119753"/>
              <a:gd name="connsiteX19" fmla="*/ 214899 w 1863270"/>
              <a:gd name="connsiteY19" fmla="*/ 429738 h 1119753"/>
              <a:gd name="connsiteX20" fmla="*/ 267461 w 1863270"/>
              <a:gd name="connsiteY20" fmla="*/ 413422 h 1119753"/>
              <a:gd name="connsiteX21" fmla="*/ 261255 w 1863270"/>
              <a:gd name="connsiteY21" fmla="*/ 351858 h 1119753"/>
              <a:gd name="connsiteX22" fmla="*/ 613113 w 1863270"/>
              <a:gd name="connsiteY22" fmla="*/ 0 h 11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3270" h="1119753">
                <a:moveTo>
                  <a:pt x="613113" y="0"/>
                </a:moveTo>
                <a:cubicBezTo>
                  <a:pt x="758857" y="0"/>
                  <a:pt x="883905" y="88612"/>
                  <a:pt x="937320" y="214899"/>
                </a:cubicBezTo>
                <a:lnTo>
                  <a:pt x="938985" y="220260"/>
                </a:lnTo>
                <a:lnTo>
                  <a:pt x="957596" y="185972"/>
                </a:lnTo>
                <a:cubicBezTo>
                  <a:pt x="1020827" y="92377"/>
                  <a:pt x="1127908" y="30841"/>
                  <a:pt x="1249362" y="30841"/>
                </a:cubicBezTo>
                <a:cubicBezTo>
                  <a:pt x="1419397" y="30841"/>
                  <a:pt x="1561262" y="151451"/>
                  <a:pt x="1594072" y="311787"/>
                </a:cubicBezTo>
                <a:lnTo>
                  <a:pt x="1600380" y="374360"/>
                </a:lnTo>
                <a:lnTo>
                  <a:pt x="1648371" y="389258"/>
                </a:lnTo>
                <a:cubicBezTo>
                  <a:pt x="1774658" y="442673"/>
                  <a:pt x="1863270" y="567721"/>
                  <a:pt x="1863270" y="713465"/>
                </a:cubicBezTo>
                <a:cubicBezTo>
                  <a:pt x="1863270" y="907791"/>
                  <a:pt x="1705738" y="1065323"/>
                  <a:pt x="1511412" y="1065323"/>
                </a:cubicBezTo>
                <a:cubicBezTo>
                  <a:pt x="1405140" y="1065323"/>
                  <a:pt x="1309872" y="1018210"/>
                  <a:pt x="1245355" y="943730"/>
                </a:cubicBezTo>
                <a:lnTo>
                  <a:pt x="1233031" y="926827"/>
                </a:lnTo>
                <a:lnTo>
                  <a:pt x="1212516" y="964622"/>
                </a:lnTo>
                <a:cubicBezTo>
                  <a:pt x="1149285" y="1058217"/>
                  <a:pt x="1042204" y="1119753"/>
                  <a:pt x="920750" y="1119753"/>
                </a:cubicBezTo>
                <a:cubicBezTo>
                  <a:pt x="823587" y="1119753"/>
                  <a:pt x="735622" y="1080370"/>
                  <a:pt x="671949" y="1016696"/>
                </a:cubicBezTo>
                <a:lnTo>
                  <a:pt x="630549" y="966519"/>
                </a:lnTo>
                <a:lnTo>
                  <a:pt x="600659" y="1002746"/>
                </a:lnTo>
                <a:cubicBezTo>
                  <a:pt x="536985" y="1066420"/>
                  <a:pt x="449021" y="1105803"/>
                  <a:pt x="351858" y="1105803"/>
                </a:cubicBezTo>
                <a:cubicBezTo>
                  <a:pt x="157532" y="1105803"/>
                  <a:pt x="0" y="948271"/>
                  <a:pt x="0" y="753945"/>
                </a:cubicBezTo>
                <a:cubicBezTo>
                  <a:pt x="0" y="608201"/>
                  <a:pt x="88612" y="483153"/>
                  <a:pt x="214899" y="429738"/>
                </a:cubicBezTo>
                <a:lnTo>
                  <a:pt x="267461" y="413422"/>
                </a:lnTo>
                <a:lnTo>
                  <a:pt x="261255" y="351858"/>
                </a:lnTo>
                <a:cubicBezTo>
                  <a:pt x="261255" y="157532"/>
                  <a:pt x="418787" y="0"/>
                  <a:pt x="613113" y="0"/>
                </a:cubicBezTo>
                <a:close/>
              </a:path>
            </a:pathLst>
          </a:custGeom>
          <a:solidFill>
            <a:schemeClr val="bg1"/>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27" name="任意多边形 54"/>
          <p:cNvSpPr/>
          <p:nvPr/>
        </p:nvSpPr>
        <p:spPr>
          <a:xfrm>
            <a:off x="847725" y="2030413"/>
            <a:ext cx="1863725" cy="1120775"/>
          </a:xfrm>
          <a:custGeom>
            <a:avLst/>
            <a:gdLst>
              <a:gd name="connsiteX0" fmla="*/ 613113 w 1863270"/>
              <a:gd name="connsiteY0" fmla="*/ 0 h 1119753"/>
              <a:gd name="connsiteX1" fmla="*/ 937320 w 1863270"/>
              <a:gd name="connsiteY1" fmla="*/ 214899 h 1119753"/>
              <a:gd name="connsiteX2" fmla="*/ 938985 w 1863270"/>
              <a:gd name="connsiteY2" fmla="*/ 220260 h 1119753"/>
              <a:gd name="connsiteX3" fmla="*/ 957596 w 1863270"/>
              <a:gd name="connsiteY3" fmla="*/ 185972 h 1119753"/>
              <a:gd name="connsiteX4" fmla="*/ 1249362 w 1863270"/>
              <a:gd name="connsiteY4" fmla="*/ 30841 h 1119753"/>
              <a:gd name="connsiteX5" fmla="*/ 1594072 w 1863270"/>
              <a:gd name="connsiteY5" fmla="*/ 311787 h 1119753"/>
              <a:gd name="connsiteX6" fmla="*/ 1600380 w 1863270"/>
              <a:gd name="connsiteY6" fmla="*/ 374360 h 1119753"/>
              <a:gd name="connsiteX7" fmla="*/ 1648371 w 1863270"/>
              <a:gd name="connsiteY7" fmla="*/ 389258 h 1119753"/>
              <a:gd name="connsiteX8" fmla="*/ 1863270 w 1863270"/>
              <a:gd name="connsiteY8" fmla="*/ 713465 h 1119753"/>
              <a:gd name="connsiteX9" fmla="*/ 1511412 w 1863270"/>
              <a:gd name="connsiteY9" fmla="*/ 1065323 h 1119753"/>
              <a:gd name="connsiteX10" fmla="*/ 1245355 w 1863270"/>
              <a:gd name="connsiteY10" fmla="*/ 943730 h 1119753"/>
              <a:gd name="connsiteX11" fmla="*/ 1233031 w 1863270"/>
              <a:gd name="connsiteY11" fmla="*/ 926827 h 1119753"/>
              <a:gd name="connsiteX12" fmla="*/ 1212516 w 1863270"/>
              <a:gd name="connsiteY12" fmla="*/ 964622 h 1119753"/>
              <a:gd name="connsiteX13" fmla="*/ 920750 w 1863270"/>
              <a:gd name="connsiteY13" fmla="*/ 1119753 h 1119753"/>
              <a:gd name="connsiteX14" fmla="*/ 671949 w 1863270"/>
              <a:gd name="connsiteY14" fmla="*/ 1016696 h 1119753"/>
              <a:gd name="connsiteX15" fmla="*/ 630549 w 1863270"/>
              <a:gd name="connsiteY15" fmla="*/ 966519 h 1119753"/>
              <a:gd name="connsiteX16" fmla="*/ 600659 w 1863270"/>
              <a:gd name="connsiteY16" fmla="*/ 1002746 h 1119753"/>
              <a:gd name="connsiteX17" fmla="*/ 351858 w 1863270"/>
              <a:gd name="connsiteY17" fmla="*/ 1105803 h 1119753"/>
              <a:gd name="connsiteX18" fmla="*/ 0 w 1863270"/>
              <a:gd name="connsiteY18" fmla="*/ 753945 h 1119753"/>
              <a:gd name="connsiteX19" fmla="*/ 214899 w 1863270"/>
              <a:gd name="connsiteY19" fmla="*/ 429738 h 1119753"/>
              <a:gd name="connsiteX20" fmla="*/ 267461 w 1863270"/>
              <a:gd name="connsiteY20" fmla="*/ 413422 h 1119753"/>
              <a:gd name="connsiteX21" fmla="*/ 261255 w 1863270"/>
              <a:gd name="connsiteY21" fmla="*/ 351858 h 1119753"/>
              <a:gd name="connsiteX22" fmla="*/ 613113 w 1863270"/>
              <a:gd name="connsiteY22" fmla="*/ 0 h 11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3270" h="1119753">
                <a:moveTo>
                  <a:pt x="613113" y="0"/>
                </a:moveTo>
                <a:cubicBezTo>
                  <a:pt x="758857" y="0"/>
                  <a:pt x="883905" y="88612"/>
                  <a:pt x="937320" y="214899"/>
                </a:cubicBezTo>
                <a:lnTo>
                  <a:pt x="938985" y="220260"/>
                </a:lnTo>
                <a:lnTo>
                  <a:pt x="957596" y="185972"/>
                </a:lnTo>
                <a:cubicBezTo>
                  <a:pt x="1020827" y="92377"/>
                  <a:pt x="1127908" y="30841"/>
                  <a:pt x="1249362" y="30841"/>
                </a:cubicBezTo>
                <a:cubicBezTo>
                  <a:pt x="1419397" y="30841"/>
                  <a:pt x="1561262" y="151451"/>
                  <a:pt x="1594072" y="311787"/>
                </a:cubicBezTo>
                <a:lnTo>
                  <a:pt x="1600380" y="374360"/>
                </a:lnTo>
                <a:lnTo>
                  <a:pt x="1648371" y="389258"/>
                </a:lnTo>
                <a:cubicBezTo>
                  <a:pt x="1774658" y="442673"/>
                  <a:pt x="1863270" y="567721"/>
                  <a:pt x="1863270" y="713465"/>
                </a:cubicBezTo>
                <a:cubicBezTo>
                  <a:pt x="1863270" y="907791"/>
                  <a:pt x="1705738" y="1065323"/>
                  <a:pt x="1511412" y="1065323"/>
                </a:cubicBezTo>
                <a:cubicBezTo>
                  <a:pt x="1405140" y="1065323"/>
                  <a:pt x="1309872" y="1018210"/>
                  <a:pt x="1245355" y="943730"/>
                </a:cubicBezTo>
                <a:lnTo>
                  <a:pt x="1233031" y="926827"/>
                </a:lnTo>
                <a:lnTo>
                  <a:pt x="1212516" y="964622"/>
                </a:lnTo>
                <a:cubicBezTo>
                  <a:pt x="1149285" y="1058217"/>
                  <a:pt x="1042204" y="1119753"/>
                  <a:pt x="920750" y="1119753"/>
                </a:cubicBezTo>
                <a:cubicBezTo>
                  <a:pt x="823587" y="1119753"/>
                  <a:pt x="735622" y="1080370"/>
                  <a:pt x="671949" y="1016696"/>
                </a:cubicBezTo>
                <a:lnTo>
                  <a:pt x="630549" y="966519"/>
                </a:lnTo>
                <a:lnTo>
                  <a:pt x="600659" y="1002746"/>
                </a:lnTo>
                <a:cubicBezTo>
                  <a:pt x="536985" y="1066420"/>
                  <a:pt x="449021" y="1105803"/>
                  <a:pt x="351858" y="1105803"/>
                </a:cubicBezTo>
                <a:cubicBezTo>
                  <a:pt x="157532" y="1105803"/>
                  <a:pt x="0" y="948271"/>
                  <a:pt x="0" y="753945"/>
                </a:cubicBezTo>
                <a:cubicBezTo>
                  <a:pt x="0" y="608201"/>
                  <a:pt x="88612" y="483153"/>
                  <a:pt x="214899" y="429738"/>
                </a:cubicBezTo>
                <a:lnTo>
                  <a:pt x="267461" y="413422"/>
                </a:lnTo>
                <a:lnTo>
                  <a:pt x="261255" y="351858"/>
                </a:lnTo>
                <a:cubicBezTo>
                  <a:pt x="261255" y="157532"/>
                  <a:pt x="418787" y="0"/>
                  <a:pt x="613113" y="0"/>
                </a:cubicBezTo>
                <a:close/>
              </a:path>
            </a:pathLst>
          </a:custGeom>
          <a:solidFill>
            <a:schemeClr val="bg1"/>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28" name="任意多边形 55"/>
          <p:cNvSpPr/>
          <p:nvPr/>
        </p:nvSpPr>
        <p:spPr>
          <a:xfrm>
            <a:off x="10012363" y="3559175"/>
            <a:ext cx="1863725" cy="1119188"/>
          </a:xfrm>
          <a:custGeom>
            <a:avLst/>
            <a:gdLst>
              <a:gd name="connsiteX0" fmla="*/ 613113 w 1863270"/>
              <a:gd name="connsiteY0" fmla="*/ 0 h 1119753"/>
              <a:gd name="connsiteX1" fmla="*/ 937320 w 1863270"/>
              <a:gd name="connsiteY1" fmla="*/ 214899 h 1119753"/>
              <a:gd name="connsiteX2" fmla="*/ 938985 w 1863270"/>
              <a:gd name="connsiteY2" fmla="*/ 220260 h 1119753"/>
              <a:gd name="connsiteX3" fmla="*/ 957596 w 1863270"/>
              <a:gd name="connsiteY3" fmla="*/ 185972 h 1119753"/>
              <a:gd name="connsiteX4" fmla="*/ 1249362 w 1863270"/>
              <a:gd name="connsiteY4" fmla="*/ 30841 h 1119753"/>
              <a:gd name="connsiteX5" fmla="*/ 1594072 w 1863270"/>
              <a:gd name="connsiteY5" fmla="*/ 311787 h 1119753"/>
              <a:gd name="connsiteX6" fmla="*/ 1600380 w 1863270"/>
              <a:gd name="connsiteY6" fmla="*/ 374360 h 1119753"/>
              <a:gd name="connsiteX7" fmla="*/ 1648371 w 1863270"/>
              <a:gd name="connsiteY7" fmla="*/ 389258 h 1119753"/>
              <a:gd name="connsiteX8" fmla="*/ 1863270 w 1863270"/>
              <a:gd name="connsiteY8" fmla="*/ 713465 h 1119753"/>
              <a:gd name="connsiteX9" fmla="*/ 1511412 w 1863270"/>
              <a:gd name="connsiteY9" fmla="*/ 1065323 h 1119753"/>
              <a:gd name="connsiteX10" fmla="*/ 1245355 w 1863270"/>
              <a:gd name="connsiteY10" fmla="*/ 943730 h 1119753"/>
              <a:gd name="connsiteX11" fmla="*/ 1233031 w 1863270"/>
              <a:gd name="connsiteY11" fmla="*/ 926827 h 1119753"/>
              <a:gd name="connsiteX12" fmla="*/ 1212516 w 1863270"/>
              <a:gd name="connsiteY12" fmla="*/ 964622 h 1119753"/>
              <a:gd name="connsiteX13" fmla="*/ 920750 w 1863270"/>
              <a:gd name="connsiteY13" fmla="*/ 1119753 h 1119753"/>
              <a:gd name="connsiteX14" fmla="*/ 671949 w 1863270"/>
              <a:gd name="connsiteY14" fmla="*/ 1016696 h 1119753"/>
              <a:gd name="connsiteX15" fmla="*/ 630549 w 1863270"/>
              <a:gd name="connsiteY15" fmla="*/ 966519 h 1119753"/>
              <a:gd name="connsiteX16" fmla="*/ 600659 w 1863270"/>
              <a:gd name="connsiteY16" fmla="*/ 1002746 h 1119753"/>
              <a:gd name="connsiteX17" fmla="*/ 351858 w 1863270"/>
              <a:gd name="connsiteY17" fmla="*/ 1105803 h 1119753"/>
              <a:gd name="connsiteX18" fmla="*/ 0 w 1863270"/>
              <a:gd name="connsiteY18" fmla="*/ 753945 h 1119753"/>
              <a:gd name="connsiteX19" fmla="*/ 214899 w 1863270"/>
              <a:gd name="connsiteY19" fmla="*/ 429738 h 1119753"/>
              <a:gd name="connsiteX20" fmla="*/ 267461 w 1863270"/>
              <a:gd name="connsiteY20" fmla="*/ 413422 h 1119753"/>
              <a:gd name="connsiteX21" fmla="*/ 261255 w 1863270"/>
              <a:gd name="connsiteY21" fmla="*/ 351858 h 1119753"/>
              <a:gd name="connsiteX22" fmla="*/ 613113 w 1863270"/>
              <a:gd name="connsiteY22" fmla="*/ 0 h 11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3270" h="1119753">
                <a:moveTo>
                  <a:pt x="613113" y="0"/>
                </a:moveTo>
                <a:cubicBezTo>
                  <a:pt x="758857" y="0"/>
                  <a:pt x="883905" y="88612"/>
                  <a:pt x="937320" y="214899"/>
                </a:cubicBezTo>
                <a:lnTo>
                  <a:pt x="938985" y="220260"/>
                </a:lnTo>
                <a:lnTo>
                  <a:pt x="957596" y="185972"/>
                </a:lnTo>
                <a:cubicBezTo>
                  <a:pt x="1020827" y="92377"/>
                  <a:pt x="1127908" y="30841"/>
                  <a:pt x="1249362" y="30841"/>
                </a:cubicBezTo>
                <a:cubicBezTo>
                  <a:pt x="1419397" y="30841"/>
                  <a:pt x="1561262" y="151451"/>
                  <a:pt x="1594072" y="311787"/>
                </a:cubicBezTo>
                <a:lnTo>
                  <a:pt x="1600380" y="374360"/>
                </a:lnTo>
                <a:lnTo>
                  <a:pt x="1648371" y="389258"/>
                </a:lnTo>
                <a:cubicBezTo>
                  <a:pt x="1774658" y="442673"/>
                  <a:pt x="1863270" y="567721"/>
                  <a:pt x="1863270" y="713465"/>
                </a:cubicBezTo>
                <a:cubicBezTo>
                  <a:pt x="1863270" y="907791"/>
                  <a:pt x="1705738" y="1065323"/>
                  <a:pt x="1511412" y="1065323"/>
                </a:cubicBezTo>
                <a:cubicBezTo>
                  <a:pt x="1405140" y="1065323"/>
                  <a:pt x="1309872" y="1018210"/>
                  <a:pt x="1245355" y="943730"/>
                </a:cubicBezTo>
                <a:lnTo>
                  <a:pt x="1233031" y="926827"/>
                </a:lnTo>
                <a:lnTo>
                  <a:pt x="1212516" y="964622"/>
                </a:lnTo>
                <a:cubicBezTo>
                  <a:pt x="1149285" y="1058217"/>
                  <a:pt x="1042204" y="1119753"/>
                  <a:pt x="920750" y="1119753"/>
                </a:cubicBezTo>
                <a:cubicBezTo>
                  <a:pt x="823587" y="1119753"/>
                  <a:pt x="735622" y="1080370"/>
                  <a:pt x="671949" y="1016696"/>
                </a:cubicBezTo>
                <a:lnTo>
                  <a:pt x="630549" y="966519"/>
                </a:lnTo>
                <a:lnTo>
                  <a:pt x="600659" y="1002746"/>
                </a:lnTo>
                <a:cubicBezTo>
                  <a:pt x="536985" y="1066420"/>
                  <a:pt x="449021" y="1105803"/>
                  <a:pt x="351858" y="1105803"/>
                </a:cubicBezTo>
                <a:cubicBezTo>
                  <a:pt x="157532" y="1105803"/>
                  <a:pt x="0" y="948271"/>
                  <a:pt x="0" y="753945"/>
                </a:cubicBezTo>
                <a:cubicBezTo>
                  <a:pt x="0" y="608201"/>
                  <a:pt x="88612" y="483153"/>
                  <a:pt x="214899" y="429738"/>
                </a:cubicBezTo>
                <a:lnTo>
                  <a:pt x="267461" y="413422"/>
                </a:lnTo>
                <a:lnTo>
                  <a:pt x="261255" y="351858"/>
                </a:lnTo>
                <a:cubicBezTo>
                  <a:pt x="261255" y="157532"/>
                  <a:pt x="418787" y="0"/>
                  <a:pt x="613113" y="0"/>
                </a:cubicBezTo>
                <a:close/>
              </a:path>
            </a:pathLst>
          </a:custGeom>
          <a:solidFill>
            <a:schemeClr val="bg1"/>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29" name="任意多边形 56"/>
          <p:cNvSpPr/>
          <p:nvPr/>
        </p:nvSpPr>
        <p:spPr>
          <a:xfrm>
            <a:off x="9529763" y="3009900"/>
            <a:ext cx="1862137" cy="1120775"/>
          </a:xfrm>
          <a:custGeom>
            <a:avLst/>
            <a:gdLst>
              <a:gd name="connsiteX0" fmla="*/ 613113 w 1863270"/>
              <a:gd name="connsiteY0" fmla="*/ 0 h 1119753"/>
              <a:gd name="connsiteX1" fmla="*/ 937320 w 1863270"/>
              <a:gd name="connsiteY1" fmla="*/ 214899 h 1119753"/>
              <a:gd name="connsiteX2" fmla="*/ 938985 w 1863270"/>
              <a:gd name="connsiteY2" fmla="*/ 220260 h 1119753"/>
              <a:gd name="connsiteX3" fmla="*/ 957596 w 1863270"/>
              <a:gd name="connsiteY3" fmla="*/ 185972 h 1119753"/>
              <a:gd name="connsiteX4" fmla="*/ 1249362 w 1863270"/>
              <a:gd name="connsiteY4" fmla="*/ 30841 h 1119753"/>
              <a:gd name="connsiteX5" fmla="*/ 1594072 w 1863270"/>
              <a:gd name="connsiteY5" fmla="*/ 311787 h 1119753"/>
              <a:gd name="connsiteX6" fmla="*/ 1600380 w 1863270"/>
              <a:gd name="connsiteY6" fmla="*/ 374360 h 1119753"/>
              <a:gd name="connsiteX7" fmla="*/ 1648371 w 1863270"/>
              <a:gd name="connsiteY7" fmla="*/ 389258 h 1119753"/>
              <a:gd name="connsiteX8" fmla="*/ 1863270 w 1863270"/>
              <a:gd name="connsiteY8" fmla="*/ 713465 h 1119753"/>
              <a:gd name="connsiteX9" fmla="*/ 1511412 w 1863270"/>
              <a:gd name="connsiteY9" fmla="*/ 1065323 h 1119753"/>
              <a:gd name="connsiteX10" fmla="*/ 1245355 w 1863270"/>
              <a:gd name="connsiteY10" fmla="*/ 943730 h 1119753"/>
              <a:gd name="connsiteX11" fmla="*/ 1233031 w 1863270"/>
              <a:gd name="connsiteY11" fmla="*/ 926827 h 1119753"/>
              <a:gd name="connsiteX12" fmla="*/ 1212516 w 1863270"/>
              <a:gd name="connsiteY12" fmla="*/ 964622 h 1119753"/>
              <a:gd name="connsiteX13" fmla="*/ 920750 w 1863270"/>
              <a:gd name="connsiteY13" fmla="*/ 1119753 h 1119753"/>
              <a:gd name="connsiteX14" fmla="*/ 671949 w 1863270"/>
              <a:gd name="connsiteY14" fmla="*/ 1016696 h 1119753"/>
              <a:gd name="connsiteX15" fmla="*/ 630549 w 1863270"/>
              <a:gd name="connsiteY15" fmla="*/ 966519 h 1119753"/>
              <a:gd name="connsiteX16" fmla="*/ 600659 w 1863270"/>
              <a:gd name="connsiteY16" fmla="*/ 1002746 h 1119753"/>
              <a:gd name="connsiteX17" fmla="*/ 351858 w 1863270"/>
              <a:gd name="connsiteY17" fmla="*/ 1105803 h 1119753"/>
              <a:gd name="connsiteX18" fmla="*/ 0 w 1863270"/>
              <a:gd name="connsiteY18" fmla="*/ 753945 h 1119753"/>
              <a:gd name="connsiteX19" fmla="*/ 214899 w 1863270"/>
              <a:gd name="connsiteY19" fmla="*/ 429738 h 1119753"/>
              <a:gd name="connsiteX20" fmla="*/ 267461 w 1863270"/>
              <a:gd name="connsiteY20" fmla="*/ 413422 h 1119753"/>
              <a:gd name="connsiteX21" fmla="*/ 261255 w 1863270"/>
              <a:gd name="connsiteY21" fmla="*/ 351858 h 1119753"/>
              <a:gd name="connsiteX22" fmla="*/ 613113 w 1863270"/>
              <a:gd name="connsiteY22" fmla="*/ 0 h 11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3270" h="1119753">
                <a:moveTo>
                  <a:pt x="613113" y="0"/>
                </a:moveTo>
                <a:cubicBezTo>
                  <a:pt x="758857" y="0"/>
                  <a:pt x="883905" y="88612"/>
                  <a:pt x="937320" y="214899"/>
                </a:cubicBezTo>
                <a:lnTo>
                  <a:pt x="938985" y="220260"/>
                </a:lnTo>
                <a:lnTo>
                  <a:pt x="957596" y="185972"/>
                </a:lnTo>
                <a:cubicBezTo>
                  <a:pt x="1020827" y="92377"/>
                  <a:pt x="1127908" y="30841"/>
                  <a:pt x="1249362" y="30841"/>
                </a:cubicBezTo>
                <a:cubicBezTo>
                  <a:pt x="1419397" y="30841"/>
                  <a:pt x="1561262" y="151451"/>
                  <a:pt x="1594072" y="311787"/>
                </a:cubicBezTo>
                <a:lnTo>
                  <a:pt x="1600380" y="374360"/>
                </a:lnTo>
                <a:lnTo>
                  <a:pt x="1648371" y="389258"/>
                </a:lnTo>
                <a:cubicBezTo>
                  <a:pt x="1774658" y="442673"/>
                  <a:pt x="1863270" y="567721"/>
                  <a:pt x="1863270" y="713465"/>
                </a:cubicBezTo>
                <a:cubicBezTo>
                  <a:pt x="1863270" y="907791"/>
                  <a:pt x="1705738" y="1065323"/>
                  <a:pt x="1511412" y="1065323"/>
                </a:cubicBezTo>
                <a:cubicBezTo>
                  <a:pt x="1405140" y="1065323"/>
                  <a:pt x="1309872" y="1018210"/>
                  <a:pt x="1245355" y="943730"/>
                </a:cubicBezTo>
                <a:lnTo>
                  <a:pt x="1233031" y="926827"/>
                </a:lnTo>
                <a:lnTo>
                  <a:pt x="1212516" y="964622"/>
                </a:lnTo>
                <a:cubicBezTo>
                  <a:pt x="1149285" y="1058217"/>
                  <a:pt x="1042204" y="1119753"/>
                  <a:pt x="920750" y="1119753"/>
                </a:cubicBezTo>
                <a:cubicBezTo>
                  <a:pt x="823587" y="1119753"/>
                  <a:pt x="735622" y="1080370"/>
                  <a:pt x="671949" y="1016696"/>
                </a:cubicBezTo>
                <a:lnTo>
                  <a:pt x="630549" y="966519"/>
                </a:lnTo>
                <a:lnTo>
                  <a:pt x="600659" y="1002746"/>
                </a:lnTo>
                <a:cubicBezTo>
                  <a:pt x="536985" y="1066420"/>
                  <a:pt x="449021" y="1105803"/>
                  <a:pt x="351858" y="1105803"/>
                </a:cubicBezTo>
                <a:cubicBezTo>
                  <a:pt x="157532" y="1105803"/>
                  <a:pt x="0" y="948271"/>
                  <a:pt x="0" y="753945"/>
                </a:cubicBezTo>
                <a:cubicBezTo>
                  <a:pt x="0" y="608201"/>
                  <a:pt x="88612" y="483153"/>
                  <a:pt x="214899" y="429738"/>
                </a:cubicBezTo>
                <a:lnTo>
                  <a:pt x="267461" y="413422"/>
                </a:lnTo>
                <a:lnTo>
                  <a:pt x="261255" y="351858"/>
                </a:lnTo>
                <a:cubicBezTo>
                  <a:pt x="261255" y="157532"/>
                  <a:pt x="418787" y="0"/>
                  <a:pt x="613113" y="0"/>
                </a:cubicBezTo>
                <a:close/>
              </a:path>
            </a:pathLst>
          </a:custGeom>
          <a:solidFill>
            <a:schemeClr val="bg1"/>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30" name="太阳形 14"/>
          <p:cNvSpPr/>
          <p:nvPr/>
        </p:nvSpPr>
        <p:spPr>
          <a:xfrm>
            <a:off x="10194925" y="-973138"/>
            <a:ext cx="2973388" cy="2973388"/>
          </a:xfrm>
          <a:prstGeom prst="sun">
            <a:avLst/>
          </a:prstGeom>
          <a:solidFill>
            <a:srgbClr val="ECDC49"/>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14" name="椭圆 6"/>
          <p:cNvSpPr/>
          <p:nvPr/>
        </p:nvSpPr>
        <p:spPr>
          <a:xfrm>
            <a:off x="3503613" y="1643063"/>
            <a:ext cx="2547937" cy="2547937"/>
          </a:xfrm>
          <a:prstGeom prst="ellipse">
            <a:avLst/>
          </a:prstGeom>
          <a:solidFill>
            <a:srgbClr val="000099"/>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181275" name="文本框 34"/>
          <p:cNvSpPr txBox="1">
            <a:spLocks noChangeArrowheads="1"/>
          </p:cNvSpPr>
          <p:nvPr/>
        </p:nvSpPr>
        <p:spPr bwMode="auto">
          <a:xfrm>
            <a:off x="4189413" y="2309813"/>
            <a:ext cx="1211262"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8000" b="1">
                <a:solidFill>
                  <a:schemeClr val="bg1"/>
                </a:solidFill>
                <a:latin typeface="Microsoft YaHei" pitchFamily="34" charset="-122"/>
                <a:ea typeface="Microsoft YaHei" pitchFamily="34" charset="-122"/>
              </a:rPr>
              <a:t>詢</a:t>
            </a:r>
            <a:endParaRPr kumimoji="0" lang="zh-CN" altLang="en-US" sz="8000" b="1">
              <a:solidFill>
                <a:schemeClr val="bg1"/>
              </a:solidFill>
              <a:latin typeface="Microsoft YaHei" pitchFamily="34" charset="-122"/>
              <a:ea typeface="Microsoft YaHei" pitchFamily="34" charset="-122"/>
            </a:endParaRPr>
          </a:p>
        </p:txBody>
      </p:sp>
      <p:sp>
        <p:nvSpPr>
          <p:cNvPr id="181276" name="文本框 34"/>
          <p:cNvSpPr txBox="1">
            <a:spLocks noChangeArrowheads="1"/>
          </p:cNvSpPr>
          <p:nvPr/>
        </p:nvSpPr>
        <p:spPr bwMode="auto">
          <a:xfrm>
            <a:off x="6897688" y="2551113"/>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7200" b="1">
                <a:solidFill>
                  <a:schemeClr val="bg1"/>
                </a:solidFill>
                <a:latin typeface="Microsoft YaHei" pitchFamily="34" charset="-122"/>
                <a:ea typeface="Microsoft YaHei" pitchFamily="34" charset="-122"/>
              </a:rPr>
              <a:t>管</a:t>
            </a:r>
            <a:endParaRPr kumimoji="0" lang="zh-CN" altLang="en-US" sz="7200" b="1">
              <a:solidFill>
                <a:schemeClr val="bg1"/>
              </a:solidFill>
              <a:latin typeface="Microsoft YaHei" pitchFamily="34" charset="-122"/>
              <a:ea typeface="Microsoft YaHei" pitchFamily="34" charset="-122"/>
            </a:endParaRPr>
          </a:p>
        </p:txBody>
      </p:sp>
      <p:sp>
        <p:nvSpPr>
          <p:cNvPr id="181277" name="文本框 34"/>
          <p:cNvSpPr txBox="1">
            <a:spLocks noChangeArrowheads="1"/>
          </p:cNvSpPr>
          <p:nvPr/>
        </p:nvSpPr>
        <p:spPr bwMode="auto">
          <a:xfrm>
            <a:off x="8283575" y="4394200"/>
            <a:ext cx="954088"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6000" b="1">
                <a:solidFill>
                  <a:schemeClr val="bg1"/>
                </a:solidFill>
                <a:latin typeface="Microsoft YaHei" pitchFamily="34" charset="-122"/>
                <a:ea typeface="Microsoft YaHei" pitchFamily="34" charset="-122"/>
              </a:rPr>
              <a:t>道</a:t>
            </a:r>
            <a:endParaRPr kumimoji="0" lang="zh-CN" altLang="en-US" sz="6000" b="1">
              <a:solidFill>
                <a:schemeClr val="bg1"/>
              </a:solidFill>
              <a:latin typeface="Microsoft YaHei" pitchFamily="34" charset="-122"/>
              <a:ea typeface="Microsoft YaHei" pitchFamily="34" charset="-122"/>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投影片編號版面配置區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9260A9CB-4086-4367-976B-E35C3ADCDADF}" type="slidenum">
              <a:rPr lang="zh-TW" altLang="en-US" smtClean="0">
                <a:ea typeface="SimSun" pitchFamily="2" charset="-122"/>
              </a:rPr>
              <a:pPr/>
              <a:t>87</a:t>
            </a:fld>
            <a:endParaRPr lang="en-US" altLang="zh-TW">
              <a:ea typeface="SimSun" pitchFamily="2" charset="-122"/>
            </a:endParaRPr>
          </a:p>
        </p:txBody>
      </p:sp>
      <p:sp>
        <p:nvSpPr>
          <p:cNvPr id="50179" name="標題 1"/>
          <p:cNvSpPr>
            <a:spLocks noGrp="1"/>
          </p:cNvSpPr>
          <p:nvPr>
            <p:ph type="title"/>
          </p:nvPr>
        </p:nvSpPr>
        <p:spPr/>
        <p:txBody>
          <a:bodyPr rtlCol="0">
            <a:normAutofit/>
          </a:bodyPr>
          <a:lstStyle/>
          <a:p>
            <a:pPr eaLnBrk="1" fontAlgn="auto" hangingPunct="1">
              <a:spcAft>
                <a:spcPts val="0"/>
              </a:spcAft>
              <a:defRPr/>
            </a:pPr>
            <a:r>
              <a:rPr lang="zh-TW" altLang="en-US"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諮詢專線及網路資訊</a:t>
            </a:r>
          </a:p>
        </p:txBody>
      </p:sp>
      <p:sp>
        <p:nvSpPr>
          <p:cNvPr id="4" name="內容版面配置區 3"/>
          <p:cNvSpPr>
            <a:spLocks noGrp="1"/>
          </p:cNvSpPr>
          <p:nvPr>
            <p:ph idx="1"/>
          </p:nvPr>
        </p:nvSpPr>
        <p:spPr>
          <a:xfrm>
            <a:off x="1703388" y="1341438"/>
            <a:ext cx="8713787" cy="5400675"/>
          </a:xfrm>
        </p:spPr>
        <p:txBody>
          <a:bodyPr rtlCol="0">
            <a:normAutofit/>
          </a:bodyPr>
          <a:lstStyle/>
          <a:p>
            <a:pPr marL="514350" indent="-457200" eaLnBrk="1" fontAlgn="auto" hangingPunct="1">
              <a:spcAft>
                <a:spcPts val="0"/>
              </a:spcAft>
              <a:defRPr/>
            </a:pPr>
            <a:r>
              <a:rPr lang="zh-TW" altLang="en-US"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諮詢專線：</a:t>
            </a:r>
            <a:endParaRPr lang="en-US" altLang="zh-TW"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a:p>
            <a:pPr marL="914400" lvl="1" indent="-457200" eaLnBrk="1" fontAlgn="auto" hangingPunct="1">
              <a:spcAft>
                <a:spcPts val="0"/>
              </a:spcAft>
              <a:defRPr/>
            </a:pPr>
            <a:r>
              <a:rPr lang="zh-TW" altLang="en-US" b="1" dirty="0">
                <a:solidFill>
                  <a:srgbClr val="FF0000"/>
                </a:solidFill>
                <a:latin typeface="微軟正黑體" pitchFamily="34" charset="-120"/>
                <a:ea typeface="微軟正黑體" pitchFamily="34" charset="-120"/>
              </a:rPr>
              <a:t>各校教務主任、輔導主任</a:t>
            </a:r>
            <a:endParaRPr lang="en-US" altLang="zh-TW" b="1" dirty="0">
              <a:latin typeface="微軟正黑體" pitchFamily="34" charset="-120"/>
              <a:ea typeface="微軟正黑體" pitchFamily="34" charset="-120"/>
            </a:endParaRPr>
          </a:p>
          <a:p>
            <a:pPr marL="914400" lvl="1" indent="-457200" eaLnBrk="1" fontAlgn="auto" hangingPunct="1">
              <a:spcAft>
                <a:spcPts val="0"/>
              </a:spcAft>
              <a:defRPr/>
            </a:pPr>
            <a:r>
              <a:rPr lang="zh-TW" altLang="en-US" b="1" dirty="0">
                <a:latin typeface="微軟正黑體" pitchFamily="34" charset="-120"/>
                <a:ea typeface="微軟正黑體" pitchFamily="34" charset="-120"/>
              </a:rPr>
              <a:t>地方宣導團責任區講師</a:t>
            </a:r>
            <a:endParaRPr lang="en-US" altLang="zh-TW" b="1" dirty="0">
              <a:latin typeface="微軟正黑體" pitchFamily="34" charset="-120"/>
              <a:ea typeface="微軟正黑體" pitchFamily="34" charset="-120"/>
            </a:endParaRPr>
          </a:p>
          <a:p>
            <a:pPr marL="914400" lvl="1" indent="-457200" eaLnBrk="1" fontAlgn="auto" hangingPunct="1">
              <a:spcAft>
                <a:spcPts val="0"/>
              </a:spcAft>
              <a:defRPr/>
            </a:pPr>
            <a:r>
              <a:rPr lang="zh-TW" altLang="en-US" b="1" dirty="0">
                <a:latin typeface="微軟正黑體" pitchFamily="34" charset="-120"/>
                <a:ea typeface="微軟正黑體" pitchFamily="34" charset="-120"/>
              </a:rPr>
              <a:t>苗栗縣政府教育處</a:t>
            </a:r>
            <a:r>
              <a:rPr lang="en-US" altLang="zh-TW" b="1" dirty="0">
                <a:latin typeface="微軟正黑體" pitchFamily="34" charset="-120"/>
                <a:ea typeface="微軟正黑體" pitchFamily="34" charset="-120"/>
              </a:rPr>
              <a:t>559681</a:t>
            </a:r>
          </a:p>
          <a:p>
            <a:pPr marL="914400" lvl="1" indent="-457200" eaLnBrk="1" fontAlgn="auto" hangingPunct="1">
              <a:spcAft>
                <a:spcPts val="0"/>
              </a:spcAft>
              <a:defRPr/>
            </a:pPr>
            <a:r>
              <a:rPr lang="zh-TW" altLang="en-US" b="1" dirty="0">
                <a:latin typeface="微軟正黑體" pitchFamily="34" charset="-120"/>
                <a:ea typeface="微軟正黑體" pitchFamily="34" charset="-120"/>
              </a:rPr>
              <a:t>教育部免付費諮詢專線</a:t>
            </a:r>
            <a:r>
              <a:rPr lang="en-US" altLang="zh-TW" b="1" dirty="0">
                <a:latin typeface="微軟正黑體" pitchFamily="34" charset="-120"/>
                <a:ea typeface="微軟正黑體" pitchFamily="34" charset="-120"/>
              </a:rPr>
              <a:t>(0800012580)</a:t>
            </a:r>
          </a:p>
          <a:p>
            <a:pPr marL="514350" indent="-457200" eaLnBrk="1" fontAlgn="auto" hangingPunct="1">
              <a:spcAft>
                <a:spcPts val="0"/>
              </a:spcAft>
              <a:defRPr/>
            </a:pPr>
            <a:r>
              <a:rPr lang="zh-TW" altLang="en-US"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網路資訊：</a:t>
            </a:r>
            <a:endParaRPr lang="en-US" altLang="zh-TW"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a:p>
            <a:pPr lvl="1" eaLnBrk="1" fontAlgn="auto" hangingPunct="1">
              <a:spcAft>
                <a:spcPts val="0"/>
              </a:spcAft>
              <a:defRPr/>
            </a:pPr>
            <a:r>
              <a:rPr lang="zh-TW" altLang="en-US" b="1" dirty="0">
                <a:latin typeface="微軟正黑體" pitchFamily="34" charset="-120"/>
                <a:ea typeface="微軟正黑體" pitchFamily="34" charset="-120"/>
              </a:rPr>
              <a:t>教育部十二年國民基本教育適性入學宣導網</a:t>
            </a:r>
            <a:endParaRPr lang="en-US" altLang="zh-TW" b="1" dirty="0">
              <a:latin typeface="微軟正黑體" pitchFamily="34" charset="-120"/>
              <a:ea typeface="微軟正黑體" pitchFamily="34" charset="-120"/>
            </a:endParaRPr>
          </a:p>
          <a:p>
            <a:pPr lvl="1" eaLnBrk="1" fontAlgn="auto" hangingPunct="1">
              <a:spcAft>
                <a:spcPts val="0"/>
              </a:spcAft>
              <a:defRPr/>
            </a:pPr>
            <a:r>
              <a:rPr lang="zh-TW" altLang="en-US" b="1" dirty="0">
                <a:latin typeface="微軟正黑體" pitchFamily="34" charset="-120"/>
                <a:ea typeface="微軟正黑體" pitchFamily="34" charset="-120"/>
              </a:rPr>
              <a:t>苗栗縣十二年國民基本教育網</a:t>
            </a:r>
            <a:endParaRPr lang="en-US" altLang="zh-TW" b="1" dirty="0">
              <a:latin typeface="微軟正黑體" pitchFamily="34" charset="-120"/>
              <a:ea typeface="微軟正黑體" pitchFamily="34" charset="-120"/>
            </a:endParaRPr>
          </a:p>
          <a:p>
            <a:pPr marL="514350" indent="-457200" eaLnBrk="1" fontAlgn="auto" hangingPunct="1">
              <a:spcAft>
                <a:spcPts val="0"/>
              </a:spcAft>
              <a:defRPr/>
            </a:pPr>
            <a:r>
              <a:rPr lang="zh-TW" altLang="en-US"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各校升學博覽會訊息</a:t>
            </a:r>
            <a:endParaRPr lang="en-US" altLang="zh-TW"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p:cNvPr>
          <p:cNvSpPr txBox="1">
            <a:spLocks/>
          </p:cNvSpPr>
          <p:nvPr/>
        </p:nvSpPr>
        <p:spPr>
          <a:xfrm>
            <a:off x="19050" y="166688"/>
            <a:ext cx="12192000" cy="895350"/>
          </a:xfrm>
          <a:prstGeom prst="rect">
            <a:avLst/>
          </a:prstGeom>
        </p:spPr>
        <p:txBody>
          <a:bodyPr lIns="121920" tIns="60960" rIns="121920" bIns="60960" anchor="ctr">
            <a:normAutofit fontScale="92500" lnSpcReduction="10000"/>
          </a:bodyPr>
          <a:lstStyle/>
          <a:p>
            <a:pPr algn="ctr" eaLnBrk="1" hangingPunct="1">
              <a:defRPr/>
            </a:pPr>
            <a:r>
              <a:rPr kumimoji="0" lang="en-US" altLang="zh-TW" sz="5867" b="1" dirty="0" smtClean="0">
                <a:solidFill>
                  <a:srgbClr val="000099"/>
                </a:solidFill>
                <a:latin typeface="微軟正黑體" pitchFamily="34" charset="-120"/>
                <a:ea typeface="微軟正黑體" pitchFamily="34" charset="-120"/>
                <a:cs typeface="標楷體" charset="0"/>
              </a:rPr>
              <a:t>109</a:t>
            </a:r>
            <a:r>
              <a:rPr kumimoji="0" lang="zh-TW" altLang="en-US" sz="5867" b="1" dirty="0" smtClean="0">
                <a:solidFill>
                  <a:srgbClr val="000099"/>
                </a:solidFill>
                <a:latin typeface="微軟正黑體" pitchFamily="34" charset="-120"/>
                <a:ea typeface="微軟正黑體" pitchFamily="34" charset="-120"/>
                <a:cs typeface="標楷體" charset="0"/>
              </a:rPr>
              <a:t>年</a:t>
            </a:r>
            <a:r>
              <a:rPr kumimoji="0" lang="zh-TW" altLang="en-US" sz="5867" b="1" dirty="0">
                <a:solidFill>
                  <a:srgbClr val="000099"/>
                </a:solidFill>
                <a:latin typeface="微軟正黑體" pitchFamily="34" charset="-120"/>
                <a:ea typeface="微軟正黑體" pitchFamily="34" charset="-120"/>
                <a:cs typeface="標楷體" charset="0"/>
              </a:rPr>
              <a:t>國中畢業生適性入學宣導網站</a:t>
            </a:r>
          </a:p>
        </p:txBody>
      </p:sp>
      <p:pic>
        <p:nvPicPr>
          <p:cNvPr id="2" name="圖片 1"/>
          <p:cNvPicPr>
            <a:picLocks noChangeAspect="1"/>
          </p:cNvPicPr>
          <p:nvPr/>
        </p:nvPicPr>
        <p:blipFill rotWithShape="1">
          <a:blip r:embed="rId3"/>
          <a:srcRect l="913" t="14399" r="4194" b="9001"/>
          <a:stretch/>
        </p:blipFill>
        <p:spPr>
          <a:xfrm>
            <a:off x="839416" y="1095538"/>
            <a:ext cx="10888851" cy="4944241"/>
          </a:xfrm>
          <a:prstGeom prst="rect">
            <a:avLst/>
          </a:prstGeom>
        </p:spPr>
      </p:pic>
    </p:spTree>
    <p:extLst>
      <p:ext uri="{BB962C8B-B14F-4D97-AF65-F5344CB8AC3E}">
        <p14:creationId xmlns:p14="http://schemas.microsoft.com/office/powerpoint/2010/main" xmlns="" val="29130363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a:xfrm>
            <a:off x="1981200" y="692696"/>
            <a:ext cx="8229600" cy="630237"/>
          </a:xfrm>
        </p:spPr>
        <p:txBody>
          <a:bodyPr/>
          <a:lstStyle/>
          <a:p>
            <a:r>
              <a:rPr kumimoji="1" lang="zh-TW" altLang="en-US" dirty="0" smtClean="0">
                <a:ea typeface="新細明體" pitchFamily="18" charset="-120"/>
              </a:rPr>
              <a:t>十二年國教微電影</a:t>
            </a:r>
          </a:p>
        </p:txBody>
      </p:sp>
      <p:sp>
        <p:nvSpPr>
          <p:cNvPr id="4" name="文字方塊 3"/>
          <p:cNvSpPr txBox="1"/>
          <p:nvPr/>
        </p:nvSpPr>
        <p:spPr>
          <a:xfrm>
            <a:off x="2711624" y="3501008"/>
            <a:ext cx="6552728" cy="1323439"/>
          </a:xfrm>
          <a:prstGeom prst="rect">
            <a:avLst/>
          </a:prstGeom>
          <a:noFill/>
        </p:spPr>
        <p:txBody>
          <a:bodyPr wrap="square" rtlCol="0">
            <a:spAutoFit/>
          </a:bodyPr>
          <a:lstStyle/>
          <a:p>
            <a:r>
              <a:rPr lang="en-US" altLang="zh-TW" sz="4000" dirty="0" smtClean="0">
                <a:solidFill>
                  <a:srgbClr val="5F5F5F"/>
                </a:solidFill>
                <a:hlinkClick r:id="rId3"/>
              </a:rPr>
              <a:t>https://youtu.be/JS0_LipW2AA</a:t>
            </a:r>
            <a:endParaRPr lang="zh-TW" altLang="en-US" sz="4000" dirty="0">
              <a:solidFill>
                <a:srgbClr val="5F5F5F"/>
              </a:solidFill>
            </a:endParaRPr>
          </a:p>
        </p:txBody>
      </p:sp>
      <p:sp>
        <p:nvSpPr>
          <p:cNvPr id="5" name="標題 1"/>
          <p:cNvSpPr txBox="1">
            <a:spLocks/>
          </p:cNvSpPr>
          <p:nvPr/>
        </p:nvSpPr>
        <p:spPr bwMode="auto">
          <a:xfrm>
            <a:off x="1788350" y="1844824"/>
            <a:ext cx="8615300" cy="1134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r>
              <a:rPr lang="zh-TW" altLang="en-US" dirty="0" smtClean="0">
                <a:solidFill>
                  <a:srgbClr val="000099"/>
                </a:solidFill>
                <a:ea typeface="新細明體" pitchFamily="18" charset="-120"/>
              </a:rPr>
              <a:t>知彼篇</a:t>
            </a:r>
            <a:endParaRPr lang="en-US" altLang="zh-TW" dirty="0" smtClean="0">
              <a:solidFill>
                <a:srgbClr val="000099"/>
              </a:solidFill>
              <a:ea typeface="新細明體" pitchFamily="18" charset="-120"/>
            </a:endParaRPr>
          </a:p>
          <a:p>
            <a:r>
              <a:rPr lang="zh-TW" altLang="en-US" dirty="0">
                <a:solidFill>
                  <a:srgbClr val="FF0000"/>
                </a:solidFill>
                <a:ea typeface="新細明體" pitchFamily="18" charset="-120"/>
              </a:rPr>
              <a:t>看見你的未來</a:t>
            </a:r>
            <a:r>
              <a:rPr lang="en-US" altLang="zh-TW" dirty="0">
                <a:solidFill>
                  <a:srgbClr val="FF0000"/>
                </a:solidFill>
                <a:ea typeface="新細明體" pitchFamily="18" charset="-120"/>
              </a:rPr>
              <a:t>-</a:t>
            </a:r>
            <a:r>
              <a:rPr lang="zh-TW" altLang="en-US" dirty="0">
                <a:solidFill>
                  <a:srgbClr val="FF0000"/>
                </a:solidFill>
                <a:ea typeface="新細明體" pitchFamily="18" charset="-120"/>
              </a:rPr>
              <a:t>全球華語</a:t>
            </a:r>
            <a:r>
              <a:rPr lang="en-US" altLang="zh-TW" dirty="0">
                <a:solidFill>
                  <a:srgbClr val="FF0000"/>
                </a:solidFill>
                <a:ea typeface="新細明體" pitchFamily="18" charset="-120"/>
              </a:rPr>
              <a:t>AI </a:t>
            </a:r>
            <a:r>
              <a:rPr lang="zh-TW" altLang="en-US" dirty="0">
                <a:solidFill>
                  <a:srgbClr val="FF0000"/>
                </a:solidFill>
                <a:ea typeface="新細明體" pitchFamily="18" charset="-120"/>
              </a:rPr>
              <a:t>計畫</a:t>
            </a:r>
            <a:endParaRPr lang="zh-TW" altLang="en-US" dirty="0" smtClean="0">
              <a:solidFill>
                <a:srgbClr val="FF0000"/>
              </a:solidFill>
              <a:ea typeface="新細明體" pitchFamily="18" charset="-120"/>
            </a:endParaRPr>
          </a:p>
        </p:txBody>
      </p:sp>
    </p:spTree>
    <p:extLst>
      <p:ext uri="{BB962C8B-B14F-4D97-AF65-F5344CB8AC3E}">
        <p14:creationId xmlns:p14="http://schemas.microsoft.com/office/powerpoint/2010/main" xmlns="" val="827525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105適性入學宣導素材\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3731" name="群組 15"/>
          <p:cNvGrpSpPr>
            <a:grpSpLocks/>
          </p:cNvGrpSpPr>
          <p:nvPr/>
        </p:nvGrpSpPr>
        <p:grpSpPr bwMode="auto">
          <a:xfrm>
            <a:off x="334963" y="625475"/>
            <a:ext cx="2865437" cy="1790700"/>
            <a:chOff x="251520" y="625139"/>
            <a:chExt cx="2148606" cy="1791327"/>
          </a:xfrm>
        </p:grpSpPr>
        <p:pic>
          <p:nvPicPr>
            <p:cNvPr id="73741" name="图片 3" descr="sc1_03.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625139"/>
              <a:ext cx="2148606" cy="1791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42" name="矩形 4"/>
            <p:cNvSpPr>
              <a:spLocks noChangeArrowheads="1"/>
            </p:cNvSpPr>
            <p:nvPr/>
          </p:nvSpPr>
          <p:spPr bwMode="auto">
            <a:xfrm>
              <a:off x="595536" y="737039"/>
              <a:ext cx="123190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10000" b="1">
                  <a:solidFill>
                    <a:srgbClr val="FF0000"/>
                  </a:solidFill>
                  <a:latin typeface="微軟正黑體" pitchFamily="34" charset="-120"/>
                  <a:ea typeface="微軟正黑體" pitchFamily="34" charset="-120"/>
                  <a:cs typeface="Arial" pitchFamily="34" charset="0"/>
                </a:rPr>
                <a:t>升</a:t>
              </a:r>
              <a:endParaRPr kumimoji="0" lang="zh-CN" altLang="en-US" sz="10000" b="1">
                <a:solidFill>
                  <a:srgbClr val="FF0000"/>
                </a:solidFill>
                <a:latin typeface="微軟正黑體" pitchFamily="34" charset="-120"/>
                <a:ea typeface="微軟正黑體" pitchFamily="34" charset="-120"/>
                <a:cs typeface="Arial" pitchFamily="34" charset="0"/>
              </a:endParaRPr>
            </a:p>
          </p:txBody>
        </p:sp>
      </p:grpSp>
      <p:grpSp>
        <p:nvGrpSpPr>
          <p:cNvPr id="73732" name="群組 16"/>
          <p:cNvGrpSpPr>
            <a:grpSpLocks/>
          </p:cNvGrpSpPr>
          <p:nvPr/>
        </p:nvGrpSpPr>
        <p:grpSpPr bwMode="auto">
          <a:xfrm>
            <a:off x="3332163" y="2173288"/>
            <a:ext cx="2865437" cy="1790700"/>
            <a:chOff x="2769229" y="1949466"/>
            <a:chExt cx="2148606" cy="1791327"/>
          </a:xfrm>
        </p:grpSpPr>
        <p:pic>
          <p:nvPicPr>
            <p:cNvPr id="73739" name="图片 3" descr="sc1_03.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769229" y="1949466"/>
              <a:ext cx="2148606" cy="1791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40" name="矩形 6"/>
            <p:cNvSpPr>
              <a:spLocks noChangeArrowheads="1"/>
            </p:cNvSpPr>
            <p:nvPr/>
          </p:nvSpPr>
          <p:spPr bwMode="auto">
            <a:xfrm>
              <a:off x="3091075" y="2078379"/>
              <a:ext cx="123190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10000" b="1">
                  <a:solidFill>
                    <a:srgbClr val="FF0000"/>
                  </a:solidFill>
                  <a:latin typeface="微軟正黑體" pitchFamily="34" charset="-120"/>
                  <a:ea typeface="微軟正黑體" pitchFamily="34" charset="-120"/>
                  <a:cs typeface="Arial" pitchFamily="34" charset="0"/>
                </a:rPr>
                <a:t>學</a:t>
              </a:r>
              <a:endParaRPr kumimoji="0" lang="zh-CN" altLang="en-US" sz="10000" b="1">
                <a:solidFill>
                  <a:srgbClr val="FF0000"/>
                </a:solidFill>
                <a:latin typeface="微軟正黑體" pitchFamily="34" charset="-120"/>
                <a:ea typeface="微軟正黑體" pitchFamily="34" charset="-120"/>
                <a:cs typeface="Arial" pitchFamily="34" charset="0"/>
              </a:endParaRPr>
            </a:p>
          </p:txBody>
        </p:sp>
      </p:grpSp>
      <p:grpSp>
        <p:nvGrpSpPr>
          <p:cNvPr id="73733" name="群組 17"/>
          <p:cNvGrpSpPr>
            <a:grpSpLocks/>
          </p:cNvGrpSpPr>
          <p:nvPr/>
        </p:nvGrpSpPr>
        <p:grpSpPr bwMode="auto">
          <a:xfrm>
            <a:off x="6629400" y="1770063"/>
            <a:ext cx="2863850" cy="1792287"/>
            <a:chOff x="5480319" y="1602293"/>
            <a:chExt cx="2148606" cy="1791327"/>
          </a:xfrm>
        </p:grpSpPr>
        <p:pic>
          <p:nvPicPr>
            <p:cNvPr id="73737" name="图片 3" descr="sc1_03.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480319" y="1602293"/>
              <a:ext cx="2148606" cy="1791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8" name="矩形 8"/>
            <p:cNvSpPr>
              <a:spLocks noChangeArrowheads="1"/>
            </p:cNvSpPr>
            <p:nvPr/>
          </p:nvSpPr>
          <p:spPr bwMode="auto">
            <a:xfrm>
              <a:off x="5818995" y="1753397"/>
              <a:ext cx="123190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10000" b="1">
                  <a:solidFill>
                    <a:srgbClr val="FF0000"/>
                  </a:solidFill>
                  <a:latin typeface="微軟正黑體" pitchFamily="34" charset="-120"/>
                  <a:ea typeface="微軟正黑體" pitchFamily="34" charset="-120"/>
                  <a:cs typeface="Arial" pitchFamily="34" charset="0"/>
                </a:rPr>
                <a:t>管</a:t>
              </a:r>
              <a:endParaRPr kumimoji="0" lang="zh-CN" altLang="en-US" sz="10000" b="1">
                <a:solidFill>
                  <a:srgbClr val="FF0000"/>
                </a:solidFill>
                <a:latin typeface="微軟正黑體" pitchFamily="34" charset="-120"/>
                <a:ea typeface="微軟正黑體" pitchFamily="34" charset="-120"/>
                <a:cs typeface="Arial" pitchFamily="34" charset="0"/>
              </a:endParaRPr>
            </a:p>
          </p:txBody>
        </p:sp>
      </p:grpSp>
      <p:grpSp>
        <p:nvGrpSpPr>
          <p:cNvPr id="73734" name="群組 18"/>
          <p:cNvGrpSpPr>
            <a:grpSpLocks/>
          </p:cNvGrpSpPr>
          <p:nvPr/>
        </p:nvGrpSpPr>
        <p:grpSpPr bwMode="auto">
          <a:xfrm>
            <a:off x="9328150" y="3170238"/>
            <a:ext cx="2863850" cy="1790700"/>
            <a:chOff x="6995394" y="3318926"/>
            <a:chExt cx="2148606" cy="1791327"/>
          </a:xfrm>
        </p:grpSpPr>
        <p:pic>
          <p:nvPicPr>
            <p:cNvPr id="73735" name="图片 3" descr="sc1_03.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995394" y="3318926"/>
              <a:ext cx="2148606" cy="1791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6" name="矩形 10"/>
            <p:cNvSpPr>
              <a:spLocks noChangeArrowheads="1"/>
            </p:cNvSpPr>
            <p:nvPr/>
          </p:nvSpPr>
          <p:spPr bwMode="auto">
            <a:xfrm>
              <a:off x="7339422" y="3440367"/>
              <a:ext cx="123190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0" lang="zh-TW" altLang="en-US" sz="10000" b="1">
                  <a:solidFill>
                    <a:srgbClr val="FF0000"/>
                  </a:solidFill>
                  <a:latin typeface="微軟正黑體" pitchFamily="34" charset="-120"/>
                  <a:ea typeface="微軟正黑體" pitchFamily="34" charset="-120"/>
                  <a:cs typeface="Arial" pitchFamily="34" charset="0"/>
                </a:rPr>
                <a:t>道</a:t>
              </a:r>
              <a:endParaRPr kumimoji="0" lang="zh-CN" altLang="en-US" sz="10000" b="1">
                <a:solidFill>
                  <a:srgbClr val="FF0000"/>
                </a:solidFill>
                <a:latin typeface="微軟正黑體" pitchFamily="34" charset="-120"/>
                <a:ea typeface="微軟正黑體" pitchFamily="34" charset="-120"/>
                <a:cs typeface="Arial" pitchFamily="34" charset="0"/>
              </a:endParaRPr>
            </a:p>
          </p:txBody>
        </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標題 1"/>
          <p:cNvSpPr>
            <a:spLocks noGrp="1"/>
          </p:cNvSpPr>
          <p:nvPr>
            <p:ph type="title"/>
          </p:nvPr>
        </p:nvSpPr>
        <p:spPr>
          <a:xfrm>
            <a:off x="911424" y="692696"/>
            <a:ext cx="10344472" cy="1143000"/>
          </a:xfrm>
        </p:spPr>
        <p:txBody>
          <a:bodyPr/>
          <a:lstStyle/>
          <a:p>
            <a:r>
              <a:rPr lang="zh-TW" altLang="en-US" dirty="0" smtClean="0">
                <a:solidFill>
                  <a:srgbClr val="3333FF"/>
                </a:solidFill>
              </a:rPr>
              <a:t>尼采</a:t>
            </a:r>
            <a:r>
              <a:rPr lang="en-US" altLang="zh-TW" dirty="0" smtClean="0">
                <a:solidFill>
                  <a:srgbClr val="FF0000"/>
                </a:solidFill>
              </a:rPr>
              <a:t>~</a:t>
            </a:r>
            <a:r>
              <a:rPr lang="zh-TW" altLang="en-US" dirty="0" smtClean="0">
                <a:solidFill>
                  <a:srgbClr val="FF0000"/>
                </a:solidFill>
              </a:rPr>
              <a:t>著名德國語言學家、哲學家、</a:t>
            </a:r>
            <a:r>
              <a:rPr lang="en-US" altLang="zh-TW" dirty="0" smtClean="0">
                <a:solidFill>
                  <a:srgbClr val="FF0000"/>
                </a:solidFill>
              </a:rPr>
              <a:t/>
            </a:r>
            <a:br>
              <a:rPr lang="en-US" altLang="zh-TW" dirty="0" smtClean="0">
                <a:solidFill>
                  <a:srgbClr val="FF0000"/>
                </a:solidFill>
              </a:rPr>
            </a:br>
            <a:r>
              <a:rPr lang="zh-TW" altLang="en-US" dirty="0" smtClean="0">
                <a:solidFill>
                  <a:srgbClr val="FF0000"/>
                </a:solidFill>
              </a:rPr>
              <a:t>文化評論家、詩人、作曲家</a:t>
            </a:r>
            <a:endParaRPr lang="zh-TW" altLang="en-US" dirty="0" smtClean="0">
              <a:solidFill>
                <a:srgbClr val="3333FF"/>
              </a:solidFill>
            </a:endParaRPr>
          </a:p>
        </p:txBody>
      </p:sp>
      <p:sp>
        <p:nvSpPr>
          <p:cNvPr id="119811" name="內容版面配置區 2"/>
          <p:cNvSpPr>
            <a:spLocks noGrp="1"/>
          </p:cNvSpPr>
          <p:nvPr>
            <p:ph idx="1"/>
          </p:nvPr>
        </p:nvSpPr>
        <p:spPr>
          <a:xfrm>
            <a:off x="1343472" y="3170554"/>
            <a:ext cx="5796136" cy="2016621"/>
          </a:xfrm>
        </p:spPr>
        <p:txBody>
          <a:bodyPr/>
          <a:lstStyle/>
          <a:p>
            <a:pPr marL="0" indent="0">
              <a:buNone/>
            </a:pPr>
            <a:r>
              <a:rPr lang="zh-TW" altLang="en-US" sz="4400" b="1" i="1" dirty="0">
                <a:solidFill>
                  <a:srgbClr val="3333FF"/>
                </a:solidFill>
              </a:rPr>
              <a:t>每一個不曾起舞的日子</a:t>
            </a:r>
            <a:endParaRPr lang="en-US" altLang="zh-TW" sz="4400" b="1" i="1" dirty="0">
              <a:solidFill>
                <a:srgbClr val="3333FF"/>
              </a:solidFill>
            </a:endParaRPr>
          </a:p>
          <a:p>
            <a:pPr marL="0" indent="0" algn="ctr">
              <a:buNone/>
            </a:pPr>
            <a:r>
              <a:rPr lang="zh-TW" altLang="en-US" sz="4400" b="1" i="1" dirty="0" smtClean="0">
                <a:solidFill>
                  <a:srgbClr val="3333FF"/>
                </a:solidFill>
              </a:rPr>
              <a:t>都</a:t>
            </a:r>
            <a:r>
              <a:rPr lang="zh-TW" altLang="en-US" sz="4400" b="1" i="1" dirty="0">
                <a:solidFill>
                  <a:srgbClr val="3333FF"/>
                </a:solidFill>
              </a:rPr>
              <a:t>是對生命的</a:t>
            </a:r>
            <a:r>
              <a:rPr lang="zh-TW" altLang="en-US" sz="4400" b="1" i="1" dirty="0" smtClean="0">
                <a:solidFill>
                  <a:srgbClr val="3333FF"/>
                </a:solidFill>
              </a:rPr>
              <a:t>辜負</a:t>
            </a:r>
            <a:r>
              <a:rPr lang="zh-TW" altLang="en-US" sz="4000" b="1" i="1" dirty="0" smtClean="0">
                <a:solidFill>
                  <a:srgbClr val="3333FF"/>
                </a:solidFill>
              </a:rPr>
              <a:t> </a:t>
            </a:r>
            <a:endParaRPr lang="en-US" altLang="zh-TW" sz="4000" b="1" i="1" dirty="0">
              <a:solidFill>
                <a:srgbClr val="3333FF"/>
              </a:solidFill>
            </a:endParaRPr>
          </a:p>
        </p:txBody>
      </p:sp>
      <p:pic>
        <p:nvPicPr>
          <p:cNvPr id="2" name="圖片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184232" y="2420888"/>
            <a:ext cx="2808312" cy="3803986"/>
          </a:xfrm>
          <a:prstGeom prst="rect">
            <a:avLst/>
          </a:prstGeom>
        </p:spPr>
      </p:pic>
    </p:spTree>
    <p:extLst>
      <p:ext uri="{BB962C8B-B14F-4D97-AF65-F5344CB8AC3E}">
        <p14:creationId xmlns:p14="http://schemas.microsoft.com/office/powerpoint/2010/main" xmlns="" val="38017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9811">
                                            <p:txEl>
                                              <p:pRg st="0" end="0"/>
                                            </p:txEl>
                                          </p:spTgt>
                                        </p:tgtEl>
                                        <p:attrNameLst>
                                          <p:attrName>style.visibility</p:attrName>
                                        </p:attrNameLst>
                                      </p:cBhvr>
                                      <p:to>
                                        <p:strVal val="visible"/>
                                      </p:to>
                                    </p:set>
                                    <p:animEffect transition="in" filter="fade">
                                      <p:cBhvr>
                                        <p:cTn id="11" dur="1000"/>
                                        <p:tgtEl>
                                          <p:spTgt spid="119811">
                                            <p:txEl>
                                              <p:pRg st="0" end="0"/>
                                            </p:txEl>
                                          </p:spTgt>
                                        </p:tgtEl>
                                      </p:cBhvr>
                                    </p:animEffect>
                                    <p:anim calcmode="lin" valueType="num">
                                      <p:cBhvr>
                                        <p:cTn id="12" dur="1000" fill="hold"/>
                                        <p:tgtEl>
                                          <p:spTgt spid="119811">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1981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9811">
                                            <p:txEl>
                                              <p:pRg st="1" end="1"/>
                                            </p:txEl>
                                          </p:spTgt>
                                        </p:tgtEl>
                                        <p:attrNameLst>
                                          <p:attrName>style.visibility</p:attrName>
                                        </p:attrNameLst>
                                      </p:cBhvr>
                                      <p:to>
                                        <p:strVal val="visible"/>
                                      </p:to>
                                    </p:set>
                                    <p:animEffect transition="in" filter="fade">
                                      <p:cBhvr>
                                        <p:cTn id="16" dur="1000"/>
                                        <p:tgtEl>
                                          <p:spTgt spid="119811">
                                            <p:txEl>
                                              <p:pRg st="1" end="1"/>
                                            </p:txEl>
                                          </p:spTgt>
                                        </p:tgtEl>
                                      </p:cBhvr>
                                    </p:animEffect>
                                    <p:anim calcmode="lin" valueType="num">
                                      <p:cBhvr>
                                        <p:cTn id="17" dur="1000" fill="hold"/>
                                        <p:tgtEl>
                                          <p:spTgt spid="119811">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198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標題 1"/>
          <p:cNvSpPr>
            <a:spLocks noGrp="1"/>
          </p:cNvSpPr>
          <p:nvPr>
            <p:ph type="title" idx="4294967295"/>
          </p:nvPr>
        </p:nvSpPr>
        <p:spPr>
          <a:xfrm>
            <a:off x="1271464" y="557808"/>
            <a:ext cx="9738314" cy="1143000"/>
          </a:xfrm>
        </p:spPr>
        <p:txBody>
          <a:bodyPr/>
          <a:lstStyle/>
          <a:p>
            <a:r>
              <a:rPr lang="zh-TW" altLang="en-US" sz="3600" b="1" dirty="0" smtClean="0">
                <a:solidFill>
                  <a:srgbClr val="3333FF"/>
                </a:solidFill>
              </a:rPr>
              <a:t>戴</a:t>
            </a:r>
            <a:r>
              <a:rPr lang="zh-TW" altLang="en-US" sz="3600" b="1" dirty="0">
                <a:solidFill>
                  <a:srgbClr val="3333FF"/>
                </a:solidFill>
              </a:rPr>
              <a:t>資</a:t>
            </a:r>
            <a:r>
              <a:rPr lang="zh-TW" altLang="en-US" sz="3600" b="1" dirty="0" smtClean="0">
                <a:solidFill>
                  <a:srgbClr val="3333FF"/>
                </a:solidFill>
              </a:rPr>
              <a:t>穎</a:t>
            </a:r>
            <a:r>
              <a:rPr lang="en-US" altLang="zh-TW" sz="3600" dirty="0">
                <a:solidFill>
                  <a:srgbClr val="FF0000"/>
                </a:solidFill>
              </a:rPr>
              <a:t>~</a:t>
            </a:r>
            <a:r>
              <a:rPr lang="zh-TW" altLang="en-US" sz="3600" dirty="0" smtClean="0">
                <a:solidFill>
                  <a:srgbClr val="00B0F0"/>
                </a:solidFill>
              </a:rPr>
              <a:t>出生</a:t>
            </a:r>
            <a:r>
              <a:rPr lang="zh-TW" altLang="en-US" sz="3600" dirty="0">
                <a:solidFill>
                  <a:srgbClr val="00B0F0"/>
                </a:solidFill>
              </a:rPr>
              <a:t>於高雄，臺灣女子羽球運動員，專項女子單打，為台灣首位在羽球女子單打項目世界排名第一的</a:t>
            </a:r>
            <a:r>
              <a:rPr lang="zh-TW" altLang="en-US" sz="3600" dirty="0" smtClean="0">
                <a:solidFill>
                  <a:srgbClr val="00B0F0"/>
                </a:solidFill>
              </a:rPr>
              <a:t>運動員</a:t>
            </a:r>
            <a:endParaRPr lang="zh-TW" altLang="en-US" sz="3600" dirty="0">
              <a:solidFill>
                <a:srgbClr val="00B0F0"/>
              </a:solidFill>
            </a:endParaRPr>
          </a:p>
        </p:txBody>
      </p:sp>
      <p:sp>
        <p:nvSpPr>
          <p:cNvPr id="199683" name="內容版面配置區 2"/>
          <p:cNvSpPr>
            <a:spLocks noGrp="1"/>
          </p:cNvSpPr>
          <p:nvPr>
            <p:ph idx="4294967295"/>
          </p:nvPr>
        </p:nvSpPr>
        <p:spPr>
          <a:xfrm>
            <a:off x="1775520" y="2506575"/>
            <a:ext cx="5760640" cy="3527711"/>
          </a:xfrm>
        </p:spPr>
        <p:txBody>
          <a:bodyPr/>
          <a:lstStyle/>
          <a:p>
            <a:pPr marL="0" indent="0">
              <a:buNone/>
            </a:pPr>
            <a:r>
              <a:rPr lang="zh-TW" altLang="en-US" sz="4400" i="1" dirty="0" smtClean="0">
                <a:solidFill>
                  <a:srgbClr val="FF00FF"/>
                </a:solidFill>
              </a:rPr>
              <a:t>整個羽球場就是</a:t>
            </a:r>
            <a:endParaRPr lang="en-US" altLang="zh-TW" sz="4400" i="1" dirty="0" smtClean="0">
              <a:solidFill>
                <a:srgbClr val="FF00FF"/>
              </a:solidFill>
            </a:endParaRPr>
          </a:p>
          <a:p>
            <a:pPr marL="0" indent="0">
              <a:buNone/>
            </a:pPr>
            <a:r>
              <a:rPr lang="zh-TW" altLang="en-US" sz="4400" i="1" dirty="0" smtClean="0">
                <a:solidFill>
                  <a:srgbClr val="FF00FF"/>
                </a:solidFill>
              </a:rPr>
              <a:t>巨大的遊樂場</a:t>
            </a:r>
            <a:endParaRPr lang="en-US" altLang="zh-TW" sz="4400" i="1" dirty="0" smtClean="0">
              <a:solidFill>
                <a:srgbClr val="FF00FF"/>
              </a:solidFill>
            </a:endParaRPr>
          </a:p>
          <a:p>
            <a:pPr marL="0" indent="0">
              <a:buNone/>
            </a:pPr>
            <a:r>
              <a:rPr lang="zh-TW" altLang="en-US" sz="4400" i="1" dirty="0" smtClean="0">
                <a:solidFill>
                  <a:srgbClr val="FF00FF"/>
                </a:solidFill>
              </a:rPr>
              <a:t>樂在其中</a:t>
            </a:r>
            <a:endParaRPr lang="en-US" altLang="zh-TW" sz="4400" i="1" dirty="0" smtClean="0">
              <a:solidFill>
                <a:srgbClr val="FF00FF"/>
              </a:solidFill>
            </a:endParaRPr>
          </a:p>
          <a:p>
            <a:pPr marL="0" indent="0">
              <a:buNone/>
            </a:pPr>
            <a:r>
              <a:rPr lang="zh-TW" altLang="en-US" sz="4400" i="1" dirty="0" smtClean="0">
                <a:solidFill>
                  <a:srgbClr val="FF00FF"/>
                </a:solidFill>
              </a:rPr>
              <a:t>才會無敵精采</a:t>
            </a:r>
            <a:endParaRPr lang="zh-TW" altLang="en-US" sz="4400" i="1" dirty="0">
              <a:solidFill>
                <a:srgbClr val="00B050"/>
              </a:solidFill>
            </a:endParaRPr>
          </a:p>
          <a:p>
            <a:pPr marL="0" indent="0">
              <a:buNone/>
            </a:pPr>
            <a:endParaRPr lang="zh-TW" altLang="en-US" sz="4000" dirty="0">
              <a:solidFill>
                <a:srgbClr val="0070C0"/>
              </a:solidFill>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852872" y="2204864"/>
            <a:ext cx="3123731" cy="4131135"/>
          </a:xfrm>
          <a:prstGeom prst="rect">
            <a:avLst/>
          </a:prstGeom>
        </p:spPr>
      </p:pic>
    </p:spTree>
    <p:extLst>
      <p:ext uri="{BB962C8B-B14F-4D97-AF65-F5344CB8AC3E}">
        <p14:creationId xmlns:p14="http://schemas.microsoft.com/office/powerpoint/2010/main" xmlns="" val="351530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9683">
                                            <p:txEl>
                                              <p:pRg st="0" end="0"/>
                                            </p:txEl>
                                          </p:spTgt>
                                        </p:tgtEl>
                                        <p:attrNameLst>
                                          <p:attrName>style.visibility</p:attrName>
                                        </p:attrNameLst>
                                      </p:cBhvr>
                                      <p:to>
                                        <p:strVal val="visible"/>
                                      </p:to>
                                    </p:set>
                                    <p:animEffect transition="in" filter="fade">
                                      <p:cBhvr>
                                        <p:cTn id="11" dur="1000"/>
                                        <p:tgtEl>
                                          <p:spTgt spid="199683">
                                            <p:txEl>
                                              <p:pRg st="0" end="0"/>
                                            </p:txEl>
                                          </p:spTgt>
                                        </p:tgtEl>
                                      </p:cBhvr>
                                    </p:animEffect>
                                    <p:anim calcmode="lin" valueType="num">
                                      <p:cBhvr>
                                        <p:cTn id="12" dur="1000" fill="hold"/>
                                        <p:tgtEl>
                                          <p:spTgt spid="19968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9968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9683">
                                            <p:txEl>
                                              <p:pRg st="1" end="1"/>
                                            </p:txEl>
                                          </p:spTgt>
                                        </p:tgtEl>
                                        <p:attrNameLst>
                                          <p:attrName>style.visibility</p:attrName>
                                        </p:attrNameLst>
                                      </p:cBhvr>
                                      <p:to>
                                        <p:strVal val="visible"/>
                                      </p:to>
                                    </p:set>
                                    <p:animEffect transition="in" filter="fade">
                                      <p:cBhvr>
                                        <p:cTn id="16" dur="1000"/>
                                        <p:tgtEl>
                                          <p:spTgt spid="199683">
                                            <p:txEl>
                                              <p:pRg st="1" end="1"/>
                                            </p:txEl>
                                          </p:spTgt>
                                        </p:tgtEl>
                                      </p:cBhvr>
                                    </p:animEffect>
                                    <p:anim calcmode="lin" valueType="num">
                                      <p:cBhvr>
                                        <p:cTn id="17" dur="1000" fill="hold"/>
                                        <p:tgtEl>
                                          <p:spTgt spid="19968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99683">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9683">
                                            <p:txEl>
                                              <p:pRg st="2" end="2"/>
                                            </p:txEl>
                                          </p:spTgt>
                                        </p:tgtEl>
                                        <p:attrNameLst>
                                          <p:attrName>style.visibility</p:attrName>
                                        </p:attrNameLst>
                                      </p:cBhvr>
                                      <p:to>
                                        <p:strVal val="visible"/>
                                      </p:to>
                                    </p:set>
                                    <p:animEffect transition="in" filter="fade">
                                      <p:cBhvr>
                                        <p:cTn id="21" dur="1000"/>
                                        <p:tgtEl>
                                          <p:spTgt spid="199683">
                                            <p:txEl>
                                              <p:pRg st="2" end="2"/>
                                            </p:txEl>
                                          </p:spTgt>
                                        </p:tgtEl>
                                      </p:cBhvr>
                                    </p:animEffect>
                                    <p:anim calcmode="lin" valueType="num">
                                      <p:cBhvr>
                                        <p:cTn id="22" dur="1000" fill="hold"/>
                                        <p:tgtEl>
                                          <p:spTgt spid="19968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968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9683">
                                            <p:txEl>
                                              <p:pRg st="3" end="3"/>
                                            </p:txEl>
                                          </p:spTgt>
                                        </p:tgtEl>
                                        <p:attrNameLst>
                                          <p:attrName>style.visibility</p:attrName>
                                        </p:attrNameLst>
                                      </p:cBhvr>
                                      <p:to>
                                        <p:strVal val="visible"/>
                                      </p:to>
                                    </p:set>
                                    <p:animEffect transition="in" filter="fade">
                                      <p:cBhvr>
                                        <p:cTn id="26" dur="1000"/>
                                        <p:tgtEl>
                                          <p:spTgt spid="199683">
                                            <p:txEl>
                                              <p:pRg st="3" end="3"/>
                                            </p:txEl>
                                          </p:spTgt>
                                        </p:tgtEl>
                                      </p:cBhvr>
                                    </p:animEffect>
                                    <p:anim calcmode="lin" valueType="num">
                                      <p:cBhvr>
                                        <p:cTn id="27" dur="1000" fill="hold"/>
                                        <p:tgtEl>
                                          <p:spTgt spid="19968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9968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標題 1"/>
          <p:cNvSpPr>
            <a:spLocks noGrp="1"/>
          </p:cNvSpPr>
          <p:nvPr>
            <p:ph type="title" idx="4294967295"/>
          </p:nvPr>
        </p:nvSpPr>
        <p:spPr>
          <a:xfrm>
            <a:off x="335361" y="764704"/>
            <a:ext cx="11292754" cy="1143000"/>
          </a:xfrm>
        </p:spPr>
        <p:txBody>
          <a:bodyPr/>
          <a:lstStyle/>
          <a:p>
            <a:r>
              <a:rPr lang="zh-TW" altLang="en-US" sz="3600" b="1" dirty="0">
                <a:solidFill>
                  <a:srgbClr val="3333FF"/>
                </a:solidFill>
              </a:rPr>
              <a:t>柯比．布萊恩（</a:t>
            </a:r>
            <a:r>
              <a:rPr lang="en-US" altLang="zh-TW" sz="3600" b="1" dirty="0">
                <a:solidFill>
                  <a:srgbClr val="3333FF"/>
                </a:solidFill>
              </a:rPr>
              <a:t>Kobe Bryant</a:t>
            </a:r>
            <a:r>
              <a:rPr lang="zh-TW" altLang="en-US" sz="3600" b="1" dirty="0">
                <a:solidFill>
                  <a:srgbClr val="3333FF"/>
                </a:solidFill>
              </a:rPr>
              <a:t>）</a:t>
            </a:r>
            <a:r>
              <a:rPr lang="en-US" altLang="zh-TW" sz="3600" dirty="0" smtClean="0">
                <a:solidFill>
                  <a:srgbClr val="FF0000"/>
                </a:solidFill>
              </a:rPr>
              <a:t>~</a:t>
            </a:r>
            <a:r>
              <a:rPr lang="en-US" altLang="zh-TW" sz="3200" dirty="0" smtClean="0">
                <a:solidFill>
                  <a:srgbClr val="FF0000"/>
                </a:solidFill>
              </a:rPr>
              <a:t>NBA</a:t>
            </a:r>
            <a:r>
              <a:rPr lang="zh-TW" altLang="en-US" sz="3200" dirty="0" smtClean="0">
                <a:solidFill>
                  <a:srgbClr val="00B0F0"/>
                </a:solidFill>
              </a:rPr>
              <a:t>籃球巨星，</a:t>
            </a:r>
            <a:r>
              <a:rPr lang="zh-TW" altLang="en-US" sz="3200" dirty="0">
                <a:solidFill>
                  <a:srgbClr val="00B0F0"/>
                </a:solidFill>
              </a:rPr>
              <a:t>曾經陷入軟弱失敗，也走過生命的低谷，但卻不曾放棄自己。他努力的要求自己全力以赴，</a:t>
            </a:r>
            <a:r>
              <a:rPr lang="zh-TW" altLang="en-US" sz="3200" dirty="0" smtClean="0">
                <a:solidFill>
                  <a:srgbClr val="FF0000"/>
                </a:solidFill>
              </a:rPr>
              <a:t>「</a:t>
            </a:r>
            <a:r>
              <a:rPr lang="en-US" altLang="zh-TW" sz="3200" dirty="0">
                <a:solidFill>
                  <a:srgbClr val="FF0000"/>
                </a:solidFill>
              </a:rPr>
              <a:t>I know that the appearance of Los Angeles at four o 'clock in the morning every day.</a:t>
            </a:r>
            <a:r>
              <a:rPr lang="zh-TW" altLang="en-US" sz="3200" dirty="0" smtClean="0">
                <a:solidFill>
                  <a:srgbClr val="FF0000"/>
                </a:solidFill>
              </a:rPr>
              <a:t>」</a:t>
            </a:r>
            <a:endParaRPr lang="zh-TW" altLang="en-US" sz="3200" dirty="0">
              <a:solidFill>
                <a:srgbClr val="00B0F0"/>
              </a:solidFill>
            </a:endParaRPr>
          </a:p>
        </p:txBody>
      </p:sp>
      <p:sp>
        <p:nvSpPr>
          <p:cNvPr id="199683" name="內容版面配置區 2"/>
          <p:cNvSpPr>
            <a:spLocks noGrp="1"/>
          </p:cNvSpPr>
          <p:nvPr>
            <p:ph idx="4294967295"/>
          </p:nvPr>
        </p:nvSpPr>
        <p:spPr>
          <a:xfrm>
            <a:off x="479376" y="2852936"/>
            <a:ext cx="5832648" cy="3527711"/>
          </a:xfrm>
        </p:spPr>
        <p:txBody>
          <a:bodyPr/>
          <a:lstStyle/>
          <a:p>
            <a:pPr marL="0" indent="0">
              <a:buNone/>
            </a:pPr>
            <a:r>
              <a:rPr lang="zh-TW" altLang="en-US" sz="2800" i="1" dirty="0" smtClean="0">
                <a:solidFill>
                  <a:srgbClr val="FF00FF"/>
                </a:solidFill>
              </a:rPr>
              <a:t>面對過去的籃球職業生涯，我每一天都盡我最大的努力，每一分鐘、每一秒、每一刻，我都傾盡自己的所有，當作是最後一次在</a:t>
            </a:r>
            <a:r>
              <a:rPr lang="zh-TW" altLang="en-US" sz="2800" i="1" dirty="0">
                <a:solidFill>
                  <a:srgbClr val="FF00FF"/>
                </a:solidFill>
              </a:rPr>
              <a:t>打球</a:t>
            </a:r>
            <a:r>
              <a:rPr lang="zh-TW" altLang="en-US" sz="2800" i="1" dirty="0" smtClean="0">
                <a:solidFill>
                  <a:srgbClr val="FF00FF"/>
                </a:solidFill>
              </a:rPr>
              <a:t>。</a:t>
            </a:r>
            <a:endParaRPr lang="en-US" altLang="zh-TW" sz="2800" i="1" dirty="0" smtClean="0">
              <a:solidFill>
                <a:srgbClr val="FF00FF"/>
              </a:solidFill>
            </a:endParaRPr>
          </a:p>
          <a:p>
            <a:pPr marL="0" indent="0">
              <a:buNone/>
            </a:pPr>
            <a:endParaRPr lang="en-US" altLang="zh-TW" sz="2800" i="1" dirty="0" smtClean="0">
              <a:solidFill>
                <a:srgbClr val="FF00FF"/>
              </a:solidFill>
            </a:endParaRPr>
          </a:p>
          <a:p>
            <a:pPr marL="0" indent="0">
              <a:buNone/>
            </a:pPr>
            <a:r>
              <a:rPr lang="zh-TW" altLang="en-US" sz="2800" b="1" i="1" dirty="0" smtClean="0">
                <a:solidFill>
                  <a:srgbClr val="000099"/>
                </a:solidFill>
              </a:rPr>
              <a:t>假如</a:t>
            </a:r>
            <a:r>
              <a:rPr lang="zh-TW" altLang="en-US" sz="2800" b="1" i="1" dirty="0">
                <a:solidFill>
                  <a:srgbClr val="000099"/>
                </a:solidFill>
              </a:rPr>
              <a:t>你熱愛一件事，你就會為它克服一切困難－柯比就是！</a:t>
            </a:r>
            <a:endParaRPr lang="en-US" altLang="zh-TW" sz="2800" b="1" i="1" dirty="0" smtClean="0">
              <a:solidFill>
                <a:srgbClr val="000099"/>
              </a:solidFill>
            </a:endParaRPr>
          </a:p>
          <a:p>
            <a:pPr marL="0" indent="0">
              <a:buNone/>
            </a:pPr>
            <a:endParaRPr lang="en-US" altLang="zh-TW" sz="2800" i="1" dirty="0">
              <a:solidFill>
                <a:srgbClr val="FF00FF"/>
              </a:solidFill>
            </a:endParaRPr>
          </a:p>
          <a:p>
            <a:pPr marL="0" indent="0">
              <a:buNone/>
            </a:pPr>
            <a:endParaRPr lang="zh-TW" altLang="en-US" sz="2800" dirty="0">
              <a:solidFill>
                <a:srgbClr val="0070C0"/>
              </a:solidFill>
            </a:endParaRPr>
          </a:p>
        </p:txBody>
      </p:sp>
      <p:pic>
        <p:nvPicPr>
          <p:cNvPr id="5" name="圖片 4" descr="https://news3pic.cdn.org.tw/uploads/big/303c2c204961a5db19ccda8509036a94.jpg">
            <a:hlinkClick r:id="rId2"/>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6473664" y="2852936"/>
            <a:ext cx="5172075" cy="3448050"/>
          </a:xfrm>
          <a:prstGeom prst="rect">
            <a:avLst/>
          </a:prstGeom>
          <a:noFill/>
          <a:ln>
            <a:noFill/>
          </a:ln>
        </p:spPr>
      </p:pic>
    </p:spTree>
    <p:extLst>
      <p:ext uri="{BB962C8B-B14F-4D97-AF65-F5344CB8AC3E}">
        <p14:creationId xmlns:p14="http://schemas.microsoft.com/office/powerpoint/2010/main" xmlns="" val="365459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9683">
                                            <p:txEl>
                                              <p:pRg st="0" end="0"/>
                                            </p:txEl>
                                          </p:spTgt>
                                        </p:tgtEl>
                                        <p:attrNameLst>
                                          <p:attrName>style.visibility</p:attrName>
                                        </p:attrNameLst>
                                      </p:cBhvr>
                                      <p:to>
                                        <p:strVal val="visible"/>
                                      </p:to>
                                    </p:set>
                                    <p:animEffect transition="in" filter="fade">
                                      <p:cBhvr>
                                        <p:cTn id="11" dur="1000"/>
                                        <p:tgtEl>
                                          <p:spTgt spid="199683">
                                            <p:txEl>
                                              <p:pRg st="0" end="0"/>
                                            </p:txEl>
                                          </p:spTgt>
                                        </p:tgtEl>
                                      </p:cBhvr>
                                    </p:animEffect>
                                    <p:anim calcmode="lin" valueType="num">
                                      <p:cBhvr>
                                        <p:cTn id="12" dur="1000" fill="hold"/>
                                        <p:tgtEl>
                                          <p:spTgt spid="19968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996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9683">
                                            <p:txEl>
                                              <p:pRg st="2" end="2"/>
                                            </p:txEl>
                                          </p:spTgt>
                                        </p:tgtEl>
                                        <p:attrNameLst>
                                          <p:attrName>style.visibility</p:attrName>
                                        </p:attrNameLst>
                                      </p:cBhvr>
                                      <p:to>
                                        <p:strVal val="visible"/>
                                      </p:to>
                                    </p:set>
                                    <p:animEffect transition="in" filter="fade">
                                      <p:cBhvr>
                                        <p:cTn id="18" dur="1000"/>
                                        <p:tgtEl>
                                          <p:spTgt spid="199683">
                                            <p:txEl>
                                              <p:pRg st="2" end="2"/>
                                            </p:txEl>
                                          </p:spTgt>
                                        </p:tgtEl>
                                      </p:cBhvr>
                                    </p:animEffect>
                                    <p:anim calcmode="lin" valueType="num">
                                      <p:cBhvr>
                                        <p:cTn id="19" dur="1000" fill="hold"/>
                                        <p:tgtEl>
                                          <p:spTgt spid="19968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9968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4"/>
          <p:cNvGrpSpPr>
            <a:grpSpLocks/>
          </p:cNvGrpSpPr>
          <p:nvPr/>
        </p:nvGrpSpPr>
        <p:grpSpPr bwMode="auto">
          <a:xfrm>
            <a:off x="369682" y="836712"/>
            <a:ext cx="10685497" cy="5577999"/>
            <a:chOff x="683568" y="639221"/>
            <a:chExt cx="8014767" cy="5431944"/>
          </a:xfrm>
        </p:grpSpPr>
        <p:sp>
          <p:nvSpPr>
            <p:cNvPr id="5" name="標題 1"/>
            <p:cNvSpPr txBox="1">
              <a:spLocks/>
            </p:cNvSpPr>
            <p:nvPr/>
          </p:nvSpPr>
          <p:spPr>
            <a:xfrm>
              <a:off x="683568" y="639221"/>
              <a:ext cx="7200800" cy="3097516"/>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r>
                <a:rPr lang="zh-TW" altLang="en-US" sz="2800" dirty="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每個人都是天才。</a:t>
              </a:r>
              <a:endParaRPr lang="en-US" altLang="zh-TW" sz="2800" dirty="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endParaRPr>
            </a:p>
            <a:p>
              <a:pPr fontAlgn="auto">
                <a:spcAft>
                  <a:spcPts val="0"/>
                </a:spcAft>
                <a:defRPr/>
              </a:pPr>
              <a:r>
                <a:rPr lang="zh-TW" altLang="en-US" sz="2800" dirty="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但如果你用爬樹的能力來斷定一條魚，</a:t>
              </a:r>
              <a:endParaRPr lang="en-US" altLang="zh-TW" sz="2800" dirty="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endParaRPr>
            </a:p>
            <a:p>
              <a:pPr fontAlgn="auto">
                <a:spcAft>
                  <a:spcPts val="0"/>
                </a:spcAft>
                <a:defRPr/>
              </a:pPr>
              <a:r>
                <a:rPr lang="zh-TW" altLang="en-US" sz="2800" dirty="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魚一生都會相信自己很愚蠢。</a:t>
              </a:r>
              <a:endParaRPr lang="en-US" altLang="zh-TW" sz="2800" dirty="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endParaRPr>
            </a:p>
            <a:p>
              <a:pPr algn="r" fontAlgn="auto">
                <a:spcAft>
                  <a:spcPts val="0"/>
                </a:spcAft>
                <a:defRPr/>
              </a:pPr>
              <a:r>
                <a:rPr lang="en-US" altLang="zh-TW" sz="2800" dirty="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a:t>
              </a:r>
              <a:r>
                <a:rPr lang="zh-TW" altLang="en-US" sz="2800" dirty="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愛因斯坦</a:t>
              </a:r>
            </a:p>
          </p:txBody>
        </p:sp>
        <p:sp>
          <p:nvSpPr>
            <p:cNvPr id="6" name="標題 1"/>
            <p:cNvSpPr txBox="1">
              <a:spLocks/>
            </p:cNvSpPr>
            <p:nvPr/>
          </p:nvSpPr>
          <p:spPr>
            <a:xfrm>
              <a:off x="2843808" y="4221088"/>
              <a:ext cx="5854527" cy="1780108"/>
            </a:xfrm>
            <a:prstGeom prst="rect">
              <a:avLst/>
            </a:prstGeom>
            <a:ln>
              <a:noFill/>
            </a:ln>
            <a:effectLst/>
          </p:spPr>
          <p:txBody>
            <a:bodyPr anchor="ctr">
              <a:normAutofit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defRPr/>
              </a:pPr>
              <a:r>
                <a:rPr lang="zh-TW" altLang="en-US" sz="3200" i="1" dirty="0">
                  <a:ln>
                    <a:solidFill>
                      <a:srgbClr val="990000"/>
                    </a:solidFill>
                  </a:ln>
                  <a:solidFill>
                    <a:srgbClr val="C00000"/>
                  </a:solidFill>
                  <a:effectLst/>
                  <a:latin typeface="微軟正黑體" panose="020B0604030504040204" pitchFamily="34" charset="-120"/>
                  <a:ea typeface="文鼎粗隸" pitchFamily="49" charset="-120"/>
                  <a:cs typeface="Times New Roman" panose="02020603050405020304" pitchFamily="18" charset="0"/>
                </a:rPr>
                <a:t>每一個種子都有適合他的土地</a:t>
              </a:r>
              <a:endParaRPr lang="en-US" altLang="zh-TW" sz="3200" i="1" dirty="0">
                <a:ln>
                  <a:solidFill>
                    <a:srgbClr val="990000"/>
                  </a:solidFill>
                </a:ln>
                <a:solidFill>
                  <a:srgbClr val="C00000"/>
                </a:solidFill>
                <a:effectLst/>
                <a:latin typeface="微軟正黑體" panose="020B0604030504040204" pitchFamily="34" charset="-120"/>
                <a:ea typeface="文鼎粗隸" pitchFamily="49" charset="-120"/>
                <a:cs typeface="Times New Roman" panose="02020603050405020304" pitchFamily="18" charset="0"/>
              </a:endParaRPr>
            </a:p>
            <a:p>
              <a:pPr algn="ctr" fontAlgn="auto">
                <a:spcAft>
                  <a:spcPts val="0"/>
                </a:spcAft>
                <a:defRPr/>
              </a:pPr>
              <a:r>
                <a:rPr lang="zh-TW" altLang="en-US" sz="4800" i="1" dirty="0">
                  <a:ln>
                    <a:solidFill>
                      <a:srgbClr val="990000"/>
                    </a:solidFill>
                  </a:ln>
                  <a:solidFill>
                    <a:srgbClr val="3333FF"/>
                  </a:solidFill>
                  <a:effectLst>
                    <a:outerShdw blurRad="38100" dist="38100" dir="2700000" algn="tl">
                      <a:srgbClr val="000000">
                        <a:alpha val="43137"/>
                      </a:srgbClr>
                    </a:outerShdw>
                  </a:effectLst>
                  <a:latin typeface="微軟正黑體" panose="020B0604030504040204" pitchFamily="34" charset="-120"/>
                  <a:ea typeface="文鼎粗隸" pitchFamily="49" charset="-120"/>
                  <a:cs typeface="Times New Roman" panose="02020603050405020304" pitchFamily="18" charset="0"/>
                </a:rPr>
                <a:t>放對位置  就是天才</a:t>
              </a:r>
              <a:endParaRPr lang="en-US" altLang="zh-TW" sz="4800" i="1" dirty="0">
                <a:ln>
                  <a:solidFill>
                    <a:srgbClr val="990000"/>
                  </a:solidFill>
                </a:ln>
                <a:solidFill>
                  <a:srgbClr val="3333FF"/>
                </a:solidFill>
                <a:effectLst>
                  <a:outerShdw blurRad="38100" dist="38100" dir="2700000" algn="tl">
                    <a:srgbClr val="000000">
                      <a:alpha val="43137"/>
                    </a:srgbClr>
                  </a:outerShdw>
                </a:effectLst>
                <a:latin typeface="微軟正黑體" panose="020B0604030504040204" pitchFamily="34" charset="-120"/>
                <a:ea typeface="文鼎粗隸" pitchFamily="49" charset="-120"/>
                <a:cs typeface="Times New Roman" panose="02020603050405020304" pitchFamily="18" charset="0"/>
              </a:endParaRPr>
            </a:p>
            <a:p>
              <a:pPr algn="ctr" fontAlgn="auto">
                <a:spcAft>
                  <a:spcPts val="0"/>
                </a:spcAft>
                <a:defRPr/>
              </a:pPr>
              <a:r>
                <a:rPr lang="en-US" altLang="zh-TW" sz="2000" dirty="0">
                  <a:ln>
                    <a:solidFill>
                      <a:srgbClr val="990000"/>
                    </a:solidFill>
                  </a:ln>
                  <a:solidFill>
                    <a:srgbClr val="3333FF"/>
                  </a:solidFill>
                  <a:effectLst>
                    <a:outerShdw blurRad="38100" dist="38100" dir="2700000" algn="tl">
                      <a:srgbClr val="000000">
                        <a:alpha val="43137"/>
                      </a:srgbClr>
                    </a:outerShdw>
                  </a:effectLst>
                  <a:latin typeface="微軟正黑體" panose="020B0604030504040204" pitchFamily="34" charset="-120"/>
                  <a:ea typeface="文鼎粗隸" pitchFamily="49" charset="-120"/>
                  <a:cs typeface="Times New Roman" panose="02020603050405020304" pitchFamily="18" charset="0"/>
                </a:rPr>
                <a:t>He is one who has been put in the right environment is viewed as </a:t>
              </a:r>
              <a:r>
                <a:rPr lang="en-US" altLang="zh-TW" sz="2000">
                  <a:ln>
                    <a:solidFill>
                      <a:srgbClr val="990000"/>
                    </a:solidFill>
                  </a:ln>
                  <a:solidFill>
                    <a:srgbClr val="3333FF"/>
                  </a:solidFill>
                  <a:effectLst>
                    <a:outerShdw blurRad="38100" dist="38100" dir="2700000" algn="tl">
                      <a:srgbClr val="000000">
                        <a:alpha val="43137"/>
                      </a:srgbClr>
                    </a:outerShdw>
                  </a:effectLst>
                  <a:latin typeface="微軟正黑體" panose="020B0604030504040204" pitchFamily="34" charset="-120"/>
                  <a:ea typeface="文鼎粗隸" pitchFamily="49" charset="-120"/>
                  <a:cs typeface="Times New Roman" panose="02020603050405020304" pitchFamily="18" charset="0"/>
                </a:rPr>
                <a:t>a genius </a:t>
              </a:r>
              <a:endParaRPr lang="en-US" altLang="zh-TW" sz="2000" dirty="0">
                <a:ln>
                  <a:solidFill>
                    <a:srgbClr val="990000"/>
                  </a:solidFill>
                </a:ln>
                <a:solidFill>
                  <a:srgbClr val="3333FF"/>
                </a:solidFill>
                <a:effectLst>
                  <a:outerShdw blurRad="38100" dist="38100" dir="2700000" algn="tl">
                    <a:srgbClr val="000000">
                      <a:alpha val="43137"/>
                    </a:srgbClr>
                  </a:outerShdw>
                </a:effectLst>
                <a:latin typeface="微軟正黑體" panose="020B0604030504040204" pitchFamily="34" charset="-120"/>
                <a:ea typeface="文鼎粗隸" pitchFamily="49" charset="-120"/>
                <a:cs typeface="Times New Roman" panose="02020603050405020304" pitchFamily="18" charset="0"/>
              </a:endParaRPr>
            </a:p>
          </p:txBody>
        </p:sp>
        <p:pic>
          <p:nvPicPr>
            <p:cNvPr id="7" name="圖片 6"/>
            <p:cNvPicPr>
              <a:picLocks noChangeAspect="1"/>
            </p:cNvPicPr>
            <p:nvPr/>
          </p:nvPicPr>
          <p:blipFill>
            <a:blip r:embed="rId3" cstate="print">
              <a:extLst/>
            </a:blip>
            <a:stretch>
              <a:fillRect/>
            </a:stretch>
          </p:blipFill>
          <p:spPr>
            <a:xfrm>
              <a:off x="683568" y="3773308"/>
              <a:ext cx="2297857" cy="2297857"/>
            </a:xfrm>
            <a:prstGeom prst="rect">
              <a:avLst/>
            </a:prstGeom>
            <a:ln>
              <a:noFill/>
            </a:ln>
            <a:effectLst>
              <a:softEdge rad="112500"/>
            </a:effectLst>
          </p:spPr>
        </p:pic>
      </p:gr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31BC999-57F0-4EE6-9439-DFA066067E4B}" type="slidenum">
              <a:rPr kumimoji="0" lang="zh-TW" altLang="en-US" smtClean="0">
                <a:solidFill>
                  <a:srgbClr val="898989"/>
                </a:solidFill>
                <a:latin typeface="Calibri" pitchFamily="34" charset="0"/>
                <a:ea typeface="SimSun" pitchFamily="2" charset="-122"/>
              </a:rPr>
              <a:pPr/>
              <a:t>94</a:t>
            </a:fld>
            <a:endParaRPr kumimoji="0" lang="en-US" altLang="zh-TW">
              <a:solidFill>
                <a:srgbClr val="898989"/>
              </a:solidFill>
              <a:latin typeface="Calibri" pitchFamily="34" charset="0"/>
              <a:ea typeface="SimSun" pitchFamily="2" charset="-122"/>
            </a:endParaRPr>
          </a:p>
        </p:txBody>
      </p:sp>
      <p:pic>
        <p:nvPicPr>
          <p:cNvPr id="7" name="Picture 2" descr="「Thank you」的圖片搜尋結果"/>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847528" y="1249310"/>
            <a:ext cx="8280920" cy="484398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自然力">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Default Design">
  <a:themeElements>
    <a:clrScheme name="Lorry White">
      <a:dk1>
        <a:srgbClr val="5F5F5F"/>
      </a:dk1>
      <a:lt1>
        <a:srgbClr val="7F7F7F"/>
      </a:lt1>
      <a:dk2>
        <a:srgbClr val="5F5F5F"/>
      </a:dk2>
      <a:lt2>
        <a:srgbClr val="F2F2F2"/>
      </a:lt2>
      <a:accent1>
        <a:srgbClr val="89AFD5"/>
      </a:accent1>
      <a:accent2>
        <a:srgbClr val="336394"/>
      </a:accent2>
      <a:accent3>
        <a:srgbClr val="234466"/>
      </a:accent3>
      <a:accent4>
        <a:srgbClr val="5D91C7"/>
      </a:accent4>
      <a:accent5>
        <a:srgbClr val="CFDFEE"/>
      </a:accent5>
      <a:accent6>
        <a:srgbClr val="A2C0DF"/>
      </a:accent6>
      <a:hlink>
        <a:srgbClr val="0070C0"/>
      </a:hlink>
      <a:folHlink>
        <a:srgbClr val="33639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12">
      <a:majorFont>
        <a:latin typeface="Calibri"/>
        <a:ea typeface="華康華綜體W5(P)"/>
        <a:cs typeface=""/>
      </a:majorFont>
      <a:minorFont>
        <a:latin typeface="Calibri"/>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Lorry White">
      <a:dk1>
        <a:srgbClr val="5F5F5F"/>
      </a:dk1>
      <a:lt1>
        <a:srgbClr val="7F7F7F"/>
      </a:lt1>
      <a:dk2>
        <a:srgbClr val="5F5F5F"/>
      </a:dk2>
      <a:lt2>
        <a:srgbClr val="F2F2F2"/>
      </a:lt2>
      <a:accent1>
        <a:srgbClr val="89AFD5"/>
      </a:accent1>
      <a:accent2>
        <a:srgbClr val="336394"/>
      </a:accent2>
      <a:accent3>
        <a:srgbClr val="234466"/>
      </a:accent3>
      <a:accent4>
        <a:srgbClr val="5D91C7"/>
      </a:accent4>
      <a:accent5>
        <a:srgbClr val="CFDFEE"/>
      </a:accent5>
      <a:accent6>
        <a:srgbClr val="A2C0DF"/>
      </a:accent6>
      <a:hlink>
        <a:srgbClr val="0070C0"/>
      </a:hlink>
      <a:folHlink>
        <a:srgbClr val="33639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Lorry White">
      <a:dk1>
        <a:srgbClr val="5F5F5F"/>
      </a:dk1>
      <a:lt1>
        <a:srgbClr val="7F7F7F"/>
      </a:lt1>
      <a:dk2>
        <a:srgbClr val="5F5F5F"/>
      </a:dk2>
      <a:lt2>
        <a:srgbClr val="F2F2F2"/>
      </a:lt2>
      <a:accent1>
        <a:srgbClr val="89AFD5"/>
      </a:accent1>
      <a:accent2>
        <a:srgbClr val="336394"/>
      </a:accent2>
      <a:accent3>
        <a:srgbClr val="234466"/>
      </a:accent3>
      <a:accent4>
        <a:srgbClr val="5D91C7"/>
      </a:accent4>
      <a:accent5>
        <a:srgbClr val="CFDFEE"/>
      </a:accent5>
      <a:accent6>
        <a:srgbClr val="A2C0DF"/>
      </a:accent6>
      <a:hlink>
        <a:srgbClr val="0070C0"/>
      </a:hlink>
      <a:folHlink>
        <a:srgbClr val="33639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7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7099</TotalTime>
  <Words>9698</Words>
  <Application>Microsoft Office PowerPoint</Application>
  <PresentationFormat>自訂</PresentationFormat>
  <Paragraphs>1549</Paragraphs>
  <Slides>94</Slides>
  <Notes>62</Notes>
  <HiddenSlides>0</HiddenSlides>
  <MMClips>0</MMClips>
  <ScaleCrop>false</ScaleCrop>
  <HeadingPairs>
    <vt:vector size="4" baseType="variant">
      <vt:variant>
        <vt:lpstr>佈景主題</vt:lpstr>
      </vt:variant>
      <vt:variant>
        <vt:i4>14</vt:i4>
      </vt:variant>
      <vt:variant>
        <vt:lpstr>投影片標題</vt:lpstr>
      </vt:variant>
      <vt:variant>
        <vt:i4>94</vt:i4>
      </vt:variant>
    </vt:vector>
  </HeadingPairs>
  <TitlesOfParts>
    <vt:vector size="108" baseType="lpstr">
      <vt:lpstr>Office 主题</vt:lpstr>
      <vt:lpstr>1_Default Design</vt:lpstr>
      <vt:lpstr>6_Default Design</vt:lpstr>
      <vt:lpstr>Default Design</vt:lpstr>
      <vt:lpstr>2_Default Design</vt:lpstr>
      <vt:lpstr>Office Theme</vt:lpstr>
      <vt:lpstr>17_Default Design</vt:lpstr>
      <vt:lpstr>Office 佈景主題</vt:lpstr>
      <vt:lpstr>預設簡報設計</vt:lpstr>
      <vt:lpstr>1_預設簡報設計</vt:lpstr>
      <vt:lpstr>1_Office 主题</vt:lpstr>
      <vt:lpstr>4_Default Design</vt:lpstr>
      <vt:lpstr>3_Office 佈景主題</vt:lpstr>
      <vt:lpstr>2_預設簡報設計</vt:lpstr>
      <vt:lpstr>十二年國民基本教育- 109年竹苗區適性入學宣導</vt:lpstr>
      <vt:lpstr>教育的新時代來臨</vt:lpstr>
      <vt:lpstr>投影片 3</vt:lpstr>
      <vt:lpstr>投影片 4</vt:lpstr>
      <vt:lpstr>投影片 5</vt:lpstr>
      <vt:lpstr>黃金十年：十三歲起探索興趣 出社會前就該知道自己想做什麼</vt:lpstr>
      <vt:lpstr>只要找出興趣  行行都能出狀元</vt:lpstr>
      <vt:lpstr>我們必須活出「天命」</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109年免試入學重要微調</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四鄉鎮的小確幸~竹苗區免試入學共同就學區</vt:lpstr>
      <vt:lpstr>竹苗及中投共同就學區</vt:lpstr>
      <vt:lpstr>109學年竹苗及中投共同就學區名額(部分)</vt:lpstr>
      <vt:lpstr>投影片 43</vt:lpstr>
      <vt:lpstr>投影片 44</vt:lpstr>
      <vt:lpstr>投影片 45</vt:lpstr>
      <vt:lpstr>常見錯誤</vt:lpstr>
      <vt:lpstr>投影片 47</vt:lpstr>
      <vt:lpstr>投影片 48</vt:lpstr>
      <vt:lpstr>投影片 49</vt:lpstr>
      <vt:lpstr>投影片 50</vt:lpstr>
      <vt:lpstr>壹、五專優先免試入學-招生學校（1/4）</vt:lpstr>
      <vt:lpstr>壹、五專優先免試入學-招生名額（2/4）</vt:lpstr>
      <vt:lpstr>投影片 53</vt:lpstr>
      <vt:lpstr>投影片 54</vt:lpstr>
      <vt:lpstr>投影片 55</vt:lpstr>
      <vt:lpstr>適性輔導  x  志願選填</vt:lpstr>
      <vt:lpstr>投影片 57</vt:lpstr>
      <vt:lpstr>排序志願必看！</vt:lpstr>
      <vt:lpstr>選填策略四步驟</vt:lpstr>
      <vt:lpstr>第一步：資料搜集</vt:lpstr>
      <vt:lpstr>第二步：擴大選擇</vt:lpstr>
      <vt:lpstr>第二步：擴大選擇 同中有異   異中求同</vt:lpstr>
      <vt:lpstr>第三步：初步排序</vt:lpstr>
      <vt:lpstr>投影片 64</vt:lpstr>
      <vt:lpstr>落榜原因分析</vt:lpstr>
      <vt:lpstr>尋夢聖地-高中職與大專校院</vt:lpstr>
      <vt:lpstr>各種升學學校類型</vt:lpstr>
      <vt:lpstr>高中高職-校校等值</vt:lpstr>
      <vt:lpstr>投影片 69</vt:lpstr>
      <vt:lpstr>投影片 70</vt:lpstr>
      <vt:lpstr>投影片 71</vt:lpstr>
      <vt:lpstr>綜合高中 </vt:lpstr>
      <vt:lpstr>109學年度竹苗區綜合高中招生學校及學程</vt:lpstr>
      <vt:lpstr>投影片 74</vt:lpstr>
      <vt:lpstr>未來無可預期 唯有保持好奇</vt:lpstr>
      <vt:lpstr>未來人才如何培養？</vt:lpstr>
      <vt:lpstr>未來人才的六項關鍵能力</vt:lpstr>
      <vt:lpstr>航向未來</vt:lpstr>
      <vt:lpstr>我的孩子適合讀什麼？</vt:lpstr>
      <vt:lpstr>「興趣」是什麼？</vt:lpstr>
      <vt:lpstr>四大問題，瞭解孩子興趣</vt:lpstr>
      <vt:lpstr>三大資訊，瞭解孩子能力</vt:lpstr>
      <vt:lpstr>工作價值觀-15項</vt:lpstr>
      <vt:lpstr>兩大概念，靠近孩子的工作價值觀</vt:lpstr>
      <vt:lpstr>陪孩子找到他的方向</vt:lpstr>
      <vt:lpstr>投影片 86</vt:lpstr>
      <vt:lpstr>諮詢專線及網路資訊</vt:lpstr>
      <vt:lpstr>投影片 88</vt:lpstr>
      <vt:lpstr>十二年國教微電影</vt:lpstr>
      <vt:lpstr>尼采~著名德國語言學家、哲學家、 文化評論家、詩人、作曲家</vt:lpstr>
      <vt:lpstr>戴資穎~出生於高雄，臺灣女子羽球運動員，專項女子單打，為台灣首位在羽球女子單打項目世界排名第一的運動員</vt:lpstr>
      <vt:lpstr>柯比．布萊恩（Kobe Bryant）~NBA籃球巨星，曾經陷入軟弱失敗，也走過生命的低谷，但卻不曾放棄自己。他努力的要求自己全力以赴，「I know that the appearance of Los Angeles at four o 'clock in the morning every day.」</vt:lpstr>
      <vt:lpstr>投影片 93</vt:lpstr>
      <vt:lpstr>投影片 94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bj</dc:creator>
  <cp:lastModifiedBy>galant</cp:lastModifiedBy>
  <cp:revision>586</cp:revision>
  <dcterms:created xsi:type="dcterms:W3CDTF">2013-10-30T09:04:50Z</dcterms:created>
  <dcterms:modified xsi:type="dcterms:W3CDTF">2020-03-18T10:49:04Z</dcterms:modified>
</cp:coreProperties>
</file>